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11" r:id="rId1"/>
  </p:sldMasterIdLst>
  <p:notesMasterIdLst>
    <p:notesMasterId r:id="rId36"/>
  </p:notesMasterIdLst>
  <p:handoutMasterIdLst>
    <p:handoutMasterId r:id="rId37"/>
  </p:handoutMasterIdLst>
  <p:sldIdLst>
    <p:sldId id="256" r:id="rId2"/>
    <p:sldId id="270" r:id="rId3"/>
    <p:sldId id="286" r:id="rId4"/>
    <p:sldId id="259" r:id="rId5"/>
    <p:sldId id="271" r:id="rId6"/>
    <p:sldId id="272" r:id="rId7"/>
    <p:sldId id="287" r:id="rId8"/>
    <p:sldId id="264" r:id="rId9"/>
    <p:sldId id="290" r:id="rId10"/>
    <p:sldId id="275" r:id="rId11"/>
    <p:sldId id="291" r:id="rId12"/>
    <p:sldId id="278" r:id="rId13"/>
    <p:sldId id="276" r:id="rId14"/>
    <p:sldId id="266" r:id="rId15"/>
    <p:sldId id="292" r:id="rId16"/>
    <p:sldId id="294" r:id="rId17"/>
    <p:sldId id="279" r:id="rId18"/>
    <p:sldId id="295" r:id="rId19"/>
    <p:sldId id="310" r:id="rId20"/>
    <p:sldId id="280" r:id="rId21"/>
    <p:sldId id="289" r:id="rId22"/>
    <p:sldId id="281" r:id="rId23"/>
    <p:sldId id="282" r:id="rId24"/>
    <p:sldId id="285" r:id="rId25"/>
    <p:sldId id="284" r:id="rId26"/>
    <p:sldId id="299" r:id="rId27"/>
    <p:sldId id="300" r:id="rId28"/>
    <p:sldId id="305" r:id="rId29"/>
    <p:sldId id="302" r:id="rId30"/>
    <p:sldId id="306" r:id="rId31"/>
    <p:sldId id="307" r:id="rId32"/>
    <p:sldId id="304" r:id="rId33"/>
    <p:sldId id="308" r:id="rId34"/>
    <p:sldId id="26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6B"/>
    <a:srgbClr val="BE0F34"/>
    <a:srgbClr val="808080"/>
    <a:srgbClr val="404040"/>
    <a:srgbClr val="D9D9D9"/>
    <a:srgbClr val="EBEBE1"/>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03" autoAdjust="0"/>
  </p:normalViewPr>
  <p:slideViewPr>
    <p:cSldViewPr>
      <p:cViewPr varScale="1">
        <p:scale>
          <a:sx n="57" d="100"/>
          <a:sy n="57" d="100"/>
        </p:scale>
        <p:origin x="1758" y="72"/>
      </p:cViewPr>
      <p:guideLst>
        <p:guide orient="horz" pos="2160"/>
        <p:guide pos="2880"/>
      </p:guideLst>
    </p:cSldViewPr>
  </p:slideViewPr>
  <p:outlineViewPr>
    <p:cViewPr>
      <p:scale>
        <a:sx n="33" d="100"/>
        <a:sy n="33" d="100"/>
      </p:scale>
      <p:origin x="0" y="34194"/>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8AF6A-4862-4E30-937B-7BBB3F59FA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FF9722-DA68-4D34-99D1-307A7A879DDE}">
      <dgm:prSet custT="1"/>
      <dgm:spPr>
        <a:solidFill>
          <a:srgbClr val="BE0F34"/>
        </a:solidFill>
      </dgm:spPr>
      <dgm:t>
        <a:bodyPr/>
        <a:lstStyle/>
        <a:p>
          <a:pPr algn="ctr"/>
          <a:r>
            <a:rPr lang="en-US" sz="1700" dirty="0">
              <a:solidFill>
                <a:schemeClr val="bg1"/>
              </a:solidFill>
              <a:latin typeface="Arial" panose="020B0604020202020204" pitchFamily="34" charset="0"/>
              <a:cs typeface="Arial" panose="020B0604020202020204" pitchFamily="34" charset="0"/>
            </a:rPr>
            <a:t>Lessons Learned </a:t>
          </a:r>
        </a:p>
      </dgm:t>
    </dgm:pt>
    <dgm:pt modelId="{13756770-CE9C-4826-BA84-264A0916EC06}" type="parTrans" cxnId="{026CA035-5E72-444D-8373-12D993CA42EC}">
      <dgm:prSet/>
      <dgm:spPr/>
      <dgm:t>
        <a:bodyPr/>
        <a:lstStyle/>
        <a:p>
          <a:endParaRPr lang="en-US" sz="1700">
            <a:latin typeface="Arial" panose="020B0604020202020204" pitchFamily="34" charset="0"/>
            <a:cs typeface="Arial" panose="020B0604020202020204" pitchFamily="34" charset="0"/>
          </a:endParaRPr>
        </a:p>
      </dgm:t>
    </dgm:pt>
    <dgm:pt modelId="{7B4BE756-13F9-4FE5-A520-3E3A303DD324}" type="sibTrans" cxnId="{026CA035-5E72-444D-8373-12D993CA42EC}">
      <dgm:prSet/>
      <dgm:spPr/>
      <dgm:t>
        <a:bodyPr/>
        <a:lstStyle/>
        <a:p>
          <a:endParaRPr lang="en-US" sz="1700">
            <a:latin typeface="Arial" panose="020B0604020202020204" pitchFamily="34" charset="0"/>
            <a:cs typeface="Arial" panose="020B0604020202020204" pitchFamily="34" charset="0"/>
          </a:endParaRPr>
        </a:p>
      </dgm:t>
    </dgm:pt>
    <dgm:pt modelId="{231E4023-284F-4825-B007-1C108E89C805}">
      <dgm:prSet custT="1"/>
      <dgm:spPr>
        <a:solidFill>
          <a:srgbClr val="808080"/>
        </a:solidFill>
      </dgm:spPr>
      <dgm:t>
        <a:bodyPr/>
        <a:lstStyle/>
        <a:p>
          <a:pPr algn="ctr"/>
          <a:r>
            <a:rPr lang="en-US" sz="1700" dirty="0">
              <a:solidFill>
                <a:schemeClr val="tx1"/>
              </a:solidFill>
              <a:latin typeface="Arial" panose="020B0604020202020204" pitchFamily="34" charset="0"/>
              <a:cs typeface="Arial" panose="020B0604020202020204" pitchFamily="34" charset="0"/>
            </a:rPr>
            <a:t>Value of Conducting Verifications</a:t>
          </a:r>
        </a:p>
      </dgm:t>
    </dgm:pt>
    <dgm:pt modelId="{24A8331D-689F-45B9-9ADA-FA8951B83208}" type="parTrans" cxnId="{51935818-30D1-4B52-8178-FC3CD21CAF6A}">
      <dgm:prSet/>
      <dgm:spPr/>
      <dgm:t>
        <a:bodyPr/>
        <a:lstStyle/>
        <a:p>
          <a:endParaRPr lang="en-US" sz="1700">
            <a:latin typeface="Arial" panose="020B0604020202020204" pitchFamily="34" charset="0"/>
            <a:cs typeface="Arial" panose="020B0604020202020204" pitchFamily="34" charset="0"/>
          </a:endParaRPr>
        </a:p>
      </dgm:t>
    </dgm:pt>
    <dgm:pt modelId="{02B28220-C0AF-4562-9A09-3AE9AFC2DCC9}" type="sibTrans" cxnId="{51935818-30D1-4B52-8178-FC3CD21CAF6A}">
      <dgm:prSet/>
      <dgm:spPr/>
      <dgm:t>
        <a:bodyPr/>
        <a:lstStyle/>
        <a:p>
          <a:endParaRPr lang="en-US" sz="1700">
            <a:latin typeface="Arial" panose="020B0604020202020204" pitchFamily="34" charset="0"/>
            <a:cs typeface="Arial" panose="020B0604020202020204" pitchFamily="34" charset="0"/>
          </a:endParaRPr>
        </a:p>
      </dgm:t>
    </dgm:pt>
    <dgm:pt modelId="{7149827E-5858-432C-A616-BE9DBD513584}">
      <dgm:prSet custT="1"/>
      <dgm:spPr/>
      <dgm:t>
        <a:bodyPr/>
        <a:lstStyle/>
        <a:p>
          <a:pPr algn="ctr"/>
          <a:r>
            <a:rPr lang="en-US" sz="1700" dirty="0">
              <a:solidFill>
                <a:schemeClr val="tx1"/>
              </a:solidFill>
              <a:latin typeface="Arial" panose="020B0604020202020204" pitchFamily="34" charset="0"/>
              <a:cs typeface="Arial" panose="020B0604020202020204" pitchFamily="34" charset="0"/>
            </a:rPr>
            <a:t>Verification Strategies </a:t>
          </a:r>
        </a:p>
      </dgm:t>
    </dgm:pt>
    <dgm:pt modelId="{0B5D41EA-475C-448E-A22F-007E316AAC30}" type="parTrans" cxnId="{9C2AD7B7-CA99-4F36-92F1-09D76DA4B1E8}">
      <dgm:prSet/>
      <dgm:spPr/>
      <dgm:t>
        <a:bodyPr/>
        <a:lstStyle/>
        <a:p>
          <a:endParaRPr lang="en-US" sz="1700">
            <a:latin typeface="Arial" panose="020B0604020202020204" pitchFamily="34" charset="0"/>
            <a:cs typeface="Arial" panose="020B0604020202020204" pitchFamily="34" charset="0"/>
          </a:endParaRPr>
        </a:p>
      </dgm:t>
    </dgm:pt>
    <dgm:pt modelId="{5CBA57A8-B262-46AF-B7E1-9DA6BF954CAD}" type="sibTrans" cxnId="{9C2AD7B7-CA99-4F36-92F1-09D76DA4B1E8}">
      <dgm:prSet/>
      <dgm:spPr/>
      <dgm:t>
        <a:bodyPr/>
        <a:lstStyle/>
        <a:p>
          <a:endParaRPr lang="en-US" sz="1700">
            <a:latin typeface="Arial" panose="020B0604020202020204" pitchFamily="34" charset="0"/>
            <a:cs typeface="Arial" panose="020B0604020202020204" pitchFamily="34" charset="0"/>
          </a:endParaRPr>
        </a:p>
      </dgm:t>
    </dgm:pt>
    <dgm:pt modelId="{CD85367A-1ED4-4FF2-840E-B6525D80B783}">
      <dgm:prSet custT="1"/>
      <dgm:spPr>
        <a:solidFill>
          <a:srgbClr val="404040"/>
        </a:solidFill>
      </dgm:spPr>
      <dgm:t>
        <a:bodyPr/>
        <a:lstStyle/>
        <a:p>
          <a:pPr algn="ctr"/>
          <a:r>
            <a:rPr lang="en-US" sz="1700" dirty="0">
              <a:solidFill>
                <a:schemeClr val="bg1"/>
              </a:solidFill>
              <a:latin typeface="Arial" panose="020B0604020202020204" pitchFamily="34" charset="0"/>
              <a:cs typeface="Arial" panose="020B0604020202020204" pitchFamily="34" charset="0"/>
            </a:rPr>
            <a:t>Define Verification</a:t>
          </a:r>
        </a:p>
      </dgm:t>
    </dgm:pt>
    <dgm:pt modelId="{EE9044D4-13C1-4A45-A32D-057075E9B872}" type="sibTrans" cxnId="{837C2588-B673-4172-8786-5EFD83487751}">
      <dgm:prSet/>
      <dgm:spPr/>
      <dgm:t>
        <a:bodyPr/>
        <a:lstStyle/>
        <a:p>
          <a:endParaRPr lang="en-US" sz="1700">
            <a:latin typeface="Arial" panose="020B0604020202020204" pitchFamily="34" charset="0"/>
            <a:cs typeface="Arial" panose="020B0604020202020204" pitchFamily="34" charset="0"/>
          </a:endParaRPr>
        </a:p>
      </dgm:t>
    </dgm:pt>
    <dgm:pt modelId="{8DBA6009-923F-4EB8-999B-9E2C83979176}" type="parTrans" cxnId="{837C2588-B673-4172-8786-5EFD83487751}">
      <dgm:prSet/>
      <dgm:spPr/>
      <dgm:t>
        <a:bodyPr/>
        <a:lstStyle/>
        <a:p>
          <a:endParaRPr lang="en-US" sz="1700">
            <a:latin typeface="Arial" panose="020B0604020202020204" pitchFamily="34" charset="0"/>
            <a:cs typeface="Arial" panose="020B0604020202020204" pitchFamily="34" charset="0"/>
          </a:endParaRPr>
        </a:p>
      </dgm:t>
    </dgm:pt>
    <dgm:pt modelId="{1D7D1644-7A98-4BE0-8B3D-4B9CFC0957E3}">
      <dgm:prSet custT="1"/>
      <dgm:spPr>
        <a:solidFill>
          <a:srgbClr val="D9D9D9"/>
        </a:solidFill>
      </dgm:spPr>
      <dgm:t>
        <a:bodyPr/>
        <a:lstStyle/>
        <a:p>
          <a:r>
            <a:rPr lang="en-US" sz="1700" dirty="0">
              <a:solidFill>
                <a:schemeClr val="tx1"/>
              </a:solidFill>
              <a:latin typeface="Arial" panose="020B0604020202020204" pitchFamily="34" charset="0"/>
              <a:cs typeface="Arial" panose="020B0604020202020204" pitchFamily="34" charset="0"/>
            </a:rPr>
            <a:t>Value of Wealth Screening</a:t>
          </a:r>
        </a:p>
      </dgm:t>
    </dgm:pt>
    <dgm:pt modelId="{A96C321E-BDBE-47BF-8914-D565F79664C3}" type="sibTrans" cxnId="{83252B8A-FCB0-481C-9257-5312A311E050}">
      <dgm:prSet/>
      <dgm:spPr/>
      <dgm:t>
        <a:bodyPr/>
        <a:lstStyle/>
        <a:p>
          <a:endParaRPr lang="en-US" sz="1700">
            <a:latin typeface="Arial" panose="020B0604020202020204" pitchFamily="34" charset="0"/>
            <a:cs typeface="Arial" panose="020B0604020202020204" pitchFamily="34" charset="0"/>
          </a:endParaRPr>
        </a:p>
      </dgm:t>
    </dgm:pt>
    <dgm:pt modelId="{14F36816-11DE-40DD-B603-2707EDB82F35}" type="parTrans" cxnId="{83252B8A-FCB0-481C-9257-5312A311E050}">
      <dgm:prSet/>
      <dgm:spPr/>
      <dgm:t>
        <a:bodyPr/>
        <a:lstStyle/>
        <a:p>
          <a:endParaRPr lang="en-US" sz="1700">
            <a:latin typeface="Arial" panose="020B0604020202020204" pitchFamily="34" charset="0"/>
            <a:cs typeface="Arial" panose="020B0604020202020204" pitchFamily="34" charset="0"/>
          </a:endParaRPr>
        </a:p>
      </dgm:t>
    </dgm:pt>
    <dgm:pt modelId="{B953F554-5AEB-4B40-906C-C68C5A083E6B}" type="pres">
      <dgm:prSet presAssocID="{5658AF6A-4862-4E30-937B-7BBB3F59FAD4}" presName="linear" presStyleCnt="0">
        <dgm:presLayoutVars>
          <dgm:dir/>
          <dgm:animLvl val="lvl"/>
          <dgm:resizeHandles val="exact"/>
        </dgm:presLayoutVars>
      </dgm:prSet>
      <dgm:spPr/>
    </dgm:pt>
    <dgm:pt modelId="{49A6F914-59E5-4EB3-AA9B-25C1C86CEE09}" type="pres">
      <dgm:prSet presAssocID="{1D7D1644-7A98-4BE0-8B3D-4B9CFC0957E3}" presName="parentLin" presStyleCnt="0"/>
      <dgm:spPr/>
    </dgm:pt>
    <dgm:pt modelId="{A7989FE4-D07C-4B85-90FB-445855652189}" type="pres">
      <dgm:prSet presAssocID="{1D7D1644-7A98-4BE0-8B3D-4B9CFC0957E3}" presName="parentLeftMargin" presStyleLbl="node1" presStyleIdx="0" presStyleCnt="5"/>
      <dgm:spPr/>
    </dgm:pt>
    <dgm:pt modelId="{6027373D-2066-41FE-B5DF-87B6474433AF}" type="pres">
      <dgm:prSet presAssocID="{1D7D1644-7A98-4BE0-8B3D-4B9CFC0957E3}" presName="parentText" presStyleLbl="node1" presStyleIdx="0" presStyleCnt="5">
        <dgm:presLayoutVars>
          <dgm:chMax val="0"/>
          <dgm:bulletEnabled val="1"/>
        </dgm:presLayoutVars>
      </dgm:prSet>
      <dgm:spPr/>
    </dgm:pt>
    <dgm:pt modelId="{E1117861-CCCA-44B1-BF67-C2984C99B09E}" type="pres">
      <dgm:prSet presAssocID="{1D7D1644-7A98-4BE0-8B3D-4B9CFC0957E3}" presName="negativeSpace" presStyleCnt="0"/>
      <dgm:spPr/>
    </dgm:pt>
    <dgm:pt modelId="{E12A0C50-6ED2-4118-AB93-FE1D141BB903}" type="pres">
      <dgm:prSet presAssocID="{1D7D1644-7A98-4BE0-8B3D-4B9CFC0957E3}" presName="childText" presStyleLbl="conFgAcc1" presStyleIdx="0" presStyleCnt="5">
        <dgm:presLayoutVars>
          <dgm:bulletEnabled val="1"/>
        </dgm:presLayoutVars>
      </dgm:prSet>
      <dgm:spPr/>
    </dgm:pt>
    <dgm:pt modelId="{1FA8D0B7-D1F8-403A-B551-6A7D33B98FC7}" type="pres">
      <dgm:prSet presAssocID="{A96C321E-BDBE-47BF-8914-D565F79664C3}" presName="spaceBetweenRectangles" presStyleCnt="0"/>
      <dgm:spPr/>
    </dgm:pt>
    <dgm:pt modelId="{53872E7D-C8B4-4D1D-9C73-D18503CE7116}" type="pres">
      <dgm:prSet presAssocID="{CD85367A-1ED4-4FF2-840E-B6525D80B783}" presName="parentLin" presStyleCnt="0"/>
      <dgm:spPr/>
    </dgm:pt>
    <dgm:pt modelId="{0AE16DC6-3DFF-4BEC-892B-E1E9D7E9641C}" type="pres">
      <dgm:prSet presAssocID="{CD85367A-1ED4-4FF2-840E-B6525D80B783}" presName="parentLeftMargin" presStyleLbl="node1" presStyleIdx="0" presStyleCnt="5"/>
      <dgm:spPr/>
    </dgm:pt>
    <dgm:pt modelId="{6C52C31E-D4E1-465A-9B39-4753A9B8E138}" type="pres">
      <dgm:prSet presAssocID="{CD85367A-1ED4-4FF2-840E-B6525D80B783}" presName="parentText" presStyleLbl="node1" presStyleIdx="1" presStyleCnt="5">
        <dgm:presLayoutVars>
          <dgm:chMax val="0"/>
          <dgm:bulletEnabled val="1"/>
        </dgm:presLayoutVars>
      </dgm:prSet>
      <dgm:spPr/>
    </dgm:pt>
    <dgm:pt modelId="{F98917A6-5BAE-4179-B0EA-4578AEBABA65}" type="pres">
      <dgm:prSet presAssocID="{CD85367A-1ED4-4FF2-840E-B6525D80B783}" presName="negativeSpace" presStyleCnt="0"/>
      <dgm:spPr/>
    </dgm:pt>
    <dgm:pt modelId="{11B798B5-4AB2-43B7-B601-107B0692FFC3}" type="pres">
      <dgm:prSet presAssocID="{CD85367A-1ED4-4FF2-840E-B6525D80B783}" presName="childText" presStyleLbl="conFgAcc1" presStyleIdx="1" presStyleCnt="5">
        <dgm:presLayoutVars>
          <dgm:bulletEnabled val="1"/>
        </dgm:presLayoutVars>
      </dgm:prSet>
      <dgm:spPr/>
    </dgm:pt>
    <dgm:pt modelId="{9E83A05B-BC45-4A1A-8BDC-2745349E0ADB}" type="pres">
      <dgm:prSet presAssocID="{EE9044D4-13C1-4A45-A32D-057075E9B872}" presName="spaceBetweenRectangles" presStyleCnt="0"/>
      <dgm:spPr/>
    </dgm:pt>
    <dgm:pt modelId="{C8677558-AF7A-4D0C-8E0C-588B3C203A2F}" type="pres">
      <dgm:prSet presAssocID="{7149827E-5858-432C-A616-BE9DBD513584}" presName="parentLin" presStyleCnt="0"/>
      <dgm:spPr/>
    </dgm:pt>
    <dgm:pt modelId="{A890E4BF-60ED-40C1-BFD0-C4657419F790}" type="pres">
      <dgm:prSet presAssocID="{7149827E-5858-432C-A616-BE9DBD513584}" presName="parentLeftMargin" presStyleLbl="node1" presStyleIdx="1" presStyleCnt="5"/>
      <dgm:spPr/>
    </dgm:pt>
    <dgm:pt modelId="{0523687C-39E2-4D8D-9AD5-7D4B220C3454}" type="pres">
      <dgm:prSet presAssocID="{7149827E-5858-432C-A616-BE9DBD513584}" presName="parentText" presStyleLbl="node1" presStyleIdx="2" presStyleCnt="5">
        <dgm:presLayoutVars>
          <dgm:chMax val="0"/>
          <dgm:bulletEnabled val="1"/>
        </dgm:presLayoutVars>
      </dgm:prSet>
      <dgm:spPr/>
    </dgm:pt>
    <dgm:pt modelId="{DBBCBD10-7926-4017-ABAF-AD39C4F6EC77}" type="pres">
      <dgm:prSet presAssocID="{7149827E-5858-432C-A616-BE9DBD513584}" presName="negativeSpace" presStyleCnt="0"/>
      <dgm:spPr/>
    </dgm:pt>
    <dgm:pt modelId="{E1E030E7-43DE-4066-B992-8522E11C6921}" type="pres">
      <dgm:prSet presAssocID="{7149827E-5858-432C-A616-BE9DBD513584}" presName="childText" presStyleLbl="conFgAcc1" presStyleIdx="2" presStyleCnt="5">
        <dgm:presLayoutVars>
          <dgm:bulletEnabled val="1"/>
        </dgm:presLayoutVars>
      </dgm:prSet>
      <dgm:spPr/>
    </dgm:pt>
    <dgm:pt modelId="{836F1B73-2D6B-4989-9830-2BF3EC550DBA}" type="pres">
      <dgm:prSet presAssocID="{5CBA57A8-B262-46AF-B7E1-9DA6BF954CAD}" presName="spaceBetweenRectangles" presStyleCnt="0"/>
      <dgm:spPr/>
    </dgm:pt>
    <dgm:pt modelId="{36BA7805-52A9-4358-A7D6-BAD494F37517}" type="pres">
      <dgm:prSet presAssocID="{ADFF9722-DA68-4D34-99D1-307A7A879DDE}" presName="parentLin" presStyleCnt="0"/>
      <dgm:spPr/>
    </dgm:pt>
    <dgm:pt modelId="{29275EDA-C6B4-41AB-A050-ADBC6D4B90EC}" type="pres">
      <dgm:prSet presAssocID="{ADFF9722-DA68-4D34-99D1-307A7A879DDE}" presName="parentLeftMargin" presStyleLbl="node1" presStyleIdx="2" presStyleCnt="5"/>
      <dgm:spPr/>
    </dgm:pt>
    <dgm:pt modelId="{0EF9D7F9-1BB6-493C-9E74-37E16181A6D7}" type="pres">
      <dgm:prSet presAssocID="{ADFF9722-DA68-4D34-99D1-307A7A879DDE}" presName="parentText" presStyleLbl="node1" presStyleIdx="3" presStyleCnt="5">
        <dgm:presLayoutVars>
          <dgm:chMax val="0"/>
          <dgm:bulletEnabled val="1"/>
        </dgm:presLayoutVars>
      </dgm:prSet>
      <dgm:spPr/>
    </dgm:pt>
    <dgm:pt modelId="{D2CB2209-81AD-42DF-9F68-C8D8BB12B17A}" type="pres">
      <dgm:prSet presAssocID="{ADFF9722-DA68-4D34-99D1-307A7A879DDE}" presName="negativeSpace" presStyleCnt="0"/>
      <dgm:spPr/>
    </dgm:pt>
    <dgm:pt modelId="{CE166131-5B85-4BA6-8A71-9730DDB7F917}" type="pres">
      <dgm:prSet presAssocID="{ADFF9722-DA68-4D34-99D1-307A7A879DDE}" presName="childText" presStyleLbl="conFgAcc1" presStyleIdx="3" presStyleCnt="5">
        <dgm:presLayoutVars>
          <dgm:bulletEnabled val="1"/>
        </dgm:presLayoutVars>
      </dgm:prSet>
      <dgm:spPr/>
    </dgm:pt>
    <dgm:pt modelId="{6A9299AB-59A5-4830-802E-4C9F5FB951E7}" type="pres">
      <dgm:prSet presAssocID="{7B4BE756-13F9-4FE5-A520-3E3A303DD324}" presName="spaceBetweenRectangles" presStyleCnt="0"/>
      <dgm:spPr/>
    </dgm:pt>
    <dgm:pt modelId="{F1A7481C-C379-444A-A114-02A392B0CE63}" type="pres">
      <dgm:prSet presAssocID="{231E4023-284F-4825-B007-1C108E89C805}" presName="parentLin" presStyleCnt="0"/>
      <dgm:spPr/>
    </dgm:pt>
    <dgm:pt modelId="{9FDF2F08-3900-41AF-8E9A-BF33C2847B4C}" type="pres">
      <dgm:prSet presAssocID="{231E4023-284F-4825-B007-1C108E89C805}" presName="parentLeftMargin" presStyleLbl="node1" presStyleIdx="3" presStyleCnt="5"/>
      <dgm:spPr/>
    </dgm:pt>
    <dgm:pt modelId="{31F41A18-28AE-45A2-91C2-32B8DFA4B9CF}" type="pres">
      <dgm:prSet presAssocID="{231E4023-284F-4825-B007-1C108E89C805}" presName="parentText" presStyleLbl="node1" presStyleIdx="4" presStyleCnt="5">
        <dgm:presLayoutVars>
          <dgm:chMax val="0"/>
          <dgm:bulletEnabled val="1"/>
        </dgm:presLayoutVars>
      </dgm:prSet>
      <dgm:spPr/>
    </dgm:pt>
    <dgm:pt modelId="{DC937F84-D6EF-4AE5-91B7-84E388C9DDD5}" type="pres">
      <dgm:prSet presAssocID="{231E4023-284F-4825-B007-1C108E89C805}" presName="negativeSpace" presStyleCnt="0"/>
      <dgm:spPr/>
    </dgm:pt>
    <dgm:pt modelId="{ED9212CD-F88B-4763-B9A4-215DEA48534C}" type="pres">
      <dgm:prSet presAssocID="{231E4023-284F-4825-B007-1C108E89C805}" presName="childText" presStyleLbl="conFgAcc1" presStyleIdx="4" presStyleCnt="5">
        <dgm:presLayoutVars>
          <dgm:bulletEnabled val="1"/>
        </dgm:presLayoutVars>
      </dgm:prSet>
      <dgm:spPr/>
    </dgm:pt>
  </dgm:ptLst>
  <dgm:cxnLst>
    <dgm:cxn modelId="{846B8E12-9A6D-4D91-962E-D893032567D2}" type="presOf" srcId="{7149827E-5858-432C-A616-BE9DBD513584}" destId="{0523687C-39E2-4D8D-9AD5-7D4B220C3454}" srcOrd="1" destOrd="0" presId="urn:microsoft.com/office/officeart/2005/8/layout/list1"/>
    <dgm:cxn modelId="{51935818-30D1-4B52-8178-FC3CD21CAF6A}" srcId="{5658AF6A-4862-4E30-937B-7BBB3F59FAD4}" destId="{231E4023-284F-4825-B007-1C108E89C805}" srcOrd="4" destOrd="0" parTransId="{24A8331D-689F-45B9-9ADA-FA8951B83208}" sibTransId="{02B28220-C0AF-4562-9A09-3AE9AFC2DCC9}"/>
    <dgm:cxn modelId="{026CA035-5E72-444D-8373-12D993CA42EC}" srcId="{5658AF6A-4862-4E30-937B-7BBB3F59FAD4}" destId="{ADFF9722-DA68-4D34-99D1-307A7A879DDE}" srcOrd="3" destOrd="0" parTransId="{13756770-CE9C-4826-BA84-264A0916EC06}" sibTransId="{7B4BE756-13F9-4FE5-A520-3E3A303DD324}"/>
    <dgm:cxn modelId="{F8C54A5D-39D7-4620-821C-B7E9EFCC018A}" type="presOf" srcId="{5658AF6A-4862-4E30-937B-7BBB3F59FAD4}" destId="{B953F554-5AEB-4B40-906C-C68C5A083E6B}" srcOrd="0" destOrd="0" presId="urn:microsoft.com/office/officeart/2005/8/layout/list1"/>
    <dgm:cxn modelId="{E1345F61-A4F1-4DDD-98D2-128361A2C0B2}" type="presOf" srcId="{231E4023-284F-4825-B007-1C108E89C805}" destId="{31F41A18-28AE-45A2-91C2-32B8DFA4B9CF}" srcOrd="1" destOrd="0" presId="urn:microsoft.com/office/officeart/2005/8/layout/list1"/>
    <dgm:cxn modelId="{9E012A6F-6FC6-44A5-83A1-EA279DE50715}" type="presOf" srcId="{ADFF9722-DA68-4D34-99D1-307A7A879DDE}" destId="{29275EDA-C6B4-41AB-A050-ADBC6D4B90EC}" srcOrd="0" destOrd="0" presId="urn:microsoft.com/office/officeart/2005/8/layout/list1"/>
    <dgm:cxn modelId="{FD2CE554-A8C2-4C38-85EB-DA1A35004BC3}" type="presOf" srcId="{CD85367A-1ED4-4FF2-840E-B6525D80B783}" destId="{6C52C31E-D4E1-465A-9B39-4753A9B8E138}" srcOrd="1" destOrd="0" presId="urn:microsoft.com/office/officeart/2005/8/layout/list1"/>
    <dgm:cxn modelId="{9126F77E-01B6-4CE3-A57B-ABCEE75ED25B}" type="presOf" srcId="{ADFF9722-DA68-4D34-99D1-307A7A879DDE}" destId="{0EF9D7F9-1BB6-493C-9E74-37E16181A6D7}" srcOrd="1" destOrd="0" presId="urn:microsoft.com/office/officeart/2005/8/layout/list1"/>
    <dgm:cxn modelId="{837C2588-B673-4172-8786-5EFD83487751}" srcId="{5658AF6A-4862-4E30-937B-7BBB3F59FAD4}" destId="{CD85367A-1ED4-4FF2-840E-B6525D80B783}" srcOrd="1" destOrd="0" parTransId="{8DBA6009-923F-4EB8-999B-9E2C83979176}" sibTransId="{EE9044D4-13C1-4A45-A32D-057075E9B872}"/>
    <dgm:cxn modelId="{83252B8A-FCB0-481C-9257-5312A311E050}" srcId="{5658AF6A-4862-4E30-937B-7BBB3F59FAD4}" destId="{1D7D1644-7A98-4BE0-8B3D-4B9CFC0957E3}" srcOrd="0" destOrd="0" parTransId="{14F36816-11DE-40DD-B603-2707EDB82F35}" sibTransId="{A96C321E-BDBE-47BF-8914-D565F79664C3}"/>
    <dgm:cxn modelId="{EC47F59D-310F-499B-B251-B8AD6771E301}" type="presOf" srcId="{CD85367A-1ED4-4FF2-840E-B6525D80B783}" destId="{0AE16DC6-3DFF-4BEC-892B-E1E9D7E9641C}" srcOrd="0" destOrd="0" presId="urn:microsoft.com/office/officeart/2005/8/layout/list1"/>
    <dgm:cxn modelId="{9C2AD7B7-CA99-4F36-92F1-09D76DA4B1E8}" srcId="{5658AF6A-4862-4E30-937B-7BBB3F59FAD4}" destId="{7149827E-5858-432C-A616-BE9DBD513584}" srcOrd="2" destOrd="0" parTransId="{0B5D41EA-475C-448E-A22F-007E316AAC30}" sibTransId="{5CBA57A8-B262-46AF-B7E1-9DA6BF954CAD}"/>
    <dgm:cxn modelId="{F97219D0-9068-4AD2-B619-57BABCCD1008}" type="presOf" srcId="{231E4023-284F-4825-B007-1C108E89C805}" destId="{9FDF2F08-3900-41AF-8E9A-BF33C2847B4C}" srcOrd="0" destOrd="0" presId="urn:microsoft.com/office/officeart/2005/8/layout/list1"/>
    <dgm:cxn modelId="{429E8CD5-F4E7-4791-92AC-36649E58DBC9}" type="presOf" srcId="{1D7D1644-7A98-4BE0-8B3D-4B9CFC0957E3}" destId="{A7989FE4-D07C-4B85-90FB-445855652189}" srcOrd="0" destOrd="0" presId="urn:microsoft.com/office/officeart/2005/8/layout/list1"/>
    <dgm:cxn modelId="{F7D5D1D9-E09C-4186-BE41-27CE99C10CF4}" type="presOf" srcId="{1D7D1644-7A98-4BE0-8B3D-4B9CFC0957E3}" destId="{6027373D-2066-41FE-B5DF-87B6474433AF}" srcOrd="1" destOrd="0" presId="urn:microsoft.com/office/officeart/2005/8/layout/list1"/>
    <dgm:cxn modelId="{C81273F7-8273-4C91-A45E-C8FF690409BA}" type="presOf" srcId="{7149827E-5858-432C-A616-BE9DBD513584}" destId="{A890E4BF-60ED-40C1-BFD0-C4657419F790}" srcOrd="0" destOrd="0" presId="urn:microsoft.com/office/officeart/2005/8/layout/list1"/>
    <dgm:cxn modelId="{0B031C6E-6012-4BD3-B129-73FBB26FE3F4}" type="presParOf" srcId="{B953F554-5AEB-4B40-906C-C68C5A083E6B}" destId="{49A6F914-59E5-4EB3-AA9B-25C1C86CEE09}" srcOrd="0" destOrd="0" presId="urn:microsoft.com/office/officeart/2005/8/layout/list1"/>
    <dgm:cxn modelId="{40F16B22-8D0A-42BB-B1D0-2EB51AA71B3F}" type="presParOf" srcId="{49A6F914-59E5-4EB3-AA9B-25C1C86CEE09}" destId="{A7989FE4-D07C-4B85-90FB-445855652189}" srcOrd="0" destOrd="0" presId="urn:microsoft.com/office/officeart/2005/8/layout/list1"/>
    <dgm:cxn modelId="{2400FA32-A679-4C01-9516-4D7F20B04F34}" type="presParOf" srcId="{49A6F914-59E5-4EB3-AA9B-25C1C86CEE09}" destId="{6027373D-2066-41FE-B5DF-87B6474433AF}" srcOrd="1" destOrd="0" presId="urn:microsoft.com/office/officeart/2005/8/layout/list1"/>
    <dgm:cxn modelId="{A8473DFD-3197-44C8-9572-0700A6B261BF}" type="presParOf" srcId="{B953F554-5AEB-4B40-906C-C68C5A083E6B}" destId="{E1117861-CCCA-44B1-BF67-C2984C99B09E}" srcOrd="1" destOrd="0" presId="urn:microsoft.com/office/officeart/2005/8/layout/list1"/>
    <dgm:cxn modelId="{1C504971-0733-4CBA-9090-2E8646ADEF3D}" type="presParOf" srcId="{B953F554-5AEB-4B40-906C-C68C5A083E6B}" destId="{E12A0C50-6ED2-4118-AB93-FE1D141BB903}" srcOrd="2" destOrd="0" presId="urn:microsoft.com/office/officeart/2005/8/layout/list1"/>
    <dgm:cxn modelId="{258508F7-CEF7-470B-9119-20369543ABD8}" type="presParOf" srcId="{B953F554-5AEB-4B40-906C-C68C5A083E6B}" destId="{1FA8D0B7-D1F8-403A-B551-6A7D33B98FC7}" srcOrd="3" destOrd="0" presId="urn:microsoft.com/office/officeart/2005/8/layout/list1"/>
    <dgm:cxn modelId="{47237DFB-E45B-409A-8BC6-FDEFF9930A8A}" type="presParOf" srcId="{B953F554-5AEB-4B40-906C-C68C5A083E6B}" destId="{53872E7D-C8B4-4D1D-9C73-D18503CE7116}" srcOrd="4" destOrd="0" presId="urn:microsoft.com/office/officeart/2005/8/layout/list1"/>
    <dgm:cxn modelId="{FCB27E34-9569-46A3-A964-6D954A4204FB}" type="presParOf" srcId="{53872E7D-C8B4-4D1D-9C73-D18503CE7116}" destId="{0AE16DC6-3DFF-4BEC-892B-E1E9D7E9641C}" srcOrd="0" destOrd="0" presId="urn:microsoft.com/office/officeart/2005/8/layout/list1"/>
    <dgm:cxn modelId="{08362071-B782-4AB3-AAF6-1C3CD4451A8B}" type="presParOf" srcId="{53872E7D-C8B4-4D1D-9C73-D18503CE7116}" destId="{6C52C31E-D4E1-465A-9B39-4753A9B8E138}" srcOrd="1" destOrd="0" presId="urn:microsoft.com/office/officeart/2005/8/layout/list1"/>
    <dgm:cxn modelId="{FBE1CC08-673D-42BF-AC98-FC293DF8B634}" type="presParOf" srcId="{B953F554-5AEB-4B40-906C-C68C5A083E6B}" destId="{F98917A6-5BAE-4179-B0EA-4578AEBABA65}" srcOrd="5" destOrd="0" presId="urn:microsoft.com/office/officeart/2005/8/layout/list1"/>
    <dgm:cxn modelId="{00645692-409E-4604-AA61-FCD46D70FCD7}" type="presParOf" srcId="{B953F554-5AEB-4B40-906C-C68C5A083E6B}" destId="{11B798B5-4AB2-43B7-B601-107B0692FFC3}" srcOrd="6" destOrd="0" presId="urn:microsoft.com/office/officeart/2005/8/layout/list1"/>
    <dgm:cxn modelId="{DF215601-DC84-40C8-BBA3-123447F99076}" type="presParOf" srcId="{B953F554-5AEB-4B40-906C-C68C5A083E6B}" destId="{9E83A05B-BC45-4A1A-8BDC-2745349E0ADB}" srcOrd="7" destOrd="0" presId="urn:microsoft.com/office/officeart/2005/8/layout/list1"/>
    <dgm:cxn modelId="{125F10A7-C9D9-4CE1-8500-51329C8F2C55}" type="presParOf" srcId="{B953F554-5AEB-4B40-906C-C68C5A083E6B}" destId="{C8677558-AF7A-4D0C-8E0C-588B3C203A2F}" srcOrd="8" destOrd="0" presId="urn:microsoft.com/office/officeart/2005/8/layout/list1"/>
    <dgm:cxn modelId="{C04F5AEF-2E22-4BF9-92EB-6B3695529C51}" type="presParOf" srcId="{C8677558-AF7A-4D0C-8E0C-588B3C203A2F}" destId="{A890E4BF-60ED-40C1-BFD0-C4657419F790}" srcOrd="0" destOrd="0" presId="urn:microsoft.com/office/officeart/2005/8/layout/list1"/>
    <dgm:cxn modelId="{BB28F987-F97D-4BFE-8865-B37F256AFB51}" type="presParOf" srcId="{C8677558-AF7A-4D0C-8E0C-588B3C203A2F}" destId="{0523687C-39E2-4D8D-9AD5-7D4B220C3454}" srcOrd="1" destOrd="0" presId="urn:microsoft.com/office/officeart/2005/8/layout/list1"/>
    <dgm:cxn modelId="{DB706440-4014-4EC2-9E24-1D78F428A310}" type="presParOf" srcId="{B953F554-5AEB-4B40-906C-C68C5A083E6B}" destId="{DBBCBD10-7926-4017-ABAF-AD39C4F6EC77}" srcOrd="9" destOrd="0" presId="urn:microsoft.com/office/officeart/2005/8/layout/list1"/>
    <dgm:cxn modelId="{B3D69878-AA78-4690-8116-E532CCC1783C}" type="presParOf" srcId="{B953F554-5AEB-4B40-906C-C68C5A083E6B}" destId="{E1E030E7-43DE-4066-B992-8522E11C6921}" srcOrd="10" destOrd="0" presId="urn:microsoft.com/office/officeart/2005/8/layout/list1"/>
    <dgm:cxn modelId="{1F757FAA-66C9-4771-9017-DAABF6F5720C}" type="presParOf" srcId="{B953F554-5AEB-4B40-906C-C68C5A083E6B}" destId="{836F1B73-2D6B-4989-9830-2BF3EC550DBA}" srcOrd="11" destOrd="0" presId="urn:microsoft.com/office/officeart/2005/8/layout/list1"/>
    <dgm:cxn modelId="{A0B8DF4C-818F-4584-8F15-2416271F8044}" type="presParOf" srcId="{B953F554-5AEB-4B40-906C-C68C5A083E6B}" destId="{36BA7805-52A9-4358-A7D6-BAD494F37517}" srcOrd="12" destOrd="0" presId="urn:microsoft.com/office/officeart/2005/8/layout/list1"/>
    <dgm:cxn modelId="{7B9A95D6-8CD6-4676-95E9-1F5C64939C47}" type="presParOf" srcId="{36BA7805-52A9-4358-A7D6-BAD494F37517}" destId="{29275EDA-C6B4-41AB-A050-ADBC6D4B90EC}" srcOrd="0" destOrd="0" presId="urn:microsoft.com/office/officeart/2005/8/layout/list1"/>
    <dgm:cxn modelId="{BB473AB4-5987-4D76-8BD0-AE9D95507F2B}" type="presParOf" srcId="{36BA7805-52A9-4358-A7D6-BAD494F37517}" destId="{0EF9D7F9-1BB6-493C-9E74-37E16181A6D7}" srcOrd="1" destOrd="0" presId="urn:microsoft.com/office/officeart/2005/8/layout/list1"/>
    <dgm:cxn modelId="{DF9ED6C1-D409-4B8E-941B-7EE1874BFB22}" type="presParOf" srcId="{B953F554-5AEB-4B40-906C-C68C5A083E6B}" destId="{D2CB2209-81AD-42DF-9F68-C8D8BB12B17A}" srcOrd="13" destOrd="0" presId="urn:microsoft.com/office/officeart/2005/8/layout/list1"/>
    <dgm:cxn modelId="{7C2DF5AD-0BFE-40D3-8DBB-A3E0127BAC17}" type="presParOf" srcId="{B953F554-5AEB-4B40-906C-C68C5A083E6B}" destId="{CE166131-5B85-4BA6-8A71-9730DDB7F917}" srcOrd="14" destOrd="0" presId="urn:microsoft.com/office/officeart/2005/8/layout/list1"/>
    <dgm:cxn modelId="{01404D72-EB88-4FD3-85B0-F74E6F3FDDB8}" type="presParOf" srcId="{B953F554-5AEB-4B40-906C-C68C5A083E6B}" destId="{6A9299AB-59A5-4830-802E-4C9F5FB951E7}" srcOrd="15" destOrd="0" presId="urn:microsoft.com/office/officeart/2005/8/layout/list1"/>
    <dgm:cxn modelId="{CCCFB5C8-20D6-4353-B336-9053C7AE96ED}" type="presParOf" srcId="{B953F554-5AEB-4B40-906C-C68C5A083E6B}" destId="{F1A7481C-C379-444A-A114-02A392B0CE63}" srcOrd="16" destOrd="0" presId="urn:microsoft.com/office/officeart/2005/8/layout/list1"/>
    <dgm:cxn modelId="{B0845355-46A6-487B-AB15-8DD4B071017C}" type="presParOf" srcId="{F1A7481C-C379-444A-A114-02A392B0CE63}" destId="{9FDF2F08-3900-41AF-8E9A-BF33C2847B4C}" srcOrd="0" destOrd="0" presId="urn:microsoft.com/office/officeart/2005/8/layout/list1"/>
    <dgm:cxn modelId="{30DE92DA-95D4-40D2-BCBA-F478C85B4062}" type="presParOf" srcId="{F1A7481C-C379-444A-A114-02A392B0CE63}" destId="{31F41A18-28AE-45A2-91C2-32B8DFA4B9CF}" srcOrd="1" destOrd="0" presId="urn:microsoft.com/office/officeart/2005/8/layout/list1"/>
    <dgm:cxn modelId="{4CDCF94B-459A-4449-8730-A7000824A3B3}" type="presParOf" srcId="{B953F554-5AEB-4B40-906C-C68C5A083E6B}" destId="{DC937F84-D6EF-4AE5-91B7-84E388C9DDD5}" srcOrd="17" destOrd="0" presId="urn:microsoft.com/office/officeart/2005/8/layout/list1"/>
    <dgm:cxn modelId="{EFD88FE9-4D1B-428D-AF21-194B02D24E5B}" type="presParOf" srcId="{B953F554-5AEB-4B40-906C-C68C5A083E6B}" destId="{ED9212CD-F88B-4763-B9A4-215DEA4853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1A17A-7DC6-49EF-B4BC-172FFCB9C6D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34AB45F-9370-4B8B-B28E-3F55C6E6207B}">
      <dgm:prSet phldrT="[Text]" custT="1"/>
      <dgm:spPr/>
      <dgm:t>
        <a:bodyPr/>
        <a:lstStyle/>
        <a:p>
          <a:r>
            <a:rPr lang="en-US" sz="1600" dirty="0">
              <a:latin typeface="Arial" panose="020B0604020202020204" pitchFamily="34" charset="0"/>
              <a:cs typeface="Arial" panose="020B0604020202020204" pitchFamily="34" charset="0"/>
            </a:rPr>
            <a:t>Vendors typically screen your donor list using data from 30+ public and proprietary databases.</a:t>
          </a:r>
        </a:p>
      </dgm:t>
    </dgm:pt>
    <dgm:pt modelId="{A2C1B56F-60BA-4DDE-9343-9FDBF7C0A801}" type="parTrans" cxnId="{DAE3CAF0-A0DC-4ABA-BCCB-2A4900C2F035}">
      <dgm:prSet/>
      <dgm:spPr/>
      <dgm:t>
        <a:bodyPr/>
        <a:lstStyle/>
        <a:p>
          <a:endParaRPr lang="en-US"/>
        </a:p>
      </dgm:t>
    </dgm:pt>
    <dgm:pt modelId="{18C863C9-B10D-46CF-85A8-2B980B86D521}" type="sibTrans" cxnId="{DAE3CAF0-A0DC-4ABA-BCCB-2A4900C2F035}">
      <dgm:prSet/>
      <dgm:spPr/>
      <dgm:t>
        <a:bodyPr/>
        <a:lstStyle/>
        <a:p>
          <a:endParaRPr lang="en-US"/>
        </a:p>
      </dgm:t>
    </dgm:pt>
    <dgm:pt modelId="{705EFF03-EBCD-4BAD-AB94-1BF550303479}">
      <dgm:prSet phldrT="[Text]" custT="1"/>
      <dgm:spPr/>
      <dgm:t>
        <a:bodyPr/>
        <a:lstStyle/>
        <a:p>
          <a:r>
            <a:rPr lang="en-US" sz="1600" dirty="0">
              <a:latin typeface="Arial" panose="020B0604020202020204" pitchFamily="34" charset="0"/>
              <a:cs typeface="Arial" panose="020B0604020202020204" pitchFamily="34" charset="0"/>
            </a:rPr>
            <a:t>They then analyzes the returned data to find donors with both the inclination and capacity.</a:t>
          </a:r>
        </a:p>
      </dgm:t>
    </dgm:pt>
    <dgm:pt modelId="{89F29DF7-9097-4C34-B80C-23048B9DE9DD}" type="parTrans" cxnId="{CD306841-8B1D-4F64-8E7D-E06137C1DE92}">
      <dgm:prSet/>
      <dgm:spPr/>
      <dgm:t>
        <a:bodyPr/>
        <a:lstStyle/>
        <a:p>
          <a:endParaRPr lang="en-US"/>
        </a:p>
      </dgm:t>
    </dgm:pt>
    <dgm:pt modelId="{6180C8B0-736D-41FE-8AFD-1FACC8D0E21C}" type="sibTrans" cxnId="{CD306841-8B1D-4F64-8E7D-E06137C1DE92}">
      <dgm:prSet/>
      <dgm:spPr/>
      <dgm:t>
        <a:bodyPr/>
        <a:lstStyle/>
        <a:p>
          <a:endParaRPr lang="en-US"/>
        </a:p>
      </dgm:t>
    </dgm:pt>
    <dgm:pt modelId="{30194DE5-04FB-4CA1-A9EE-7E217B2BD1B8}">
      <dgm:prSet phldrT="[Text]" custT="1"/>
      <dgm:spPr>
        <a:solidFill>
          <a:srgbClr val="D9D9D9"/>
        </a:solidFill>
        <a:ln>
          <a:solidFill>
            <a:srgbClr val="00676B"/>
          </a:solidFill>
        </a:ln>
      </dgm:spPr>
      <dgm:t>
        <a:bodyPr/>
        <a:lstStyle/>
        <a:p>
          <a:r>
            <a:rPr lang="en-US" sz="1600" dirty="0">
              <a:solidFill>
                <a:schemeClr val="tx1"/>
              </a:solidFill>
              <a:latin typeface="Arial" panose="020B0604020202020204" pitchFamily="34" charset="0"/>
              <a:cs typeface="Arial" panose="020B0604020202020204" pitchFamily="34" charset="0"/>
            </a:rPr>
            <a:t>Client receives an excel export with key data on every prospect, ready to sort, filter, organize and output.</a:t>
          </a:r>
        </a:p>
      </dgm:t>
    </dgm:pt>
    <dgm:pt modelId="{31C26166-E5A1-4203-B342-32C4752DD287}" type="parTrans" cxnId="{B222F1D6-0641-4629-95AD-A66F0ED112FA}">
      <dgm:prSet/>
      <dgm:spPr/>
      <dgm:t>
        <a:bodyPr/>
        <a:lstStyle/>
        <a:p>
          <a:endParaRPr lang="en-US"/>
        </a:p>
      </dgm:t>
    </dgm:pt>
    <dgm:pt modelId="{CCD99B5B-AEDF-467D-9DB6-1AC70A354BC2}" type="sibTrans" cxnId="{B222F1D6-0641-4629-95AD-A66F0ED112FA}">
      <dgm:prSet/>
      <dgm:spPr/>
      <dgm:t>
        <a:bodyPr/>
        <a:lstStyle/>
        <a:p>
          <a:endParaRPr lang="en-US"/>
        </a:p>
      </dgm:t>
    </dgm:pt>
    <dgm:pt modelId="{EFA58894-C54D-468A-9409-E3E891CA9E79}" type="pres">
      <dgm:prSet presAssocID="{D481A17A-7DC6-49EF-B4BC-172FFCB9C6DC}" presName="Name0" presStyleCnt="0">
        <dgm:presLayoutVars>
          <dgm:chMax val="11"/>
          <dgm:chPref val="11"/>
          <dgm:dir/>
          <dgm:resizeHandles/>
        </dgm:presLayoutVars>
      </dgm:prSet>
      <dgm:spPr/>
    </dgm:pt>
    <dgm:pt modelId="{44175690-4603-4F4C-AE38-E404BB856C70}" type="pres">
      <dgm:prSet presAssocID="{30194DE5-04FB-4CA1-A9EE-7E217B2BD1B8}" presName="Accent3" presStyleCnt="0"/>
      <dgm:spPr/>
    </dgm:pt>
    <dgm:pt modelId="{8FD11F2B-C807-43D2-959D-05501EE7E91D}" type="pres">
      <dgm:prSet presAssocID="{30194DE5-04FB-4CA1-A9EE-7E217B2BD1B8}" presName="Accent" presStyleLbl="node1" presStyleIdx="0" presStyleCnt="3"/>
      <dgm:spPr>
        <a:solidFill>
          <a:srgbClr val="00676B"/>
        </a:solidFill>
        <a:ln>
          <a:solidFill>
            <a:srgbClr val="00676B"/>
          </a:solidFill>
        </a:ln>
      </dgm:spPr>
    </dgm:pt>
    <dgm:pt modelId="{0142812A-B59A-43B7-A39D-75F88A214F63}" type="pres">
      <dgm:prSet presAssocID="{30194DE5-04FB-4CA1-A9EE-7E217B2BD1B8}" presName="ParentBackground3" presStyleCnt="0"/>
      <dgm:spPr/>
    </dgm:pt>
    <dgm:pt modelId="{045C380F-D5D3-481B-B4CD-4A33BF1CB5F0}" type="pres">
      <dgm:prSet presAssocID="{30194DE5-04FB-4CA1-A9EE-7E217B2BD1B8}" presName="ParentBackground" presStyleLbl="fgAcc1" presStyleIdx="0" presStyleCnt="3"/>
      <dgm:spPr/>
    </dgm:pt>
    <dgm:pt modelId="{970B89A6-0932-4EDA-A80B-D1D02748981B}" type="pres">
      <dgm:prSet presAssocID="{30194DE5-04FB-4CA1-A9EE-7E217B2BD1B8}" presName="Parent3" presStyleLbl="revTx" presStyleIdx="0" presStyleCnt="0">
        <dgm:presLayoutVars>
          <dgm:chMax val="1"/>
          <dgm:chPref val="1"/>
          <dgm:bulletEnabled val="1"/>
        </dgm:presLayoutVars>
      </dgm:prSet>
      <dgm:spPr/>
    </dgm:pt>
    <dgm:pt modelId="{C3D21336-D112-4F4A-AC88-4814AA549ECA}" type="pres">
      <dgm:prSet presAssocID="{705EFF03-EBCD-4BAD-AB94-1BF550303479}" presName="Accent2" presStyleCnt="0"/>
      <dgm:spPr/>
    </dgm:pt>
    <dgm:pt modelId="{EAE1FC2D-355C-4A29-9755-6B76ED1949FB}" type="pres">
      <dgm:prSet presAssocID="{705EFF03-EBCD-4BAD-AB94-1BF550303479}" presName="Accent" presStyleLbl="node1" presStyleIdx="1" presStyleCnt="3"/>
      <dgm:spPr>
        <a:solidFill>
          <a:srgbClr val="808080"/>
        </a:solidFill>
        <a:ln>
          <a:solidFill>
            <a:srgbClr val="808080"/>
          </a:solidFill>
        </a:ln>
      </dgm:spPr>
    </dgm:pt>
    <dgm:pt modelId="{C7ED2832-CD58-4AB1-9FA1-18D135B38022}" type="pres">
      <dgm:prSet presAssocID="{705EFF03-EBCD-4BAD-AB94-1BF550303479}" presName="ParentBackground2" presStyleCnt="0"/>
      <dgm:spPr/>
    </dgm:pt>
    <dgm:pt modelId="{35E8DC32-0E0D-41E8-8E30-FDD20BE79C37}" type="pres">
      <dgm:prSet presAssocID="{705EFF03-EBCD-4BAD-AB94-1BF550303479}" presName="ParentBackground" presStyleLbl="fgAcc1" presStyleIdx="1" presStyleCnt="3" custLinFactNeighborX="1023" custLinFactNeighborY="-9"/>
      <dgm:spPr/>
    </dgm:pt>
    <dgm:pt modelId="{285BE822-CC51-43CC-AD2E-0D33649A91AF}" type="pres">
      <dgm:prSet presAssocID="{705EFF03-EBCD-4BAD-AB94-1BF550303479}" presName="Parent2" presStyleLbl="revTx" presStyleIdx="0" presStyleCnt="0">
        <dgm:presLayoutVars>
          <dgm:chMax val="1"/>
          <dgm:chPref val="1"/>
          <dgm:bulletEnabled val="1"/>
        </dgm:presLayoutVars>
      </dgm:prSet>
      <dgm:spPr/>
    </dgm:pt>
    <dgm:pt modelId="{B959AC37-A5A4-4B51-B922-1AC067421CA8}" type="pres">
      <dgm:prSet presAssocID="{C34AB45F-9370-4B8B-B28E-3F55C6E6207B}" presName="Accent1" presStyleCnt="0"/>
      <dgm:spPr/>
    </dgm:pt>
    <dgm:pt modelId="{6DA85E64-5CD3-4BBB-A5FE-236085750AF4}" type="pres">
      <dgm:prSet presAssocID="{C34AB45F-9370-4B8B-B28E-3F55C6E6207B}" presName="Accent" presStyleLbl="node1" presStyleIdx="2" presStyleCnt="3"/>
      <dgm:spPr>
        <a:solidFill>
          <a:srgbClr val="BE0F34"/>
        </a:solidFill>
      </dgm:spPr>
    </dgm:pt>
    <dgm:pt modelId="{B70FC2FA-4913-4307-863A-0BA9594D9426}" type="pres">
      <dgm:prSet presAssocID="{C34AB45F-9370-4B8B-B28E-3F55C6E6207B}" presName="ParentBackground1" presStyleCnt="0"/>
      <dgm:spPr/>
    </dgm:pt>
    <dgm:pt modelId="{ABF37471-8DC3-4118-9860-E59AA6F3D0E3}" type="pres">
      <dgm:prSet presAssocID="{C34AB45F-9370-4B8B-B28E-3F55C6E6207B}" presName="ParentBackground" presStyleLbl="fgAcc1" presStyleIdx="2" presStyleCnt="3"/>
      <dgm:spPr/>
    </dgm:pt>
    <dgm:pt modelId="{00B36DEF-7BDA-4548-9D72-1D925CE68115}" type="pres">
      <dgm:prSet presAssocID="{C34AB45F-9370-4B8B-B28E-3F55C6E6207B}" presName="Parent1" presStyleLbl="revTx" presStyleIdx="0" presStyleCnt="0">
        <dgm:presLayoutVars>
          <dgm:chMax val="1"/>
          <dgm:chPref val="1"/>
          <dgm:bulletEnabled val="1"/>
        </dgm:presLayoutVars>
      </dgm:prSet>
      <dgm:spPr/>
    </dgm:pt>
  </dgm:ptLst>
  <dgm:cxnLst>
    <dgm:cxn modelId="{0FBF422D-D40B-4357-BF63-7DF9E235B147}" type="presOf" srcId="{705EFF03-EBCD-4BAD-AB94-1BF550303479}" destId="{35E8DC32-0E0D-41E8-8E30-FDD20BE79C37}" srcOrd="0" destOrd="0" presId="urn:microsoft.com/office/officeart/2011/layout/CircleProcess"/>
    <dgm:cxn modelId="{D8246B5E-6858-4D7F-944D-D85049C0B4E4}" type="presOf" srcId="{C34AB45F-9370-4B8B-B28E-3F55C6E6207B}" destId="{ABF37471-8DC3-4118-9860-E59AA6F3D0E3}" srcOrd="0" destOrd="0" presId="urn:microsoft.com/office/officeart/2011/layout/CircleProcess"/>
    <dgm:cxn modelId="{CD306841-8B1D-4F64-8E7D-E06137C1DE92}" srcId="{D481A17A-7DC6-49EF-B4BC-172FFCB9C6DC}" destId="{705EFF03-EBCD-4BAD-AB94-1BF550303479}" srcOrd="1" destOrd="0" parTransId="{89F29DF7-9097-4C34-B80C-23048B9DE9DD}" sibTransId="{6180C8B0-736D-41FE-8AFD-1FACC8D0E21C}"/>
    <dgm:cxn modelId="{D4312C55-1354-4A6D-AB0A-A5A4B8AB7848}" type="presOf" srcId="{705EFF03-EBCD-4BAD-AB94-1BF550303479}" destId="{285BE822-CC51-43CC-AD2E-0D33649A91AF}" srcOrd="1" destOrd="0" presId="urn:microsoft.com/office/officeart/2011/layout/CircleProcess"/>
    <dgm:cxn modelId="{16D72658-F7A7-42CB-8D3B-F907716C280E}" type="presOf" srcId="{C34AB45F-9370-4B8B-B28E-3F55C6E6207B}" destId="{00B36DEF-7BDA-4548-9D72-1D925CE68115}" srcOrd="1" destOrd="0" presId="urn:microsoft.com/office/officeart/2011/layout/CircleProcess"/>
    <dgm:cxn modelId="{3A425F79-119B-416F-8017-2804CF098F49}" type="presOf" srcId="{D481A17A-7DC6-49EF-B4BC-172FFCB9C6DC}" destId="{EFA58894-C54D-468A-9409-E3E891CA9E79}" srcOrd="0" destOrd="0" presId="urn:microsoft.com/office/officeart/2011/layout/CircleProcess"/>
    <dgm:cxn modelId="{6736C199-DE3A-4DC7-8940-A79D15B26C02}" type="presOf" srcId="{30194DE5-04FB-4CA1-A9EE-7E217B2BD1B8}" destId="{970B89A6-0932-4EDA-A80B-D1D02748981B}" srcOrd="1" destOrd="0" presId="urn:microsoft.com/office/officeart/2011/layout/CircleProcess"/>
    <dgm:cxn modelId="{BBB5FD9A-0E35-48F1-ADC1-DB59A8AE72DD}" type="presOf" srcId="{30194DE5-04FB-4CA1-A9EE-7E217B2BD1B8}" destId="{045C380F-D5D3-481B-B4CD-4A33BF1CB5F0}" srcOrd="0" destOrd="0" presId="urn:microsoft.com/office/officeart/2011/layout/CircleProcess"/>
    <dgm:cxn modelId="{B222F1D6-0641-4629-95AD-A66F0ED112FA}" srcId="{D481A17A-7DC6-49EF-B4BC-172FFCB9C6DC}" destId="{30194DE5-04FB-4CA1-A9EE-7E217B2BD1B8}" srcOrd="2" destOrd="0" parTransId="{31C26166-E5A1-4203-B342-32C4752DD287}" sibTransId="{CCD99B5B-AEDF-467D-9DB6-1AC70A354BC2}"/>
    <dgm:cxn modelId="{DAE3CAF0-A0DC-4ABA-BCCB-2A4900C2F035}" srcId="{D481A17A-7DC6-49EF-B4BC-172FFCB9C6DC}" destId="{C34AB45F-9370-4B8B-B28E-3F55C6E6207B}" srcOrd="0" destOrd="0" parTransId="{A2C1B56F-60BA-4DDE-9343-9FDBF7C0A801}" sibTransId="{18C863C9-B10D-46CF-85A8-2B980B86D521}"/>
    <dgm:cxn modelId="{C84300BF-EACA-4D19-AF96-1DC1F268C21B}" type="presParOf" srcId="{EFA58894-C54D-468A-9409-E3E891CA9E79}" destId="{44175690-4603-4F4C-AE38-E404BB856C70}" srcOrd="0" destOrd="0" presId="urn:microsoft.com/office/officeart/2011/layout/CircleProcess"/>
    <dgm:cxn modelId="{086CA993-1A19-4DDA-B205-649E289206E2}" type="presParOf" srcId="{44175690-4603-4F4C-AE38-E404BB856C70}" destId="{8FD11F2B-C807-43D2-959D-05501EE7E91D}" srcOrd="0" destOrd="0" presId="urn:microsoft.com/office/officeart/2011/layout/CircleProcess"/>
    <dgm:cxn modelId="{11D7AA9E-E208-4758-A63D-F9268F23354F}" type="presParOf" srcId="{EFA58894-C54D-468A-9409-E3E891CA9E79}" destId="{0142812A-B59A-43B7-A39D-75F88A214F63}" srcOrd="1" destOrd="0" presId="urn:microsoft.com/office/officeart/2011/layout/CircleProcess"/>
    <dgm:cxn modelId="{3F30AFD2-9BEE-45B1-877C-AFE63F473643}" type="presParOf" srcId="{0142812A-B59A-43B7-A39D-75F88A214F63}" destId="{045C380F-D5D3-481B-B4CD-4A33BF1CB5F0}" srcOrd="0" destOrd="0" presId="urn:microsoft.com/office/officeart/2011/layout/CircleProcess"/>
    <dgm:cxn modelId="{55C9E943-50F6-430D-B919-79F4067CBEEE}" type="presParOf" srcId="{EFA58894-C54D-468A-9409-E3E891CA9E79}" destId="{970B89A6-0932-4EDA-A80B-D1D02748981B}" srcOrd="2" destOrd="0" presId="urn:microsoft.com/office/officeart/2011/layout/CircleProcess"/>
    <dgm:cxn modelId="{AA2C1BDC-342E-4C0F-A05A-FAA243DE4BA4}" type="presParOf" srcId="{EFA58894-C54D-468A-9409-E3E891CA9E79}" destId="{C3D21336-D112-4F4A-AC88-4814AA549ECA}" srcOrd="3" destOrd="0" presId="urn:microsoft.com/office/officeart/2011/layout/CircleProcess"/>
    <dgm:cxn modelId="{13628B3C-990C-4BB5-9217-2F961EFA7007}" type="presParOf" srcId="{C3D21336-D112-4F4A-AC88-4814AA549ECA}" destId="{EAE1FC2D-355C-4A29-9755-6B76ED1949FB}" srcOrd="0" destOrd="0" presId="urn:microsoft.com/office/officeart/2011/layout/CircleProcess"/>
    <dgm:cxn modelId="{26BF6518-0E28-4B93-9CB9-2C1ADEB4ECAB}" type="presParOf" srcId="{EFA58894-C54D-468A-9409-E3E891CA9E79}" destId="{C7ED2832-CD58-4AB1-9FA1-18D135B38022}" srcOrd="4" destOrd="0" presId="urn:microsoft.com/office/officeart/2011/layout/CircleProcess"/>
    <dgm:cxn modelId="{B1A27E76-62BA-4F6B-BAE1-18E361099236}" type="presParOf" srcId="{C7ED2832-CD58-4AB1-9FA1-18D135B38022}" destId="{35E8DC32-0E0D-41E8-8E30-FDD20BE79C37}" srcOrd="0" destOrd="0" presId="urn:microsoft.com/office/officeart/2011/layout/CircleProcess"/>
    <dgm:cxn modelId="{75571492-A254-4799-827F-6B1BEE1DAFB1}" type="presParOf" srcId="{EFA58894-C54D-468A-9409-E3E891CA9E79}" destId="{285BE822-CC51-43CC-AD2E-0D33649A91AF}" srcOrd="5" destOrd="0" presId="urn:microsoft.com/office/officeart/2011/layout/CircleProcess"/>
    <dgm:cxn modelId="{C0C34A02-9F98-4DED-AE0A-DBCD7F15BA2F}" type="presParOf" srcId="{EFA58894-C54D-468A-9409-E3E891CA9E79}" destId="{B959AC37-A5A4-4B51-B922-1AC067421CA8}" srcOrd="6" destOrd="0" presId="urn:microsoft.com/office/officeart/2011/layout/CircleProcess"/>
    <dgm:cxn modelId="{E0997482-B16A-4C52-B838-3E2D0D338655}" type="presParOf" srcId="{B959AC37-A5A4-4B51-B922-1AC067421CA8}" destId="{6DA85E64-5CD3-4BBB-A5FE-236085750AF4}" srcOrd="0" destOrd="0" presId="urn:microsoft.com/office/officeart/2011/layout/CircleProcess"/>
    <dgm:cxn modelId="{D7F0ED66-F767-4451-9A22-21288A36B7E6}" type="presParOf" srcId="{EFA58894-C54D-468A-9409-E3E891CA9E79}" destId="{B70FC2FA-4913-4307-863A-0BA9594D9426}" srcOrd="7" destOrd="0" presId="urn:microsoft.com/office/officeart/2011/layout/CircleProcess"/>
    <dgm:cxn modelId="{BBA1C3F7-13FF-4D91-8592-0441F93705B9}" type="presParOf" srcId="{B70FC2FA-4913-4307-863A-0BA9594D9426}" destId="{ABF37471-8DC3-4118-9860-E59AA6F3D0E3}" srcOrd="0" destOrd="0" presId="urn:microsoft.com/office/officeart/2011/layout/CircleProcess"/>
    <dgm:cxn modelId="{7D1D4ECE-CBA4-488B-9B1B-EF49EBA633DC}" type="presParOf" srcId="{EFA58894-C54D-468A-9409-E3E891CA9E79}" destId="{00B36DEF-7BDA-4548-9D72-1D925CE6811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CA8DD-7B3E-40E6-8016-8440E129FDF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6DCC0B76-05CA-4C38-B0DC-1744FCB7C197}" type="pres">
      <dgm:prSet presAssocID="{493CA8DD-7B3E-40E6-8016-8440E129FDFA}" presName="compositeShape" presStyleCnt="0">
        <dgm:presLayoutVars>
          <dgm:dir/>
          <dgm:resizeHandles/>
        </dgm:presLayoutVars>
      </dgm:prSet>
      <dgm:spPr/>
    </dgm:pt>
  </dgm:ptLst>
  <dgm:cxnLst>
    <dgm:cxn modelId="{78A3918F-C5B4-4222-AC57-58601726F9E1}" type="presOf" srcId="{493CA8DD-7B3E-40E6-8016-8440E129FDFA}" destId="{6DCC0B76-05CA-4C38-B0DC-1744FCB7C197}"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E477D-BAB8-4CDF-8B5E-76B34CCD5642}" type="doc">
      <dgm:prSet loTypeId="urn:microsoft.com/office/officeart/2005/8/layout/arrow4" loCatId="relationship" qsTypeId="urn:microsoft.com/office/officeart/2005/8/quickstyle/simple1" qsCatId="simple" csTypeId="urn:microsoft.com/office/officeart/2005/8/colors/colorful1" csCatId="colorful" phldr="1"/>
      <dgm:spPr/>
      <dgm:t>
        <a:bodyPr/>
        <a:lstStyle/>
        <a:p>
          <a:endParaRPr lang="en-US"/>
        </a:p>
      </dgm:t>
    </dgm:pt>
    <dgm:pt modelId="{BCEF14EE-D827-489D-809A-9136A415BB55}">
      <dgm:prSet phldrT="[Text]" custT="1"/>
      <dgm:spPr/>
      <dgm:t>
        <a:bodyPr/>
        <a:lstStyle/>
        <a:p>
          <a:r>
            <a:rPr lang="en-US" sz="2100" dirty="0">
              <a:latin typeface="Arial" panose="020B0604020202020204" pitchFamily="34" charset="0"/>
              <a:cs typeface="Arial" panose="020B0604020202020204" pitchFamily="34" charset="0"/>
            </a:rPr>
            <a:t>BWF was able to discover substantially greater philanthropic capacity for individuals screened at every capacity level.</a:t>
          </a:r>
        </a:p>
      </dgm:t>
    </dgm:pt>
    <dgm:pt modelId="{1D401D99-E148-4411-9B2D-A085D3F0B604}" type="parTrans" cxnId="{F11D86A3-87E5-4A08-A25C-E02E2FD25CCC}">
      <dgm:prSet/>
      <dgm:spPr/>
      <dgm:t>
        <a:bodyPr/>
        <a:lstStyle/>
        <a:p>
          <a:endParaRPr lang="en-US"/>
        </a:p>
      </dgm:t>
    </dgm:pt>
    <dgm:pt modelId="{938EFE5D-1001-4C8C-A28C-A6F0A7B17F75}" type="sibTrans" cxnId="{F11D86A3-87E5-4A08-A25C-E02E2FD25CCC}">
      <dgm:prSet/>
      <dgm:spPr/>
      <dgm:t>
        <a:bodyPr/>
        <a:lstStyle/>
        <a:p>
          <a:endParaRPr lang="en-US"/>
        </a:p>
      </dgm:t>
    </dgm:pt>
    <dgm:pt modelId="{EBB6FF56-8676-4980-B86A-FE8FB71E6EF3}">
      <dgm:prSet/>
      <dgm:spPr/>
      <dgm:t>
        <a:bodyPr/>
        <a:lstStyle/>
        <a:p>
          <a:endParaRPr lang="en-US"/>
        </a:p>
      </dgm:t>
    </dgm:pt>
    <dgm:pt modelId="{CCA31DFE-09D5-4A7F-AA65-A98F28AFDF51}" type="parTrans" cxnId="{D474A0E4-EAB8-41B8-86CD-12FF1AC8B646}">
      <dgm:prSet/>
      <dgm:spPr/>
      <dgm:t>
        <a:bodyPr/>
        <a:lstStyle/>
        <a:p>
          <a:endParaRPr lang="en-US"/>
        </a:p>
      </dgm:t>
    </dgm:pt>
    <dgm:pt modelId="{001A9865-B55F-4C95-8212-AAD220937FC8}" type="sibTrans" cxnId="{D474A0E4-EAB8-41B8-86CD-12FF1AC8B646}">
      <dgm:prSet/>
      <dgm:spPr/>
      <dgm:t>
        <a:bodyPr/>
        <a:lstStyle/>
        <a:p>
          <a:endParaRPr lang="en-US"/>
        </a:p>
      </dgm:t>
    </dgm:pt>
    <dgm:pt modelId="{8394F874-147B-404F-A2C8-9DCC69D2647E}">
      <dgm:prSet/>
      <dgm:spPr/>
      <dgm:t>
        <a:bodyPr/>
        <a:lstStyle/>
        <a:p>
          <a:endParaRPr lang="en-US"/>
        </a:p>
      </dgm:t>
    </dgm:pt>
    <dgm:pt modelId="{C518B13F-EDD3-402C-9EB9-7F8842547825}" type="parTrans" cxnId="{D31CD093-E530-4243-9BDF-6E2E9B0DDE38}">
      <dgm:prSet/>
      <dgm:spPr/>
      <dgm:t>
        <a:bodyPr/>
        <a:lstStyle/>
        <a:p>
          <a:endParaRPr lang="en-US"/>
        </a:p>
      </dgm:t>
    </dgm:pt>
    <dgm:pt modelId="{74F05D72-D930-4365-95B5-D827D0E6917E}" type="sibTrans" cxnId="{D31CD093-E530-4243-9BDF-6E2E9B0DDE38}">
      <dgm:prSet/>
      <dgm:spPr/>
      <dgm:t>
        <a:bodyPr/>
        <a:lstStyle/>
        <a:p>
          <a:endParaRPr lang="en-US"/>
        </a:p>
      </dgm:t>
    </dgm:pt>
    <dgm:pt modelId="{4F031085-AC3B-413A-AEDB-18B1029A6F6B}" type="pres">
      <dgm:prSet presAssocID="{9C6E477D-BAB8-4CDF-8B5E-76B34CCD5642}" presName="compositeShape" presStyleCnt="0">
        <dgm:presLayoutVars>
          <dgm:chMax val="2"/>
          <dgm:dir/>
          <dgm:resizeHandles val="exact"/>
        </dgm:presLayoutVars>
      </dgm:prSet>
      <dgm:spPr/>
    </dgm:pt>
    <dgm:pt modelId="{77C4F86B-8021-4941-B511-C54E0FE250E3}" type="pres">
      <dgm:prSet presAssocID="{EBB6FF56-8676-4980-B86A-FE8FB71E6EF3}" presName="upArrow" presStyleLbl="node1" presStyleIdx="0" presStyleCnt="2" custScaleY="204687" custLinFactNeighborX="-2837" custLinFactNeighborY="7528"/>
      <dgm:spPr/>
    </dgm:pt>
    <dgm:pt modelId="{39C71F61-A0E2-4F0F-AFFF-A76427C34079}" type="pres">
      <dgm:prSet presAssocID="{EBB6FF56-8676-4980-B86A-FE8FB71E6EF3}" presName="upArrowText" presStyleLbl="revTx" presStyleIdx="0" presStyleCnt="2">
        <dgm:presLayoutVars>
          <dgm:chMax val="0"/>
          <dgm:bulletEnabled val="1"/>
        </dgm:presLayoutVars>
      </dgm:prSet>
      <dgm:spPr/>
    </dgm:pt>
    <dgm:pt modelId="{882B747B-72B8-4CBE-8949-166D14B859EE}" type="pres">
      <dgm:prSet presAssocID="{BCEF14EE-D827-489D-809A-9136A415BB55}" presName="downArrow" presStyleLbl="node1" presStyleIdx="1" presStyleCnt="2" custAng="10800000" custScaleY="121778" custLinFactNeighborX="-34581" custLinFactNeighborY="-41040"/>
      <dgm:spPr/>
    </dgm:pt>
    <dgm:pt modelId="{A1DBEA6A-4007-43B4-A4B8-5D572C00206F}" type="pres">
      <dgm:prSet presAssocID="{BCEF14EE-D827-489D-809A-9136A415BB55}" presName="downArrowText" presStyleLbl="revTx" presStyleIdx="1" presStyleCnt="2" custScaleX="94003" custScaleY="109332" custLinFactNeighborX="-9041" custLinFactNeighborY="-71010">
        <dgm:presLayoutVars>
          <dgm:chMax val="0"/>
          <dgm:bulletEnabled val="1"/>
        </dgm:presLayoutVars>
      </dgm:prSet>
      <dgm:spPr/>
    </dgm:pt>
  </dgm:ptLst>
  <dgm:cxnLst>
    <dgm:cxn modelId="{BC1EF004-E83A-4376-BCD5-45FF7A98EAE6}" type="presOf" srcId="{EBB6FF56-8676-4980-B86A-FE8FB71E6EF3}" destId="{39C71F61-A0E2-4F0F-AFFF-A76427C34079}" srcOrd="0" destOrd="0" presId="urn:microsoft.com/office/officeart/2005/8/layout/arrow4"/>
    <dgm:cxn modelId="{A54C5C40-3E48-4388-BB8F-9DC30B176AF8}" type="presOf" srcId="{BCEF14EE-D827-489D-809A-9136A415BB55}" destId="{A1DBEA6A-4007-43B4-A4B8-5D572C00206F}" srcOrd="0" destOrd="0" presId="urn:microsoft.com/office/officeart/2005/8/layout/arrow4"/>
    <dgm:cxn modelId="{D31CD093-E530-4243-9BDF-6E2E9B0DDE38}" srcId="{9C6E477D-BAB8-4CDF-8B5E-76B34CCD5642}" destId="{8394F874-147B-404F-A2C8-9DCC69D2647E}" srcOrd="2" destOrd="0" parTransId="{C518B13F-EDD3-402C-9EB9-7F8842547825}" sibTransId="{74F05D72-D930-4365-95B5-D827D0E6917E}"/>
    <dgm:cxn modelId="{F11D86A3-87E5-4A08-A25C-E02E2FD25CCC}" srcId="{9C6E477D-BAB8-4CDF-8B5E-76B34CCD5642}" destId="{BCEF14EE-D827-489D-809A-9136A415BB55}" srcOrd="1" destOrd="0" parTransId="{1D401D99-E148-4411-9B2D-A085D3F0B604}" sibTransId="{938EFE5D-1001-4C8C-A28C-A6F0A7B17F75}"/>
    <dgm:cxn modelId="{C59574CA-7E2E-4793-BBFB-0E6A24AA2EE6}" type="presOf" srcId="{9C6E477D-BAB8-4CDF-8B5E-76B34CCD5642}" destId="{4F031085-AC3B-413A-AEDB-18B1029A6F6B}" srcOrd="0" destOrd="0" presId="urn:microsoft.com/office/officeart/2005/8/layout/arrow4"/>
    <dgm:cxn modelId="{D474A0E4-EAB8-41B8-86CD-12FF1AC8B646}" srcId="{9C6E477D-BAB8-4CDF-8B5E-76B34CCD5642}" destId="{EBB6FF56-8676-4980-B86A-FE8FB71E6EF3}" srcOrd="0" destOrd="0" parTransId="{CCA31DFE-09D5-4A7F-AA65-A98F28AFDF51}" sibTransId="{001A9865-B55F-4C95-8212-AAD220937FC8}"/>
    <dgm:cxn modelId="{C5906B3A-5532-41CE-9C1F-F500829ED2FC}" type="presParOf" srcId="{4F031085-AC3B-413A-AEDB-18B1029A6F6B}" destId="{77C4F86B-8021-4941-B511-C54E0FE250E3}" srcOrd="0" destOrd="0" presId="urn:microsoft.com/office/officeart/2005/8/layout/arrow4"/>
    <dgm:cxn modelId="{6806D313-432E-4D3B-93A2-1916A6F73E97}" type="presParOf" srcId="{4F031085-AC3B-413A-AEDB-18B1029A6F6B}" destId="{39C71F61-A0E2-4F0F-AFFF-A76427C34079}" srcOrd="1" destOrd="0" presId="urn:microsoft.com/office/officeart/2005/8/layout/arrow4"/>
    <dgm:cxn modelId="{B00D974F-EDC0-43F4-BB14-CD9CF76F4B95}" type="presParOf" srcId="{4F031085-AC3B-413A-AEDB-18B1029A6F6B}" destId="{882B747B-72B8-4CBE-8949-166D14B859EE}" srcOrd="2" destOrd="0" presId="urn:microsoft.com/office/officeart/2005/8/layout/arrow4"/>
    <dgm:cxn modelId="{4C5A1B2E-498C-42D5-8124-89C4F1DE8F78}" type="presParOf" srcId="{4F031085-AC3B-413A-AEDB-18B1029A6F6B}" destId="{A1DBEA6A-4007-43B4-A4B8-5D572C00206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A0C50-6ED2-4118-AB93-FE1D141BB903}">
      <dsp:nvSpPr>
        <dsp:cNvPr id="0" name=""/>
        <dsp:cNvSpPr/>
      </dsp:nvSpPr>
      <dsp:spPr>
        <a:xfrm>
          <a:off x="0" y="353809"/>
          <a:ext cx="44958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7373D-2066-41FE-B5DF-87B6474433AF}">
      <dsp:nvSpPr>
        <dsp:cNvPr id="0" name=""/>
        <dsp:cNvSpPr/>
      </dsp:nvSpPr>
      <dsp:spPr>
        <a:xfrm>
          <a:off x="224790" y="43849"/>
          <a:ext cx="3147060" cy="619920"/>
        </a:xfrm>
        <a:prstGeom prst="roundRect">
          <a:avLst/>
        </a:prstGeom>
        <a:solidFill>
          <a:srgbClr val="D9D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Arial" panose="020B0604020202020204" pitchFamily="34" charset="0"/>
              <a:cs typeface="Arial" panose="020B0604020202020204" pitchFamily="34" charset="0"/>
            </a:rPr>
            <a:t>Value of Wealth Screening</a:t>
          </a:r>
        </a:p>
      </dsp:txBody>
      <dsp:txXfrm>
        <a:off x="255052" y="74111"/>
        <a:ext cx="3086536" cy="559396"/>
      </dsp:txXfrm>
    </dsp:sp>
    <dsp:sp modelId="{11B798B5-4AB2-43B7-B601-107B0692FFC3}">
      <dsp:nvSpPr>
        <dsp:cNvPr id="0" name=""/>
        <dsp:cNvSpPr/>
      </dsp:nvSpPr>
      <dsp:spPr>
        <a:xfrm>
          <a:off x="0" y="1306369"/>
          <a:ext cx="44958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2C31E-D4E1-465A-9B39-4753A9B8E138}">
      <dsp:nvSpPr>
        <dsp:cNvPr id="0" name=""/>
        <dsp:cNvSpPr/>
      </dsp:nvSpPr>
      <dsp:spPr>
        <a:xfrm>
          <a:off x="224790" y="996409"/>
          <a:ext cx="3147060" cy="619920"/>
        </a:xfrm>
        <a:prstGeom prst="roundRect">
          <a:avLst/>
        </a:prstGeom>
        <a:solidFill>
          <a:srgbClr val="4040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Arial" panose="020B0604020202020204" pitchFamily="34" charset="0"/>
              <a:cs typeface="Arial" panose="020B0604020202020204" pitchFamily="34" charset="0"/>
            </a:rPr>
            <a:t>Define Verification</a:t>
          </a:r>
        </a:p>
      </dsp:txBody>
      <dsp:txXfrm>
        <a:off x="255052" y="1026671"/>
        <a:ext cx="3086536" cy="559396"/>
      </dsp:txXfrm>
    </dsp:sp>
    <dsp:sp modelId="{E1E030E7-43DE-4066-B992-8522E11C6921}">
      <dsp:nvSpPr>
        <dsp:cNvPr id="0" name=""/>
        <dsp:cNvSpPr/>
      </dsp:nvSpPr>
      <dsp:spPr>
        <a:xfrm>
          <a:off x="0" y="2258929"/>
          <a:ext cx="44958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23687C-39E2-4D8D-9AD5-7D4B220C3454}">
      <dsp:nvSpPr>
        <dsp:cNvPr id="0" name=""/>
        <dsp:cNvSpPr/>
      </dsp:nvSpPr>
      <dsp:spPr>
        <a:xfrm>
          <a:off x="224790" y="1948969"/>
          <a:ext cx="314706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panose="020B0604020202020204" pitchFamily="34" charset="0"/>
              <a:cs typeface="Arial" panose="020B0604020202020204" pitchFamily="34" charset="0"/>
            </a:rPr>
            <a:t>Verification Strategies </a:t>
          </a:r>
        </a:p>
      </dsp:txBody>
      <dsp:txXfrm>
        <a:off x="255052" y="1979231"/>
        <a:ext cx="3086536" cy="559396"/>
      </dsp:txXfrm>
    </dsp:sp>
    <dsp:sp modelId="{CE166131-5B85-4BA6-8A71-9730DDB7F917}">
      <dsp:nvSpPr>
        <dsp:cNvPr id="0" name=""/>
        <dsp:cNvSpPr/>
      </dsp:nvSpPr>
      <dsp:spPr>
        <a:xfrm>
          <a:off x="0" y="3211489"/>
          <a:ext cx="44958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9D7F9-1BB6-493C-9E74-37E16181A6D7}">
      <dsp:nvSpPr>
        <dsp:cNvPr id="0" name=""/>
        <dsp:cNvSpPr/>
      </dsp:nvSpPr>
      <dsp:spPr>
        <a:xfrm>
          <a:off x="224790" y="2901529"/>
          <a:ext cx="3147060" cy="619920"/>
        </a:xfrm>
        <a:prstGeom prst="roundRect">
          <a:avLst/>
        </a:prstGeom>
        <a:solidFill>
          <a:srgbClr val="BE0F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Arial" panose="020B0604020202020204" pitchFamily="34" charset="0"/>
              <a:cs typeface="Arial" panose="020B0604020202020204" pitchFamily="34" charset="0"/>
            </a:rPr>
            <a:t>Lessons Learned </a:t>
          </a:r>
        </a:p>
      </dsp:txBody>
      <dsp:txXfrm>
        <a:off x="255052" y="2931791"/>
        <a:ext cx="3086536" cy="559396"/>
      </dsp:txXfrm>
    </dsp:sp>
    <dsp:sp modelId="{ED9212CD-F88B-4763-B9A4-215DEA48534C}">
      <dsp:nvSpPr>
        <dsp:cNvPr id="0" name=""/>
        <dsp:cNvSpPr/>
      </dsp:nvSpPr>
      <dsp:spPr>
        <a:xfrm>
          <a:off x="0" y="4164049"/>
          <a:ext cx="44958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41A18-28AE-45A2-91C2-32B8DFA4B9CF}">
      <dsp:nvSpPr>
        <dsp:cNvPr id="0" name=""/>
        <dsp:cNvSpPr/>
      </dsp:nvSpPr>
      <dsp:spPr>
        <a:xfrm>
          <a:off x="224790" y="3854089"/>
          <a:ext cx="3147060" cy="619920"/>
        </a:xfrm>
        <a:prstGeom prst="roundRect">
          <a:avLst/>
        </a:prstGeom>
        <a:solidFill>
          <a:srgbClr val="8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panose="020B0604020202020204" pitchFamily="34" charset="0"/>
              <a:cs typeface="Arial" panose="020B0604020202020204" pitchFamily="34" charset="0"/>
            </a:rPr>
            <a:t>Value of Conducting Verifications</a:t>
          </a:r>
        </a:p>
      </dsp:txBody>
      <dsp:txXfrm>
        <a:off x="255052" y="3884351"/>
        <a:ext cx="308653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1F2B-C807-43D2-959D-05501EE7E91D}">
      <dsp:nvSpPr>
        <dsp:cNvPr id="0" name=""/>
        <dsp:cNvSpPr/>
      </dsp:nvSpPr>
      <dsp:spPr>
        <a:xfrm>
          <a:off x="5484555" y="1159169"/>
          <a:ext cx="2392459" cy="2392902"/>
        </a:xfrm>
        <a:prstGeom prst="ellipse">
          <a:avLst/>
        </a:prstGeom>
        <a:solidFill>
          <a:srgbClr val="00676B"/>
        </a:solidFill>
        <a:ln w="25400" cap="flat" cmpd="sng" algn="ctr">
          <a:solidFill>
            <a:srgbClr val="00676B"/>
          </a:solidFill>
          <a:prstDash val="solid"/>
        </a:ln>
        <a:effectLst/>
      </dsp:spPr>
      <dsp:style>
        <a:lnRef idx="2">
          <a:scrgbClr r="0" g="0" b="0"/>
        </a:lnRef>
        <a:fillRef idx="1">
          <a:scrgbClr r="0" g="0" b="0"/>
        </a:fillRef>
        <a:effectRef idx="0">
          <a:scrgbClr r="0" g="0" b="0"/>
        </a:effectRef>
        <a:fontRef idx="minor">
          <a:schemeClr val="lt1"/>
        </a:fontRef>
      </dsp:style>
    </dsp:sp>
    <dsp:sp modelId="{045C380F-D5D3-481B-B4CD-4A33BF1CB5F0}">
      <dsp:nvSpPr>
        <dsp:cNvPr id="0" name=""/>
        <dsp:cNvSpPr/>
      </dsp:nvSpPr>
      <dsp:spPr>
        <a:xfrm>
          <a:off x="5563993" y="1238947"/>
          <a:ext cx="2233585" cy="2233347"/>
        </a:xfrm>
        <a:prstGeom prst="ellipse">
          <a:avLst/>
        </a:prstGeom>
        <a:solidFill>
          <a:srgbClr val="D9D9D9"/>
        </a:solidFill>
        <a:ln w="25400" cap="flat" cmpd="sng" algn="ctr">
          <a:solidFill>
            <a:srgbClr val="00676B"/>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Client receives an excel export with key data on every prospect, ready to sort, filter, organize and output.</a:t>
          </a:r>
        </a:p>
      </dsp:txBody>
      <dsp:txXfrm>
        <a:off x="5883299" y="1558056"/>
        <a:ext cx="1594973" cy="1595128"/>
      </dsp:txXfrm>
    </dsp:sp>
    <dsp:sp modelId="{EAE1FC2D-355C-4A29-9755-6B76ED1949FB}">
      <dsp:nvSpPr>
        <dsp:cNvPr id="0" name=""/>
        <dsp:cNvSpPr/>
      </dsp:nvSpPr>
      <dsp:spPr>
        <a:xfrm rot="2700000">
          <a:off x="3014761" y="1162062"/>
          <a:ext cx="2386697" cy="2386697"/>
        </a:xfrm>
        <a:prstGeom prst="teardrop">
          <a:avLst>
            <a:gd name="adj" fmla="val 100000"/>
          </a:avLst>
        </a:prstGeom>
        <a:solidFill>
          <a:srgbClr val="808080"/>
        </a:solidFill>
        <a:ln w="25400" cap="flat" cmpd="sng" algn="ctr">
          <a:solidFill>
            <a:srgbClr val="808080"/>
          </a:solidFill>
          <a:prstDash val="solid"/>
        </a:ln>
        <a:effectLst/>
      </dsp:spPr>
      <dsp:style>
        <a:lnRef idx="2">
          <a:scrgbClr r="0" g="0" b="0"/>
        </a:lnRef>
        <a:fillRef idx="1">
          <a:scrgbClr r="0" g="0" b="0"/>
        </a:fillRef>
        <a:effectRef idx="0">
          <a:scrgbClr r="0" g="0" b="0"/>
        </a:effectRef>
        <a:fontRef idx="minor">
          <a:schemeClr val="lt1"/>
        </a:fontRef>
      </dsp:style>
    </dsp:sp>
    <dsp:sp modelId="{35E8DC32-0E0D-41E8-8E30-FDD20BE79C37}">
      <dsp:nvSpPr>
        <dsp:cNvPr id="0" name=""/>
        <dsp:cNvSpPr/>
      </dsp:nvSpPr>
      <dsp:spPr>
        <a:xfrm>
          <a:off x="3114166" y="1238746"/>
          <a:ext cx="2233585" cy="223334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They then analyzes the returned data to find donors with both the inclination and capacity.</a:t>
          </a:r>
        </a:p>
      </dsp:txBody>
      <dsp:txXfrm>
        <a:off x="3433472" y="1557855"/>
        <a:ext cx="1594973" cy="1595128"/>
      </dsp:txXfrm>
    </dsp:sp>
    <dsp:sp modelId="{6DA85E64-5CD3-4BBB-A5FE-236085750AF4}">
      <dsp:nvSpPr>
        <dsp:cNvPr id="0" name=""/>
        <dsp:cNvSpPr/>
      </dsp:nvSpPr>
      <dsp:spPr>
        <a:xfrm rot="2700000">
          <a:off x="542085" y="1162062"/>
          <a:ext cx="2386697" cy="2386697"/>
        </a:xfrm>
        <a:prstGeom prst="teardrop">
          <a:avLst>
            <a:gd name="adj" fmla="val 100000"/>
          </a:avLst>
        </a:prstGeom>
        <a:solidFill>
          <a:srgbClr val="BE0F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37471-8DC3-4118-9860-E59AA6F3D0E3}">
      <dsp:nvSpPr>
        <dsp:cNvPr id="0" name=""/>
        <dsp:cNvSpPr/>
      </dsp:nvSpPr>
      <dsp:spPr>
        <a:xfrm>
          <a:off x="618641" y="1238947"/>
          <a:ext cx="2233585" cy="223334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Vendors typically screen your donor list using data from 30+ public and proprietary databases.</a:t>
          </a:r>
        </a:p>
      </dsp:txBody>
      <dsp:txXfrm>
        <a:off x="937947" y="1558056"/>
        <a:ext cx="1594973" cy="1595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4F86B-8021-4941-B511-C54E0FE250E3}">
      <dsp:nvSpPr>
        <dsp:cNvPr id="0" name=""/>
        <dsp:cNvSpPr/>
      </dsp:nvSpPr>
      <dsp:spPr>
        <a:xfrm>
          <a:off x="0" y="-469894"/>
          <a:ext cx="2036826" cy="3992870"/>
        </a:xfrm>
        <a:prstGeom prst="up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71F61-A0E2-4F0F-AFFF-A76427C34079}">
      <dsp:nvSpPr>
        <dsp:cNvPr id="0" name=""/>
        <dsp:cNvSpPr/>
      </dsp:nvSpPr>
      <dsp:spPr>
        <a:xfrm>
          <a:off x="2153146" y="404330"/>
          <a:ext cx="3456432"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endParaRPr lang="en-US" sz="6500" kern="1200"/>
        </a:p>
      </dsp:txBody>
      <dsp:txXfrm>
        <a:off x="2153146" y="404330"/>
        <a:ext cx="3456432" cy="1950720"/>
      </dsp:txXfrm>
    </dsp:sp>
    <dsp:sp modelId="{882B747B-72B8-4CBE-8949-166D14B859EE}">
      <dsp:nvSpPr>
        <dsp:cNvPr id="0" name=""/>
        <dsp:cNvSpPr/>
      </dsp:nvSpPr>
      <dsp:spPr>
        <a:xfrm rot="10800000">
          <a:off x="0" y="1504621"/>
          <a:ext cx="2036826" cy="2375547"/>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BEA6A-4007-43B4-A4B8-5D572C00206F}">
      <dsp:nvSpPr>
        <dsp:cNvPr id="0" name=""/>
        <dsp:cNvSpPr/>
      </dsp:nvSpPr>
      <dsp:spPr>
        <a:xfrm>
          <a:off x="2555338" y="1041383"/>
          <a:ext cx="3249149" cy="2132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BWF was able to discover substantially greater philanthropic capacity for individuals screened at every capacity level.</a:t>
          </a:r>
        </a:p>
      </dsp:txBody>
      <dsp:txXfrm>
        <a:off x="2555338" y="1041383"/>
        <a:ext cx="3249149" cy="21327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0" tIns="46580" rIns="93160" bIns="46580"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0" tIns="46580" rIns="93160" bIns="46580" rtlCol="0"/>
          <a:lstStyle>
            <a:lvl1pPr algn="r">
              <a:defRPr sz="1300"/>
            </a:lvl1pPr>
          </a:lstStyle>
          <a:p>
            <a:fld id="{1AA992BF-1431-480D-99EE-55976C3BB448}" type="datetimeFigureOut">
              <a:rPr lang="en-US" smtClean="0"/>
              <a:pPr/>
              <a:t>11/9/2018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0" tIns="46580" rIns="93160" bIns="465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0" tIns="46580" rIns="93160" bIns="46580" rtlCol="0" anchor="b"/>
          <a:lstStyle>
            <a:lvl1pPr algn="r">
              <a:defRPr sz="1300"/>
            </a:lvl1pPr>
          </a:lstStyle>
          <a:p>
            <a:fld id="{F4039EB3-9384-49D7-87B4-A61DD042FC35}" type="slidenum">
              <a:rPr lang="en-US" smtClean="0"/>
              <a:pPr/>
              <a:t>‹#›</a:t>
            </a:fld>
            <a:endParaRPr lang="en-US" dirty="0"/>
          </a:p>
        </p:txBody>
      </p:sp>
    </p:spTree>
    <p:extLst>
      <p:ext uri="{BB962C8B-B14F-4D97-AF65-F5344CB8AC3E}">
        <p14:creationId xmlns:p14="http://schemas.microsoft.com/office/powerpoint/2010/main" val="42692140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0" tIns="46580" rIns="93160" bIns="46580"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0" tIns="46580" rIns="93160" bIns="46580" rtlCol="0"/>
          <a:lstStyle>
            <a:lvl1pPr algn="r">
              <a:defRPr sz="1300"/>
            </a:lvl1pPr>
          </a:lstStyle>
          <a:p>
            <a:fld id="{644A8A85-FB2A-4017-BFF8-7DB345BB6013}" type="datetimeFigureOut">
              <a:rPr lang="en-US" smtClean="0"/>
              <a:pPr/>
              <a:t>11/9/2018</a:t>
            </a:fld>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60" tIns="46580" rIns="93160"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0" rIns="93160" bIns="46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0" tIns="46580" rIns="93160"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0" tIns="46580" rIns="93160" bIns="46580" rtlCol="0" anchor="b"/>
          <a:lstStyle>
            <a:lvl1pPr algn="r">
              <a:defRPr sz="1300"/>
            </a:lvl1pPr>
          </a:lstStyle>
          <a:p>
            <a:fld id="{C2B0E146-5458-4B42-A9E5-D24F52916314}" type="slidenum">
              <a:rPr lang="en-US" smtClean="0"/>
              <a:pPr/>
              <a:t>‹#›</a:t>
            </a:fld>
            <a:endParaRPr lang="en-US" dirty="0"/>
          </a:p>
        </p:txBody>
      </p:sp>
    </p:spTree>
    <p:extLst>
      <p:ext uri="{BB962C8B-B14F-4D97-AF65-F5344CB8AC3E}">
        <p14:creationId xmlns:p14="http://schemas.microsoft.com/office/powerpoint/2010/main" val="7844352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three points.</a:t>
            </a:r>
            <a:r>
              <a:rPr lang="en-US" baseline="0" dirty="0"/>
              <a:t> Summary of purpose and key items from proposal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0E146-5458-4B42-A9E5-D24F529163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40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to increase the likelihood of discovering major capacity where it exists (especially in cases missed by screenings), records with charitable or political contributions matches can be prioritized for verifications.</a:t>
            </a:r>
          </a:p>
          <a:p>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28</a:t>
            </a:fld>
            <a:endParaRPr lang="en-US" dirty="0"/>
          </a:p>
        </p:txBody>
      </p:sp>
    </p:spTree>
    <p:extLst>
      <p:ext uri="{BB962C8B-B14F-4D97-AF65-F5344CB8AC3E}">
        <p14:creationId xmlns:p14="http://schemas.microsoft.com/office/powerpoint/2010/main" val="41095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31</a:t>
            </a:fld>
            <a:endParaRPr lang="en-US" dirty="0"/>
          </a:p>
        </p:txBody>
      </p:sp>
    </p:spTree>
    <p:extLst>
      <p:ext uri="{BB962C8B-B14F-4D97-AF65-F5344CB8AC3E}">
        <p14:creationId xmlns:p14="http://schemas.microsoft.com/office/powerpoint/2010/main" val="75362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CS to insert photos and info </a:t>
            </a:r>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33</a:t>
            </a:fld>
            <a:endParaRPr lang="en-US" dirty="0"/>
          </a:p>
        </p:txBody>
      </p:sp>
    </p:spTree>
    <p:extLst>
      <p:ext uri="{BB962C8B-B14F-4D97-AF65-F5344CB8AC3E}">
        <p14:creationId xmlns:p14="http://schemas.microsoft.com/office/powerpoint/2010/main" val="115637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0E146-5458-4B42-A9E5-D24F529163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14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0E146-5458-4B42-A9E5-D24F529163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8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this</a:t>
            </a:r>
            <a:r>
              <a:rPr lang="en-US" baseline="0" dirty="0"/>
              <a:t> up, make sure to review </a:t>
            </a:r>
            <a:r>
              <a:rPr lang="en-US" baseline="0" dirty="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10</a:t>
            </a:fld>
            <a:endParaRPr lang="en-US" dirty="0"/>
          </a:p>
        </p:txBody>
      </p:sp>
    </p:spTree>
    <p:extLst>
      <p:ext uri="{BB962C8B-B14F-4D97-AF65-F5344CB8AC3E}">
        <p14:creationId xmlns:p14="http://schemas.microsoft.com/office/powerpoint/2010/main" val="102250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Note that this hasn’t been adjusted from $1M calculation for property</a:t>
            </a:r>
          </a:p>
          <a:p>
            <a:pPr marL="0" lvl="1" defTabSz="814947">
              <a:defRPr/>
            </a:pPr>
            <a:endParaRPr lang="en-US" altLang="en-US" sz="1600" dirty="0">
              <a:latin typeface="Garamond" panose="02020404030301010803" pitchFamily="18" charset="0"/>
              <a:ea typeface="Times New Roman" panose="02020603050405020304" pitchFamily="18" charset="0"/>
              <a:cs typeface="Tahoma" panose="020B0604030504040204" pitchFamily="34" charset="0"/>
            </a:endParaRPr>
          </a:p>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RE:</a:t>
            </a:r>
          </a:p>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Calculation: </a:t>
            </a:r>
            <a:r>
              <a:rPr lang="en-US" altLang="en-US" sz="1600" dirty="0">
                <a:solidFill>
                  <a:srgbClr val="FF0000"/>
                </a:solidFill>
                <a:latin typeface="Garamond" panose="02020404030301010803" pitchFamily="18" charset="0"/>
                <a:ea typeface="Times New Roman" panose="02020603050405020304" pitchFamily="18" charset="0"/>
                <a:cs typeface="Tahoma" panose="020B0604030504040204" pitchFamily="34" charset="0"/>
              </a:rPr>
              <a:t>15% of all properties (if 2+) or 1 property (if $1M+ value); 5% of property under $1M</a:t>
            </a:r>
          </a:p>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Stock:</a:t>
            </a:r>
          </a:p>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Calculation: Multiply the total number of shares directly owned by the current market price, </a:t>
            </a:r>
            <a:r>
              <a:rPr lang="en-US" altLang="en-US" sz="1600" dirty="0">
                <a:solidFill>
                  <a:srgbClr val="FF0000"/>
                </a:solidFill>
                <a:latin typeface="Garamond" panose="02020404030301010803" pitchFamily="18" charset="0"/>
                <a:ea typeface="Times New Roman" panose="02020603050405020304" pitchFamily="18" charset="0"/>
                <a:cs typeface="Tahoma" panose="020B0604030504040204" pitchFamily="34" charset="0"/>
              </a:rPr>
              <a:t>apply 33%</a:t>
            </a:r>
          </a:p>
          <a:p>
            <a:pPr marL="0" lvl="1" defTabSz="814947">
              <a:defRPr/>
            </a:pPr>
            <a:r>
              <a:rPr lang="en-US" altLang="en-US" sz="1600" dirty="0">
                <a:solidFill>
                  <a:srgbClr val="FF0000"/>
                </a:solidFill>
                <a:latin typeface="Garamond" panose="02020404030301010803" pitchFamily="18" charset="0"/>
                <a:ea typeface="Times New Roman" panose="02020603050405020304" pitchFamily="18" charset="0"/>
                <a:cs typeface="Tahoma" panose="020B0604030504040204" pitchFamily="34" charset="0"/>
              </a:rPr>
              <a:t>Private company: </a:t>
            </a:r>
          </a:p>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Calculation: </a:t>
            </a:r>
            <a:r>
              <a:rPr lang="en-US" altLang="en-US" sz="1600" dirty="0">
                <a:solidFill>
                  <a:srgbClr val="FF0000"/>
                </a:solidFill>
                <a:latin typeface="Garamond" panose="02020404030301010803" pitchFamily="18" charset="0"/>
                <a:ea typeface="Times New Roman" panose="02020603050405020304" pitchFamily="18" charset="0"/>
                <a:cs typeface="Tahoma" panose="020B0604030504040204" pitchFamily="34" charset="0"/>
              </a:rPr>
              <a:t>apply 10% of sales</a:t>
            </a:r>
          </a:p>
          <a:p>
            <a:pPr marL="0" lvl="1" defTabSz="814947">
              <a:defRPr/>
            </a:pPr>
            <a:r>
              <a:rPr lang="en-US" altLang="en-US" sz="1600" dirty="0">
                <a:solidFill>
                  <a:srgbClr val="FF0000"/>
                </a:solidFill>
                <a:latin typeface="Garamond" panose="02020404030301010803" pitchFamily="18" charset="0"/>
                <a:ea typeface="Times New Roman" panose="02020603050405020304" pitchFamily="18" charset="0"/>
                <a:cs typeface="Tahoma" panose="020B0604030504040204" pitchFamily="34" charset="0"/>
              </a:rPr>
              <a:t>Other assets:</a:t>
            </a:r>
          </a:p>
          <a:p>
            <a:pPr marL="0" lvl="1" defTabSz="814947">
              <a:defRPr/>
            </a:pPr>
            <a:r>
              <a:rPr lang="en-US" altLang="en-US" sz="1600" dirty="0">
                <a:latin typeface="Garamond" panose="02020404030301010803" pitchFamily="18" charset="0"/>
                <a:ea typeface="Times New Roman" panose="02020603050405020304" pitchFamily="18" charset="0"/>
                <a:cs typeface="Tahoma" panose="020B0604030504040204" pitchFamily="34" charset="0"/>
              </a:rPr>
              <a:t>Calculation: 3 times any gift in a single year or 1 to 1 on any multi-year pledge, </a:t>
            </a:r>
            <a:r>
              <a:rPr lang="en-US" altLang="en-US" sz="1600" dirty="0">
                <a:solidFill>
                  <a:srgbClr val="FF0000"/>
                </a:solidFill>
                <a:latin typeface="Garamond" panose="02020404030301010803" pitchFamily="18" charset="0"/>
                <a:ea typeface="Times New Roman" panose="02020603050405020304" pitchFamily="18" charset="0"/>
                <a:cs typeface="Tahoma" panose="020B0604030504040204" pitchFamily="34" charset="0"/>
              </a:rPr>
              <a:t>10% of net worth, assets (foundation, etc.)</a:t>
            </a:r>
          </a:p>
          <a:p>
            <a:pPr defTabSz="814947">
              <a:defRPr/>
            </a:pPr>
            <a:endParaRPr lang="en-US" dirty="0"/>
          </a:p>
        </p:txBody>
      </p:sp>
      <p:sp>
        <p:nvSpPr>
          <p:cNvPr id="4" name="Slide Number Placeholder 3"/>
          <p:cNvSpPr>
            <a:spLocks noGrp="1"/>
          </p:cNvSpPr>
          <p:nvPr>
            <p:ph type="sldNum" sz="quarter" idx="10"/>
          </p:nvPr>
        </p:nvSpPr>
        <p:spPr/>
        <p:txBody>
          <a:bodyPr/>
          <a:lstStyle/>
          <a:p>
            <a:fld id="{C6439119-17D0-4D27-B2E5-969889FD630D}" type="slidenum">
              <a:rPr lang="en-US" smtClean="0"/>
              <a:t>11</a:t>
            </a:fld>
            <a:endParaRPr lang="en-US" dirty="0"/>
          </a:p>
        </p:txBody>
      </p:sp>
    </p:spTree>
    <p:extLst>
      <p:ext uri="{BB962C8B-B14F-4D97-AF65-F5344CB8AC3E}">
        <p14:creationId xmlns:p14="http://schemas.microsoft.com/office/powerpoint/2010/main" val="328665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BF254-53D9-4B3C-853F-06466E64F47B}" type="slidenum">
              <a:rPr lang="en-US" altLang="en-US" smtClean="0"/>
              <a:pPr/>
              <a:t>12</a:t>
            </a:fld>
            <a:endParaRPr lang="en-US" altLang="en-US" dirty="0"/>
          </a:p>
        </p:txBody>
      </p:sp>
    </p:spTree>
    <p:extLst>
      <p:ext uri="{BB962C8B-B14F-4D97-AF65-F5344CB8AC3E}">
        <p14:creationId xmlns:p14="http://schemas.microsoft.com/office/powerpoint/2010/main" val="19985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17</a:t>
            </a:fld>
            <a:endParaRPr lang="en-US" dirty="0"/>
          </a:p>
        </p:txBody>
      </p:sp>
    </p:spTree>
    <p:extLst>
      <p:ext uri="{BB962C8B-B14F-4D97-AF65-F5344CB8AC3E}">
        <p14:creationId xmlns:p14="http://schemas.microsoft.com/office/powerpoint/2010/main" val="76243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21</a:t>
            </a:fld>
            <a:endParaRPr lang="en-US" dirty="0"/>
          </a:p>
        </p:txBody>
      </p:sp>
    </p:spTree>
    <p:extLst>
      <p:ext uri="{BB962C8B-B14F-4D97-AF65-F5344CB8AC3E}">
        <p14:creationId xmlns:p14="http://schemas.microsoft.com/office/powerpoint/2010/main" val="294399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Therefore we can confirm that screening ratings are accurate enough to add real value for prioritizing large data sets where capacity information is not otherwise known.</a:t>
            </a:r>
          </a:p>
          <a:p>
            <a:endParaRPr lang="en-US" dirty="0"/>
          </a:p>
        </p:txBody>
      </p:sp>
      <p:sp>
        <p:nvSpPr>
          <p:cNvPr id="4" name="Slide Number Placeholder 3"/>
          <p:cNvSpPr>
            <a:spLocks noGrp="1"/>
          </p:cNvSpPr>
          <p:nvPr>
            <p:ph type="sldNum" sz="quarter" idx="10"/>
          </p:nvPr>
        </p:nvSpPr>
        <p:spPr/>
        <p:txBody>
          <a:bodyPr/>
          <a:lstStyle/>
          <a:p>
            <a:fld id="{C2B0E146-5458-4B42-A9E5-D24F52916314}" type="slidenum">
              <a:rPr lang="en-US" smtClean="0"/>
              <a:pPr/>
              <a:t>27</a:t>
            </a:fld>
            <a:endParaRPr lang="en-US" dirty="0"/>
          </a:p>
        </p:txBody>
      </p:sp>
    </p:spTree>
    <p:extLst>
      <p:ext uri="{BB962C8B-B14F-4D97-AF65-F5344CB8AC3E}">
        <p14:creationId xmlns:p14="http://schemas.microsoft.com/office/powerpoint/2010/main" val="1347165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Subtitle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B8B66-0954-4A22-83B6-0BAFCA634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955"/>
            <a:ext cx="9220200" cy="5673632"/>
          </a:xfrm>
          <a:prstGeom prst="rect">
            <a:avLst/>
          </a:prstGeom>
        </p:spPr>
      </p:pic>
      <p:sp>
        <p:nvSpPr>
          <p:cNvPr id="3074" name="Rectangle 2"/>
          <p:cNvSpPr>
            <a:spLocks noGrp="1" noChangeArrowheads="1"/>
          </p:cNvSpPr>
          <p:nvPr>
            <p:ph type="ctrTitle"/>
          </p:nvPr>
        </p:nvSpPr>
        <p:spPr>
          <a:xfrm>
            <a:off x="0" y="4255077"/>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TextBox 3">
            <a:extLst>
              <a:ext uri="{FF2B5EF4-FFF2-40B4-BE49-F238E27FC236}">
                <a16:creationId xmlns:a16="http://schemas.microsoft.com/office/drawing/2014/main" id="{3D11F491-CB7B-48D5-A534-13D0E012BDE9}"/>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838476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ubtitle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B8B66-0954-4A22-83B6-0BAFCA634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955"/>
            <a:ext cx="9220200" cy="5673632"/>
          </a:xfrm>
          <a:prstGeom prst="rect">
            <a:avLst/>
          </a:prstGeom>
        </p:spPr>
      </p:pic>
      <p:sp>
        <p:nvSpPr>
          <p:cNvPr id="3074" name="Rectangle 2"/>
          <p:cNvSpPr>
            <a:spLocks noGrp="1" noChangeArrowheads="1"/>
          </p:cNvSpPr>
          <p:nvPr>
            <p:ph type="ctrTitle"/>
          </p:nvPr>
        </p:nvSpPr>
        <p:spPr>
          <a:xfrm>
            <a:off x="0" y="4255077"/>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TextBox 3">
            <a:extLst>
              <a:ext uri="{FF2B5EF4-FFF2-40B4-BE49-F238E27FC236}">
                <a16:creationId xmlns:a16="http://schemas.microsoft.com/office/drawing/2014/main" id="{3D11F491-CB7B-48D5-A534-13D0E012BDE9}"/>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endParaRPr kumimoji="0" lang="en-AU" sz="16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238682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ub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3E8864-4F1E-442B-A769-30036BD09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498" b="2"/>
          <a:stretch/>
        </p:blipFill>
        <p:spPr>
          <a:xfrm>
            <a:off x="0" y="0"/>
            <a:ext cx="9144000" cy="5105400"/>
          </a:xfrm>
          <a:prstGeom prst="rect">
            <a:avLst/>
          </a:prstGeom>
        </p:spPr>
      </p:pic>
      <p:sp>
        <p:nvSpPr>
          <p:cNvPr id="3074" name="Rectangle 2"/>
          <p:cNvSpPr>
            <a:spLocks noGrp="1" noChangeArrowheads="1"/>
          </p:cNvSpPr>
          <p:nvPr>
            <p:ph type="ctrTitle"/>
          </p:nvPr>
        </p:nvSpPr>
        <p:spPr>
          <a:xfrm>
            <a:off x="0"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TextBox 3">
            <a:extLst>
              <a:ext uri="{FF2B5EF4-FFF2-40B4-BE49-F238E27FC236}">
                <a16:creationId xmlns:a16="http://schemas.microsoft.com/office/drawing/2014/main" id="{6DB461D9-00B6-4EC9-B7A5-759DD7C539DF}"/>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endParaRPr kumimoji="0" lang="en-AU" sz="16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701455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ubtitl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C956F5-EC62-42C6-A041-10C098AE5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264"/>
          <a:stretch/>
        </p:blipFill>
        <p:spPr>
          <a:xfrm>
            <a:off x="-23952" y="0"/>
            <a:ext cx="9144000" cy="5537200"/>
          </a:xfrm>
          <a:prstGeom prst="rect">
            <a:avLst/>
          </a:prstGeom>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endParaRPr kumimoji="0" lang="en-AU" sz="16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355616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ubtitle Page">
    <p:spTree>
      <p:nvGrpSpPr>
        <p:cNvPr id="1" name=""/>
        <p:cNvGrpSpPr/>
        <p:nvPr/>
      </p:nvGrpSpPr>
      <p:grpSpPr>
        <a:xfrm>
          <a:off x="0" y="0"/>
          <a:ext cx="0" cy="0"/>
          <a:chOff x="0" y="0"/>
          <a:chExt cx="0" cy="0"/>
        </a:xfrm>
      </p:grpSpPr>
      <p:pic>
        <p:nvPicPr>
          <p:cNvPr id="6" name="Picture 4" descr="Related image">
            <a:extLst>
              <a:ext uri="{FF2B5EF4-FFF2-40B4-BE49-F238E27FC236}">
                <a16:creationId xmlns:a16="http://schemas.microsoft.com/office/drawing/2014/main" id="{A357B715-CD2D-457D-AF71-557F5A759FDF}"/>
              </a:ext>
            </a:extLst>
          </p:cNvPr>
          <p:cNvPicPr>
            <a:picLocks noChangeAspect="1" noChangeArrowheads="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10345" y="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3682980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1B4D-3DD6-4C6E-A25B-2D6FB1031280}"/>
              </a:ext>
            </a:extLst>
          </p:cNvPr>
          <p:cNvSpPr>
            <a:spLocks noGrp="1"/>
          </p:cNvSpPr>
          <p:nvPr>
            <p:ph type="title"/>
          </p:nvPr>
        </p:nvSpPr>
        <p:spPr>
          <a:xfrm>
            <a:off x="1371600" y="750178"/>
            <a:ext cx="7086600" cy="850022"/>
          </a:xfrm>
        </p:spPr>
        <p:txBody>
          <a:bodyPr anchor="t"/>
          <a:lstStyle>
            <a:lvl1pPr>
              <a:defRPr sz="3200" b="1">
                <a:solidFill>
                  <a:srgbClr val="BE0F34"/>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041A68BA-4BA5-4701-B242-E1B63117913E}"/>
              </a:ext>
            </a:extLst>
          </p:cNvPr>
          <p:cNvSpPr>
            <a:spLocks noGrp="1"/>
          </p:cNvSpPr>
          <p:nvPr>
            <p:ph type="body" sz="quarter" idx="11"/>
          </p:nvPr>
        </p:nvSpPr>
        <p:spPr>
          <a:xfrm>
            <a:off x="1371600" y="1893178"/>
            <a:ext cx="7086600" cy="4126622"/>
          </a:xfrm>
        </p:spPr>
        <p:txBody>
          <a:bodyPr/>
          <a:lstStyle>
            <a:lvl1pPr marL="0" indent="0">
              <a:defRPr/>
            </a:lvl1pPr>
            <a:lvl2pPr marL="457200" indent="-228600">
              <a:defRPr/>
            </a:lvl2pPr>
            <a:lvl3pPr marL="635000" indent="-173038">
              <a:spcBef>
                <a:spcPts val="0"/>
              </a:spcBef>
              <a:defRPr/>
            </a:lvl3pPr>
          </a:lstStyle>
          <a:p>
            <a:pPr lvl="0"/>
            <a:r>
              <a:rPr lang="en-US" dirty="0"/>
              <a:t>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088C45C0-CA51-496A-968C-4F18D75240D6}"/>
              </a:ext>
            </a:extLst>
          </p:cNvPr>
          <p:cNvSpPr>
            <a:spLocks noGrp="1"/>
          </p:cNvSpPr>
          <p:nvPr>
            <p:ph type="body" sz="quarter" idx="12"/>
          </p:nvPr>
        </p:nvSpPr>
        <p:spPr>
          <a:xfrm>
            <a:off x="1371600" y="457200"/>
            <a:ext cx="7086600" cy="381000"/>
          </a:xfrm>
        </p:spPr>
        <p:txBody>
          <a:bodyPr anchor="b"/>
          <a:lstStyle>
            <a:lvl1pPr>
              <a:defRPr sz="2400" b="0">
                <a:solidFill>
                  <a:schemeClr val="tx1">
                    <a:lumMod val="65000"/>
                    <a:lumOff val="35000"/>
                  </a:schemeClr>
                </a:solidFill>
              </a:defRPr>
            </a:lvl1pPr>
          </a:lstStyle>
          <a:p>
            <a:pPr lvl="0"/>
            <a:r>
              <a:rPr lang="en-US" dirty="0"/>
              <a:t>Edit Master text styles</a:t>
            </a:r>
          </a:p>
        </p:txBody>
      </p:sp>
    </p:spTree>
    <p:extLst>
      <p:ext uri="{BB962C8B-B14F-4D97-AF65-F5344CB8AC3E}">
        <p14:creationId xmlns:p14="http://schemas.microsoft.com/office/powerpoint/2010/main" val="3125061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1B4D-3DD6-4C6E-A25B-2D6FB1031280}"/>
              </a:ext>
            </a:extLst>
          </p:cNvPr>
          <p:cNvSpPr>
            <a:spLocks noGrp="1"/>
          </p:cNvSpPr>
          <p:nvPr>
            <p:ph type="title"/>
          </p:nvPr>
        </p:nvSpPr>
        <p:spPr>
          <a:xfrm>
            <a:off x="1371600" y="750178"/>
            <a:ext cx="7086600" cy="850022"/>
          </a:xfrm>
        </p:spPr>
        <p:txBody>
          <a:bodyPr anchor="t"/>
          <a:lstStyle>
            <a:lvl1pPr>
              <a:defRPr sz="2400" b="1">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041A68BA-4BA5-4701-B242-E1B63117913E}"/>
              </a:ext>
            </a:extLst>
          </p:cNvPr>
          <p:cNvSpPr>
            <a:spLocks noGrp="1"/>
          </p:cNvSpPr>
          <p:nvPr>
            <p:ph type="body" sz="quarter" idx="11"/>
          </p:nvPr>
        </p:nvSpPr>
        <p:spPr>
          <a:xfrm>
            <a:off x="1371600" y="5791200"/>
            <a:ext cx="7086600" cy="228600"/>
          </a:xfrm>
        </p:spPr>
        <p:txBody>
          <a:bodyPr/>
          <a:lstStyle>
            <a:lvl1pPr>
              <a:defRPr sz="800" b="0"/>
            </a:lvl1pPr>
            <a:lvl2pPr marL="457200" indent="-228600">
              <a:defRPr/>
            </a:lvl2pPr>
            <a:lvl3pPr marL="635000" indent="-173038">
              <a:spcBef>
                <a:spcPts val="0"/>
              </a:spcBef>
              <a:defRPr/>
            </a:lvl3pPr>
          </a:lstStyle>
          <a:p>
            <a:pPr lvl="0"/>
            <a:endParaRPr lang="en-US" dirty="0"/>
          </a:p>
        </p:txBody>
      </p:sp>
      <p:sp>
        <p:nvSpPr>
          <p:cNvPr id="7" name="Text Placeholder 6">
            <a:extLst>
              <a:ext uri="{FF2B5EF4-FFF2-40B4-BE49-F238E27FC236}">
                <a16:creationId xmlns:a16="http://schemas.microsoft.com/office/drawing/2014/main" id="{088C45C0-CA51-496A-968C-4F18D75240D6}"/>
              </a:ext>
            </a:extLst>
          </p:cNvPr>
          <p:cNvSpPr>
            <a:spLocks noGrp="1"/>
          </p:cNvSpPr>
          <p:nvPr>
            <p:ph type="body" sz="quarter" idx="12"/>
          </p:nvPr>
        </p:nvSpPr>
        <p:spPr>
          <a:xfrm>
            <a:off x="1371600" y="457200"/>
            <a:ext cx="7086600" cy="381000"/>
          </a:xfrm>
        </p:spPr>
        <p:txBody>
          <a:bodyPr anchor="b"/>
          <a:lstStyle>
            <a:lvl1pPr marL="0" indent="0">
              <a:defRPr sz="1600" b="0">
                <a:solidFill>
                  <a:schemeClr val="tx1">
                    <a:lumMod val="65000"/>
                    <a:lumOff val="35000"/>
                  </a:schemeClr>
                </a:solidFill>
              </a:defRPr>
            </a:lvl1pPr>
          </a:lstStyle>
          <a:p>
            <a:pPr lvl="0"/>
            <a:r>
              <a:rPr lang="en-US" dirty="0"/>
              <a:t>Edit Master text styles</a:t>
            </a:r>
          </a:p>
        </p:txBody>
      </p:sp>
    </p:spTree>
    <p:extLst>
      <p:ext uri="{BB962C8B-B14F-4D97-AF65-F5344CB8AC3E}">
        <p14:creationId xmlns:p14="http://schemas.microsoft.com/office/powerpoint/2010/main" val="2998319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1A68BA-4BA5-4701-B242-E1B63117913E}"/>
              </a:ext>
            </a:extLst>
          </p:cNvPr>
          <p:cNvSpPr>
            <a:spLocks noGrp="1"/>
          </p:cNvSpPr>
          <p:nvPr>
            <p:ph type="body" sz="quarter" idx="11"/>
          </p:nvPr>
        </p:nvSpPr>
        <p:spPr>
          <a:xfrm>
            <a:off x="1371600" y="914400"/>
            <a:ext cx="7086600" cy="5105400"/>
          </a:xfrm>
        </p:spPr>
        <p:txBody>
          <a:bodyPr/>
          <a:lstStyle>
            <a:lvl2pPr marL="457200" indent="-228600">
              <a:defRPr/>
            </a:lvl2pPr>
            <a:lvl3pPr marL="635000" indent="-173038">
              <a:spcBef>
                <a:spcPts val="0"/>
              </a:spcBef>
              <a:defRPr/>
            </a:lvl3pPr>
          </a:lstStyle>
          <a:p>
            <a:pPr lvl="0"/>
            <a:r>
              <a:rPr lang="en-US" dirty="0"/>
              <a:t>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088C45C0-CA51-496A-968C-4F18D75240D6}"/>
              </a:ext>
            </a:extLst>
          </p:cNvPr>
          <p:cNvSpPr>
            <a:spLocks noGrp="1"/>
          </p:cNvSpPr>
          <p:nvPr>
            <p:ph type="body" sz="quarter" idx="12"/>
          </p:nvPr>
        </p:nvSpPr>
        <p:spPr>
          <a:xfrm>
            <a:off x="1371600" y="457200"/>
            <a:ext cx="7086600" cy="381000"/>
          </a:xfrm>
        </p:spPr>
        <p:txBody>
          <a:bodyPr anchor="b"/>
          <a:lstStyle>
            <a:lvl1pPr>
              <a:defRPr sz="2400" b="0">
                <a:solidFill>
                  <a:schemeClr val="tx1">
                    <a:lumMod val="65000"/>
                    <a:lumOff val="35000"/>
                  </a:schemeClr>
                </a:solidFill>
              </a:defRPr>
            </a:lvl1pPr>
          </a:lstStyle>
          <a:p>
            <a:pPr lvl="0"/>
            <a:r>
              <a:rPr lang="en-US" dirty="0"/>
              <a:t>Edit Master text styles</a:t>
            </a:r>
          </a:p>
        </p:txBody>
      </p:sp>
    </p:spTree>
    <p:extLst>
      <p:ext uri="{BB962C8B-B14F-4D97-AF65-F5344CB8AC3E}">
        <p14:creationId xmlns:p14="http://schemas.microsoft.com/office/powerpoint/2010/main" val="104465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1A68BA-4BA5-4701-B242-E1B63117913E}"/>
              </a:ext>
            </a:extLst>
          </p:cNvPr>
          <p:cNvSpPr>
            <a:spLocks noGrp="1"/>
          </p:cNvSpPr>
          <p:nvPr>
            <p:ph type="body" sz="quarter" idx="11"/>
          </p:nvPr>
        </p:nvSpPr>
        <p:spPr>
          <a:xfrm>
            <a:off x="1371600" y="914400"/>
            <a:ext cx="3505200" cy="5105400"/>
          </a:xfrm>
        </p:spPr>
        <p:txBody>
          <a:bodyPr/>
          <a:lstStyle>
            <a:lvl2pPr marL="457200" indent="-228600">
              <a:defRPr/>
            </a:lvl2pPr>
            <a:lvl3pPr marL="635000" indent="-173038">
              <a:spcBef>
                <a:spcPts val="0"/>
              </a:spcBef>
              <a:defRPr/>
            </a:lvl3pPr>
          </a:lstStyle>
          <a:p>
            <a:pPr lvl="0"/>
            <a:r>
              <a:rPr lang="en-US" dirty="0"/>
              <a:t>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088C45C0-CA51-496A-968C-4F18D75240D6}"/>
              </a:ext>
            </a:extLst>
          </p:cNvPr>
          <p:cNvSpPr>
            <a:spLocks noGrp="1"/>
          </p:cNvSpPr>
          <p:nvPr>
            <p:ph type="body" sz="quarter" idx="12"/>
          </p:nvPr>
        </p:nvSpPr>
        <p:spPr>
          <a:xfrm>
            <a:off x="1371600" y="457200"/>
            <a:ext cx="7086600" cy="381000"/>
          </a:xfrm>
        </p:spPr>
        <p:txBody>
          <a:bodyPr anchor="b"/>
          <a:lstStyle>
            <a:lvl1pPr>
              <a:defRPr sz="2400" b="0">
                <a:solidFill>
                  <a:schemeClr val="tx1">
                    <a:lumMod val="65000"/>
                    <a:lumOff val="35000"/>
                  </a:schemeClr>
                </a:solidFill>
              </a:defRPr>
            </a:lvl1pPr>
          </a:lstStyle>
          <a:p>
            <a:pPr lvl="0"/>
            <a:r>
              <a:rPr lang="en-US" dirty="0"/>
              <a:t>Edit Master text styles</a:t>
            </a:r>
          </a:p>
        </p:txBody>
      </p:sp>
      <p:sp>
        <p:nvSpPr>
          <p:cNvPr id="8" name="Text Placeholder 4">
            <a:extLst>
              <a:ext uri="{FF2B5EF4-FFF2-40B4-BE49-F238E27FC236}">
                <a16:creationId xmlns:a16="http://schemas.microsoft.com/office/drawing/2014/main" id="{041A68BA-4BA5-4701-B242-E1B63117913E}"/>
              </a:ext>
            </a:extLst>
          </p:cNvPr>
          <p:cNvSpPr>
            <a:spLocks noGrp="1"/>
          </p:cNvSpPr>
          <p:nvPr>
            <p:ph type="body" sz="quarter" idx="13"/>
          </p:nvPr>
        </p:nvSpPr>
        <p:spPr>
          <a:xfrm>
            <a:off x="5029200" y="914400"/>
            <a:ext cx="3505200" cy="5105400"/>
          </a:xfrm>
        </p:spPr>
        <p:txBody>
          <a:bodyPr/>
          <a:lstStyle>
            <a:lvl2pPr marL="457200" indent="-228600">
              <a:defRPr/>
            </a:lvl2pPr>
            <a:lvl3pPr marL="635000" indent="-173038">
              <a:spcBef>
                <a:spcPts val="0"/>
              </a:spcBef>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8111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Horizontal Header">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62E7384-A97B-46FC-92A9-DE3D20A9142B}"/>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2919" t="1" b="9444"/>
          <a:stretch/>
        </p:blipFill>
        <p:spPr>
          <a:xfrm>
            <a:off x="0" y="2573246"/>
            <a:ext cx="2971800" cy="3584578"/>
          </a:xfrm>
          <a:prstGeom prst="rect">
            <a:avLst/>
          </a:prstGeom>
        </p:spPr>
      </p:pic>
      <p:sp>
        <p:nvSpPr>
          <p:cNvPr id="2" name="Title 1"/>
          <p:cNvSpPr>
            <a:spLocks noGrp="1"/>
          </p:cNvSpPr>
          <p:nvPr>
            <p:ph type="title"/>
          </p:nvPr>
        </p:nvSpPr>
        <p:spPr>
          <a:xfrm>
            <a:off x="304800" y="914400"/>
            <a:ext cx="3124200" cy="1905000"/>
          </a:xfrm>
          <a:noFill/>
          <a:ln w="38100">
            <a:noFill/>
          </a:ln>
          <a:effectLst/>
        </p:spPr>
        <p:txBody>
          <a:bodyPr anchor="t">
            <a:noAutofit/>
          </a:bodyPr>
          <a:lstStyle>
            <a:lvl1pPr algn="r">
              <a:defRPr sz="3200" b="0">
                <a:solidFill>
                  <a:schemeClr val="tx1">
                    <a:lumMod val="65000"/>
                    <a:lumOff val="35000"/>
                  </a:schemeClr>
                </a:solidFill>
                <a:effectLst/>
              </a:defRPr>
            </a:lvl1pPr>
          </a:lstStyle>
          <a:p>
            <a:r>
              <a:rPr lang="en-US" dirty="0"/>
              <a:t>Click to edit Master title style</a:t>
            </a:r>
          </a:p>
        </p:txBody>
      </p:sp>
      <p:sp>
        <p:nvSpPr>
          <p:cNvPr id="3" name="Content Placeholder 2"/>
          <p:cNvSpPr>
            <a:spLocks noGrp="1"/>
          </p:cNvSpPr>
          <p:nvPr>
            <p:ph idx="1"/>
          </p:nvPr>
        </p:nvSpPr>
        <p:spPr>
          <a:xfrm>
            <a:off x="4114800" y="914400"/>
            <a:ext cx="4495800" cy="5257801"/>
          </a:xfrm>
        </p:spPr>
        <p:txBody>
          <a:bodyPr>
            <a:noAutofit/>
          </a:bodyPr>
          <a:lstStyle>
            <a:lvl1pPr marL="0" indent="0">
              <a:spcBef>
                <a:spcPts val="1500"/>
              </a:spcBef>
              <a:spcAft>
                <a:spcPts val="600"/>
              </a:spcAft>
              <a:buClr>
                <a:srgbClr val="B2002D"/>
              </a:buClr>
              <a:buFont typeface="Wingdings" pitchFamily="2" charset="2"/>
              <a:buNone/>
              <a:defRPr sz="2400" b="1"/>
            </a:lvl1pPr>
            <a:lvl2pPr marL="230107" indent="-230107">
              <a:spcBef>
                <a:spcPts val="600"/>
              </a:spcBef>
              <a:spcAft>
                <a:spcPts val="1200"/>
              </a:spcAft>
              <a:buClr>
                <a:srgbClr val="B2002D"/>
              </a:buClr>
              <a:buSzPct val="100000"/>
              <a:buFont typeface="Wingdings" pitchFamily="2" charset="2"/>
              <a:buChar char="§"/>
              <a:defRPr sz="2200" b="0"/>
            </a:lvl2pPr>
            <a:lvl3pPr marL="461801" indent="-231694">
              <a:spcBef>
                <a:spcPts val="600"/>
              </a:spcBef>
              <a:spcAft>
                <a:spcPts val="600"/>
              </a:spcAft>
              <a:buClr>
                <a:schemeClr val="bg1">
                  <a:lumMod val="50000"/>
                </a:schemeClr>
              </a:buClr>
              <a:buFont typeface="Wingdings" pitchFamily="2" charset="2"/>
              <a:buChar char="§"/>
              <a:defRPr lang="en-US" sz="1800" dirty="0" smtClean="0"/>
            </a:lvl3pPr>
            <a:lvl4pPr marL="683973" indent="-231694">
              <a:buClr>
                <a:schemeClr val="bg1">
                  <a:lumMod val="50000"/>
                </a:schemeClr>
              </a:buClr>
              <a:buFont typeface="Wingdings" pitchFamily="2" charset="2"/>
              <a:buChar char="§"/>
              <a:defRPr sz="1200"/>
            </a:lvl4pPr>
            <a:lvl5pPr marL="860124" indent="-231694">
              <a:buClr>
                <a:schemeClr val="bg1">
                  <a:lumMod val="50000"/>
                </a:schemeClr>
              </a:buClr>
              <a:buFont typeface="Wingdings" pitchFamily="2" charset="2"/>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5412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8837E7-C3BE-482A-A9EA-D2378828C86E}"/>
              </a:ext>
            </a:extLst>
          </p:cNvPr>
          <p:cNvSpPr>
            <a:spLocks noGrp="1"/>
          </p:cNvSpPr>
          <p:nvPr>
            <p:ph type="title"/>
          </p:nvPr>
        </p:nvSpPr>
        <p:spPr>
          <a:xfrm>
            <a:off x="1097280" y="396708"/>
            <a:ext cx="7086600" cy="850022"/>
          </a:xfrm>
        </p:spPr>
        <p:txBody>
          <a:bodyPr/>
          <a:lstStyle/>
          <a:p>
            <a:endParaRPr lang="en-US" dirty="0"/>
          </a:p>
        </p:txBody>
      </p:sp>
      <p:sp>
        <p:nvSpPr>
          <p:cNvPr id="15" name="Rectangle 14">
            <a:extLst>
              <a:ext uri="{FF2B5EF4-FFF2-40B4-BE49-F238E27FC236}">
                <a16:creationId xmlns:a16="http://schemas.microsoft.com/office/drawing/2014/main" id="{BD6B44AB-076E-45B9-AD00-880514CC7BF7}"/>
              </a:ext>
            </a:extLst>
          </p:cNvPr>
          <p:cNvSpPr/>
          <p:nvPr userDrawn="1"/>
        </p:nvSpPr>
        <p:spPr>
          <a:xfrm>
            <a:off x="4970915" y="5429071"/>
            <a:ext cx="3429000" cy="1200329"/>
          </a:xfrm>
          <a:prstGeom prst="rect">
            <a:avLst/>
          </a:prstGeom>
        </p:spPr>
        <p:txBody>
          <a:bodyPr wrap="square">
            <a:spAutoFit/>
          </a:bodyPr>
          <a:lstStyle/>
          <a:p>
            <a:r>
              <a:rPr lang="en-US" sz="1800" dirty="0">
                <a:solidFill>
                  <a:schemeClr val="bg2">
                    <a:lumMod val="50000"/>
                  </a:schemeClr>
                </a:solidFill>
                <a:latin typeface="Arial" panose="020B0604020202020204" pitchFamily="34" charset="0"/>
                <a:cs typeface="Arial" panose="020B0604020202020204" pitchFamily="34" charset="0"/>
              </a:rPr>
              <a:t>2461 South Clark Street</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Suite 910</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Arlington, VA 22202</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Phone: (703) 413-5505</a:t>
            </a:r>
          </a:p>
        </p:txBody>
      </p:sp>
      <p:pic>
        <p:nvPicPr>
          <p:cNvPr id="25" name="Picture 24">
            <a:extLst>
              <a:ext uri="{FF2B5EF4-FFF2-40B4-BE49-F238E27FC236}">
                <a16:creationId xmlns:a16="http://schemas.microsoft.com/office/drawing/2014/main" id="{98F5F782-1739-4C34-B2BD-4653529B65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400800"/>
            <a:ext cx="2012456" cy="305418"/>
          </a:xfrm>
          <a:prstGeom prst="rect">
            <a:avLst/>
          </a:prstGeom>
        </p:spPr>
      </p:pic>
      <p:sp>
        <p:nvSpPr>
          <p:cNvPr id="26" name="TextBox 25">
            <a:extLst>
              <a:ext uri="{FF2B5EF4-FFF2-40B4-BE49-F238E27FC236}">
                <a16:creationId xmlns:a16="http://schemas.microsoft.com/office/drawing/2014/main" id="{2BCB69EF-AB6E-4BAE-A312-DB42D95DA57B}"/>
              </a:ext>
            </a:extLst>
          </p:cNvPr>
          <p:cNvSpPr txBox="1"/>
          <p:nvPr userDrawn="1"/>
        </p:nvSpPr>
        <p:spPr>
          <a:xfrm>
            <a:off x="7239000" y="6476758"/>
            <a:ext cx="1676400" cy="304800"/>
          </a:xfrm>
          <a:prstGeom prst="rect">
            <a:avLst/>
          </a:prstGeom>
          <a:noFill/>
          <a:ln w="28575">
            <a:noFill/>
          </a:ln>
          <a:effectLst/>
        </p:spPr>
        <p:txBody>
          <a:bodyPr wrap="square" rtlCol="0" anchor="ctr">
            <a:normAutofit/>
          </a:bodyPr>
          <a:lstStyle/>
          <a:p>
            <a:pPr marL="0" marR="0" indent="0" algn="r" defTabSz="914270" rtl="0" eaLnBrk="1" fontAlgn="auto" latinLnBrk="0" hangingPunct="1">
              <a:lnSpc>
                <a:spcPct val="100000"/>
              </a:lnSpc>
              <a:spcBef>
                <a:spcPts val="1500"/>
              </a:spcBef>
              <a:spcAft>
                <a:spcPts val="0"/>
              </a:spcAft>
              <a:buClrTx/>
              <a:buSzTx/>
              <a:buFontTx/>
              <a:buNone/>
              <a:tabLst/>
            </a:pPr>
            <a:fld id="{F67FA8E8-5394-4956-B76E-FB48A502A703}" type="slidenum">
              <a:rPr kumimoji="0" lang="en-US" sz="1050" b="1" i="0" u="none" strike="noStrike" kern="1200" cap="none" spc="0" normalizeH="0" baseline="0" noProof="0" smtClean="0">
                <a:ln>
                  <a:noFill/>
                </a:ln>
                <a:solidFill>
                  <a:schemeClr val="tx1">
                    <a:lumMod val="65000"/>
                    <a:lumOff val="35000"/>
                  </a:schemeClr>
                </a:solidFill>
                <a:effectLst/>
                <a:uLnTx/>
                <a:uFillTx/>
                <a:latin typeface="Arial" pitchFamily="34" charset="0"/>
                <a:ea typeface="+mn-ea"/>
                <a:cs typeface="Arial" pitchFamily="34" charset="0"/>
              </a:rPr>
              <a:pPr marL="0" marR="0" indent="0" algn="r" defTabSz="914270" rtl="0" eaLnBrk="1" fontAlgn="auto" latinLnBrk="0" hangingPunct="1">
                <a:lnSpc>
                  <a:spcPct val="100000"/>
                </a:lnSpc>
                <a:spcBef>
                  <a:spcPts val="1500"/>
                </a:spcBef>
                <a:spcAft>
                  <a:spcPts val="0"/>
                </a:spcAft>
                <a:buClrTx/>
                <a:buSzTx/>
                <a:buFontTx/>
                <a:buNone/>
                <a:tabLst/>
              </a:pPr>
              <a:t>‹#›</a:t>
            </a:fld>
            <a:endParaRPr kumimoji="0" lang="en-US" sz="1200" b="1"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27" name="TextBox 26">
            <a:extLst>
              <a:ext uri="{FF2B5EF4-FFF2-40B4-BE49-F238E27FC236}">
                <a16:creationId xmlns:a16="http://schemas.microsoft.com/office/drawing/2014/main" id="{CF74A5FF-6087-4289-B42F-BC6E149564FD}"/>
              </a:ext>
            </a:extLst>
          </p:cNvPr>
          <p:cNvSpPr txBox="1"/>
          <p:nvPr userDrawn="1"/>
        </p:nvSpPr>
        <p:spPr>
          <a:xfrm>
            <a:off x="-415504" y="6629158"/>
            <a:ext cx="2209800" cy="184634"/>
          </a:xfrm>
          <a:prstGeom prst="rect">
            <a:avLst/>
          </a:prstGeom>
          <a:noFill/>
        </p:spPr>
        <p:txBody>
          <a:bodyPr wrap="square" lIns="91407" tIns="45704" rIns="91407" bIns="45704" rtlCol="0">
            <a:spAutoFit/>
          </a:bodyPr>
          <a:lstStyle/>
          <a:p>
            <a:pPr algn="r"/>
            <a:r>
              <a:rPr lang="en-US" sz="600" baseline="0" dirty="0">
                <a:solidFill>
                  <a:schemeClr val="tx1"/>
                </a:solidFill>
                <a:latin typeface="Arial" pitchFamily="34" charset="0"/>
                <a:cs typeface="Arial" pitchFamily="34" charset="0"/>
              </a:rPr>
              <a:t>Copyright </a:t>
            </a:r>
            <a:r>
              <a:rPr lang="en-US" sz="600" dirty="0">
                <a:solidFill>
                  <a:schemeClr val="tx1"/>
                </a:solidFill>
                <a:latin typeface="Arial" pitchFamily="34" charset="0"/>
                <a:cs typeface="Arial" pitchFamily="34" charset="0"/>
              </a:rPr>
              <a:t>©</a:t>
            </a:r>
            <a:r>
              <a:rPr lang="en-US" sz="600" baseline="0" dirty="0">
                <a:solidFill>
                  <a:schemeClr val="tx1"/>
                </a:solidFill>
                <a:latin typeface="Arial" pitchFamily="34" charset="0"/>
                <a:cs typeface="Arial" pitchFamily="34" charset="0"/>
              </a:rPr>
              <a:t> 2018 Bentz Whaley Flessner</a:t>
            </a:r>
            <a:endParaRPr lang="en-US" sz="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649968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Subtitl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4732"/>
          <a:stretch/>
        </p:blipFill>
        <p:spPr>
          <a:xfrm>
            <a:off x="-1" y="0"/>
            <a:ext cx="9144000" cy="4588329"/>
          </a:xfrm>
          <a:prstGeom prst="rect">
            <a:avLst/>
          </a:prstGeom>
        </p:spPr>
      </p:pic>
      <p:sp>
        <p:nvSpPr>
          <p:cNvPr id="3074" name="Rectangle 2"/>
          <p:cNvSpPr>
            <a:spLocks noGrp="1" noChangeArrowheads="1"/>
          </p:cNvSpPr>
          <p:nvPr>
            <p:ph type="ctrTitle"/>
          </p:nvPr>
        </p:nvSpPr>
        <p:spPr>
          <a:xfrm>
            <a:off x="0"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4" name="TextBox 3">
            <a:extLst>
              <a:ext uri="{FF2B5EF4-FFF2-40B4-BE49-F238E27FC236}">
                <a16:creationId xmlns:a16="http://schemas.microsoft.com/office/drawing/2014/main" id="{6DB461D9-00B6-4EC9-B7A5-759DD7C539DF}"/>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6359685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07F38A-580E-45A0-B443-80B5AFD03A1A}"/>
              </a:ext>
            </a:extLst>
          </p:cNvPr>
          <p:cNvPicPr/>
          <p:nvPr userDrawn="1"/>
        </p:nvPicPr>
        <p:blipFill>
          <a:blip r:embed="rId2"/>
          <a:stretch>
            <a:fillRect/>
          </a:stretch>
        </p:blipFill>
        <p:spPr>
          <a:xfrm>
            <a:off x="3493903" y="1736407"/>
            <a:ext cx="914400" cy="1097280"/>
          </a:xfrm>
          <a:prstGeom prst="rect">
            <a:avLst/>
          </a:prstGeom>
        </p:spPr>
      </p:pic>
      <p:pic>
        <p:nvPicPr>
          <p:cNvPr id="10" name="Picture 9">
            <a:extLst>
              <a:ext uri="{FF2B5EF4-FFF2-40B4-BE49-F238E27FC236}">
                <a16:creationId xmlns:a16="http://schemas.microsoft.com/office/drawing/2014/main" id="{67434EC6-3462-4A81-B09B-D6953990B4E0}"/>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881301" y="1736724"/>
            <a:ext cx="914400" cy="1096645"/>
          </a:xfrm>
          <a:prstGeom prst="rect">
            <a:avLst/>
          </a:prstGeom>
        </p:spPr>
      </p:pic>
      <p:pic>
        <p:nvPicPr>
          <p:cNvPr id="11" name="Picture 10">
            <a:extLst>
              <a:ext uri="{FF2B5EF4-FFF2-40B4-BE49-F238E27FC236}">
                <a16:creationId xmlns:a16="http://schemas.microsoft.com/office/drawing/2014/main" id="{4688D6DF-EE8D-40C6-AD49-BFEDBBE75B3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4328253" y="3422004"/>
            <a:ext cx="914400" cy="1097280"/>
          </a:xfrm>
          <a:prstGeom prst="rect">
            <a:avLst/>
          </a:prstGeom>
        </p:spPr>
      </p:pic>
      <p:pic>
        <p:nvPicPr>
          <p:cNvPr id="12" name="Picture 11">
            <a:extLst>
              <a:ext uri="{FF2B5EF4-FFF2-40B4-BE49-F238E27FC236}">
                <a16:creationId xmlns:a16="http://schemas.microsoft.com/office/drawing/2014/main" id="{CD7B8812-C4E8-4B82-8238-F55EE51E4DAD}"/>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5921005" y="3436651"/>
            <a:ext cx="914400" cy="1096645"/>
          </a:xfrm>
          <a:prstGeom prst="rect">
            <a:avLst/>
          </a:prstGeom>
        </p:spPr>
      </p:pic>
      <p:pic>
        <p:nvPicPr>
          <p:cNvPr id="13" name="Picture 12">
            <a:extLst>
              <a:ext uri="{FF2B5EF4-FFF2-40B4-BE49-F238E27FC236}">
                <a16:creationId xmlns:a16="http://schemas.microsoft.com/office/drawing/2014/main" id="{5D0D72BC-569C-4611-9AE4-6BDEFDF7DF6E}"/>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2743200" y="3427541"/>
            <a:ext cx="914400" cy="1097280"/>
          </a:xfrm>
          <a:prstGeom prst="rect">
            <a:avLst/>
          </a:prstGeom>
        </p:spPr>
      </p:pic>
      <p:sp>
        <p:nvSpPr>
          <p:cNvPr id="14" name="Title 1">
            <a:extLst>
              <a:ext uri="{FF2B5EF4-FFF2-40B4-BE49-F238E27FC236}">
                <a16:creationId xmlns:a16="http://schemas.microsoft.com/office/drawing/2014/main" id="{6B0B5896-ADFE-4742-9043-FE798B7487AA}"/>
              </a:ext>
            </a:extLst>
          </p:cNvPr>
          <p:cNvSpPr txBox="1">
            <a:spLocks/>
          </p:cNvSpPr>
          <p:nvPr userDrawn="1"/>
        </p:nvSpPr>
        <p:spPr>
          <a:xfrm>
            <a:off x="1217561" y="5236055"/>
            <a:ext cx="7086600" cy="1096962"/>
          </a:xfrm>
          <a:prstGeom prst="rect">
            <a:avLst/>
          </a:prstGeom>
          <a:noFill/>
          <a:ln w="38100">
            <a:noFill/>
          </a:ln>
          <a:effectLst/>
        </p:spPr>
        <p:txBody>
          <a:bodyPr vert="horz" lIns="91429" tIns="45714" rIns="91429" bIns="45714" rtlCol="0" anchor="ctr">
            <a:noAutofit/>
          </a:bodyPr>
          <a:lstStyle>
            <a:lvl1pPr algn="l" defTabSz="914293" rtl="0" eaLnBrk="1" latinLnBrk="0" hangingPunct="1">
              <a:spcBef>
                <a:spcPct val="0"/>
              </a:spcBef>
              <a:buNone/>
              <a:defRPr sz="3200" b="0" kern="1200">
                <a:solidFill>
                  <a:schemeClr val="tx1">
                    <a:lumMod val="65000"/>
                    <a:lumOff val="35000"/>
                  </a:schemeClr>
                </a:solidFill>
                <a:effectLst/>
                <a:latin typeface="Arial" pitchFamily="34" charset="0"/>
                <a:ea typeface="+mj-ea"/>
                <a:cs typeface="Arial" pitchFamily="34" charset="0"/>
              </a:defRPr>
            </a:lvl1pPr>
          </a:lstStyle>
          <a:p>
            <a:r>
              <a:rPr lang="en-US" dirty="0"/>
              <a:t>insight@bwf.com</a:t>
            </a:r>
          </a:p>
        </p:txBody>
      </p:sp>
      <p:sp>
        <p:nvSpPr>
          <p:cNvPr id="15" name="Rectangle 14">
            <a:extLst>
              <a:ext uri="{FF2B5EF4-FFF2-40B4-BE49-F238E27FC236}">
                <a16:creationId xmlns:a16="http://schemas.microsoft.com/office/drawing/2014/main" id="{BD6B44AB-076E-45B9-AD00-880514CC7BF7}"/>
              </a:ext>
            </a:extLst>
          </p:cNvPr>
          <p:cNvSpPr/>
          <p:nvPr userDrawn="1"/>
        </p:nvSpPr>
        <p:spPr>
          <a:xfrm>
            <a:off x="4970915" y="5429071"/>
            <a:ext cx="3429000" cy="1200329"/>
          </a:xfrm>
          <a:prstGeom prst="rect">
            <a:avLst/>
          </a:prstGeom>
        </p:spPr>
        <p:txBody>
          <a:bodyPr wrap="square">
            <a:spAutoFit/>
          </a:bodyPr>
          <a:lstStyle/>
          <a:p>
            <a:r>
              <a:rPr lang="en-US" sz="1800" dirty="0">
                <a:solidFill>
                  <a:schemeClr val="bg2">
                    <a:lumMod val="50000"/>
                  </a:schemeClr>
                </a:solidFill>
                <a:latin typeface="Arial" panose="020B0604020202020204" pitchFamily="34" charset="0"/>
                <a:cs typeface="Arial" panose="020B0604020202020204" pitchFamily="34" charset="0"/>
              </a:rPr>
              <a:t>2461 South Clark Street</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Suite 910</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Arlington, VA 22202</a:t>
            </a:r>
            <a:br>
              <a:rPr lang="en-US" sz="1800" dirty="0">
                <a:solidFill>
                  <a:schemeClr val="bg2">
                    <a:lumMod val="50000"/>
                  </a:schemeClr>
                </a:solidFill>
                <a:latin typeface="Arial" panose="020B0604020202020204" pitchFamily="34" charset="0"/>
                <a:cs typeface="Arial" panose="020B0604020202020204" pitchFamily="34" charset="0"/>
              </a:rPr>
            </a:br>
            <a:r>
              <a:rPr lang="en-US" sz="1800" dirty="0">
                <a:solidFill>
                  <a:schemeClr val="bg2">
                    <a:lumMod val="50000"/>
                  </a:schemeClr>
                </a:solidFill>
                <a:latin typeface="Arial" panose="020B0604020202020204" pitchFamily="34" charset="0"/>
                <a:cs typeface="Arial" panose="020B0604020202020204" pitchFamily="34" charset="0"/>
              </a:rPr>
              <a:t>Phone: (703) 413-5505</a:t>
            </a:r>
          </a:p>
        </p:txBody>
      </p:sp>
      <p:pic>
        <p:nvPicPr>
          <p:cNvPr id="16" name="Picture 15">
            <a:extLst>
              <a:ext uri="{FF2B5EF4-FFF2-40B4-BE49-F238E27FC236}">
                <a16:creationId xmlns:a16="http://schemas.microsoft.com/office/drawing/2014/main" id="{869343DC-B00F-43C1-83F5-8DC17F5A37BB}"/>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7485515" y="3430405"/>
            <a:ext cx="914400" cy="1097280"/>
          </a:xfrm>
          <a:prstGeom prst="rect">
            <a:avLst/>
          </a:prstGeom>
        </p:spPr>
      </p:pic>
      <p:sp>
        <p:nvSpPr>
          <p:cNvPr id="17" name="TextBox 16">
            <a:extLst>
              <a:ext uri="{FF2B5EF4-FFF2-40B4-BE49-F238E27FC236}">
                <a16:creationId xmlns:a16="http://schemas.microsoft.com/office/drawing/2014/main" id="{E2723B93-162F-44FC-9985-32728ECAD10F}"/>
              </a:ext>
            </a:extLst>
          </p:cNvPr>
          <p:cNvSpPr txBox="1"/>
          <p:nvPr userDrawn="1"/>
        </p:nvSpPr>
        <p:spPr>
          <a:xfrm>
            <a:off x="1899352" y="2521613"/>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kumimoji="0" lang="en-US" sz="1600" b="1" i="0" u="none" strike="noStrike" kern="1200" cap="none" spc="0" normalizeH="0" baseline="0" noProof="0" dirty="0">
                <a:ln>
                  <a:noFill/>
                </a:ln>
                <a:solidFill>
                  <a:srgbClr val="BE0F34"/>
                </a:solidFill>
                <a:effectLst/>
                <a:uLnTx/>
                <a:uFillTx/>
                <a:latin typeface="Arial" pitchFamily="34" charset="0"/>
                <a:ea typeface="+mn-ea"/>
                <a:cs typeface="Arial" pitchFamily="34" charset="0"/>
              </a:rPr>
              <a:t>Bond</a:t>
            </a:r>
          </a:p>
        </p:txBody>
      </p:sp>
      <p:sp>
        <p:nvSpPr>
          <p:cNvPr id="18" name="TextBox 17">
            <a:extLst>
              <a:ext uri="{FF2B5EF4-FFF2-40B4-BE49-F238E27FC236}">
                <a16:creationId xmlns:a16="http://schemas.microsoft.com/office/drawing/2014/main" id="{BA0053EC-0007-47C1-BA90-800C0441B79A}"/>
              </a:ext>
            </a:extLst>
          </p:cNvPr>
          <p:cNvSpPr txBox="1"/>
          <p:nvPr userDrawn="1"/>
        </p:nvSpPr>
        <p:spPr>
          <a:xfrm>
            <a:off x="5973894" y="4243755"/>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kumimoji="0" lang="en-US" sz="1600" b="1" i="0" u="none" strike="noStrike" kern="1200" cap="none" spc="0" normalizeH="0" baseline="0" noProof="0" dirty="0">
                <a:ln>
                  <a:noFill/>
                </a:ln>
                <a:solidFill>
                  <a:srgbClr val="BE0F34"/>
                </a:solidFill>
                <a:effectLst/>
                <a:uLnTx/>
                <a:uFillTx/>
                <a:latin typeface="Arial" pitchFamily="34" charset="0"/>
                <a:ea typeface="+mn-ea"/>
                <a:cs typeface="Arial" pitchFamily="34" charset="0"/>
              </a:rPr>
              <a:t>Andy</a:t>
            </a:r>
          </a:p>
        </p:txBody>
      </p:sp>
      <p:sp>
        <p:nvSpPr>
          <p:cNvPr id="19" name="TextBox 18">
            <a:extLst>
              <a:ext uri="{FF2B5EF4-FFF2-40B4-BE49-F238E27FC236}">
                <a16:creationId xmlns:a16="http://schemas.microsoft.com/office/drawing/2014/main" id="{EECEBC46-85B8-4FFB-B985-B295D66A2E1A}"/>
              </a:ext>
            </a:extLst>
          </p:cNvPr>
          <p:cNvSpPr txBox="1"/>
          <p:nvPr userDrawn="1"/>
        </p:nvSpPr>
        <p:spPr>
          <a:xfrm>
            <a:off x="3474674" y="2533962"/>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lang="en-US" sz="1600" b="1" dirty="0">
                <a:solidFill>
                  <a:srgbClr val="BE0F34"/>
                </a:solidFill>
                <a:latin typeface="Arial" pitchFamily="34" charset="0"/>
                <a:cs typeface="Arial" pitchFamily="34" charset="0"/>
              </a:rPr>
              <a:t>Josh</a:t>
            </a:r>
            <a:endParaRPr kumimoji="0" lang="en-US" sz="1600" b="1" i="0" u="none" strike="noStrike" kern="1200" cap="none" spc="0" normalizeH="0" baseline="0" noProof="0" dirty="0">
              <a:ln>
                <a:noFill/>
              </a:ln>
              <a:solidFill>
                <a:srgbClr val="BE0F34"/>
              </a:solidFill>
              <a:effectLst/>
              <a:uLnTx/>
              <a:uFillTx/>
              <a:latin typeface="Arial" pitchFamily="34" charset="0"/>
              <a:cs typeface="Arial" pitchFamily="34" charset="0"/>
            </a:endParaRPr>
          </a:p>
        </p:txBody>
      </p:sp>
      <p:sp>
        <p:nvSpPr>
          <p:cNvPr id="20" name="TextBox 19">
            <a:extLst>
              <a:ext uri="{FF2B5EF4-FFF2-40B4-BE49-F238E27FC236}">
                <a16:creationId xmlns:a16="http://schemas.microsoft.com/office/drawing/2014/main" id="{FC10AC45-8485-4DBA-AFF1-42E384B8AEFE}"/>
              </a:ext>
            </a:extLst>
          </p:cNvPr>
          <p:cNvSpPr txBox="1"/>
          <p:nvPr userDrawn="1"/>
        </p:nvSpPr>
        <p:spPr>
          <a:xfrm>
            <a:off x="5181600" y="2560320"/>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kumimoji="0" lang="en-US" sz="1600" b="1" i="0" u="none" strike="noStrike" kern="1200" cap="none" spc="0" normalizeH="0" baseline="0" noProof="0" dirty="0">
                <a:ln>
                  <a:noFill/>
                </a:ln>
                <a:solidFill>
                  <a:srgbClr val="BE0F34"/>
                </a:solidFill>
                <a:effectLst/>
                <a:uLnTx/>
                <a:uFillTx/>
                <a:latin typeface="Arial" pitchFamily="34" charset="0"/>
                <a:ea typeface="+mn-ea"/>
                <a:cs typeface="Arial" pitchFamily="34" charset="0"/>
              </a:rPr>
              <a:t>Alex</a:t>
            </a:r>
          </a:p>
        </p:txBody>
      </p:sp>
      <p:sp>
        <p:nvSpPr>
          <p:cNvPr id="21" name="TextBox 20">
            <a:extLst>
              <a:ext uri="{FF2B5EF4-FFF2-40B4-BE49-F238E27FC236}">
                <a16:creationId xmlns:a16="http://schemas.microsoft.com/office/drawing/2014/main" id="{793C23F1-0554-4BC1-8618-15361B37F2F0}"/>
              </a:ext>
            </a:extLst>
          </p:cNvPr>
          <p:cNvSpPr txBox="1"/>
          <p:nvPr userDrawn="1"/>
        </p:nvSpPr>
        <p:spPr>
          <a:xfrm>
            <a:off x="4358547" y="4259611"/>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kumimoji="0" lang="en-US" sz="1600" b="1" i="0" u="none" strike="noStrike" kern="1200" cap="none" spc="0" normalizeH="0" baseline="0" noProof="0" dirty="0">
                <a:ln>
                  <a:noFill/>
                </a:ln>
                <a:solidFill>
                  <a:srgbClr val="BE0F34"/>
                </a:solidFill>
                <a:effectLst/>
                <a:uLnTx/>
                <a:uFillTx/>
                <a:latin typeface="Arial" pitchFamily="34" charset="0"/>
                <a:ea typeface="+mn-ea"/>
                <a:cs typeface="Arial" pitchFamily="34" charset="0"/>
              </a:rPr>
              <a:t>Emma</a:t>
            </a:r>
          </a:p>
        </p:txBody>
      </p:sp>
      <p:sp>
        <p:nvSpPr>
          <p:cNvPr id="22" name="TextBox 21">
            <a:extLst>
              <a:ext uri="{FF2B5EF4-FFF2-40B4-BE49-F238E27FC236}">
                <a16:creationId xmlns:a16="http://schemas.microsoft.com/office/drawing/2014/main" id="{36156C53-E52D-471F-8549-DDDE80ACEB1F}"/>
              </a:ext>
            </a:extLst>
          </p:cNvPr>
          <p:cNvSpPr txBox="1"/>
          <p:nvPr userDrawn="1"/>
        </p:nvSpPr>
        <p:spPr>
          <a:xfrm>
            <a:off x="2743200" y="4251960"/>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lang="en-US" sz="1600" b="1" dirty="0">
                <a:solidFill>
                  <a:srgbClr val="BE0F34"/>
                </a:solidFill>
                <a:latin typeface="Arial" pitchFamily="34" charset="0"/>
                <a:cs typeface="Arial" pitchFamily="34" charset="0"/>
              </a:rPr>
              <a:t>Marisa</a:t>
            </a:r>
            <a:endParaRPr kumimoji="0" lang="en-US" sz="1600" b="1" i="0" u="none" strike="noStrike" kern="1200" cap="none" spc="0" normalizeH="0" baseline="0" noProof="0" dirty="0">
              <a:ln>
                <a:noFill/>
              </a:ln>
              <a:solidFill>
                <a:srgbClr val="BE0F34"/>
              </a:solidFill>
              <a:effectLst/>
              <a:uLnTx/>
              <a:uFillTx/>
              <a:latin typeface="Arial" pitchFamily="34" charset="0"/>
              <a:cs typeface="Arial" pitchFamily="34" charset="0"/>
            </a:endParaRPr>
          </a:p>
        </p:txBody>
      </p:sp>
      <p:sp>
        <p:nvSpPr>
          <p:cNvPr id="23" name="TextBox 22">
            <a:extLst>
              <a:ext uri="{FF2B5EF4-FFF2-40B4-BE49-F238E27FC236}">
                <a16:creationId xmlns:a16="http://schemas.microsoft.com/office/drawing/2014/main" id="{AA067456-5DD3-4ED4-9FFF-2B7793B7B3D7}"/>
              </a:ext>
            </a:extLst>
          </p:cNvPr>
          <p:cNvSpPr txBox="1"/>
          <p:nvPr userDrawn="1"/>
        </p:nvSpPr>
        <p:spPr>
          <a:xfrm>
            <a:off x="7510677" y="4198740"/>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kumimoji="0" lang="en-US" sz="1600" b="1" i="0" u="none" strike="noStrike" kern="1200" cap="none" spc="0" normalizeH="0" baseline="0" noProof="0" dirty="0">
                <a:ln>
                  <a:noFill/>
                </a:ln>
                <a:solidFill>
                  <a:srgbClr val="BE0F34"/>
                </a:solidFill>
                <a:effectLst/>
                <a:uLnTx/>
                <a:uFillTx/>
                <a:latin typeface="Arial" pitchFamily="34" charset="0"/>
                <a:ea typeface="+mn-ea"/>
                <a:cs typeface="Arial" pitchFamily="34" charset="0"/>
              </a:rPr>
              <a:t>Allison</a:t>
            </a:r>
          </a:p>
        </p:txBody>
      </p:sp>
      <p:pic>
        <p:nvPicPr>
          <p:cNvPr id="24" name="Picture 2" descr="Oftelie for Bio">
            <a:extLst>
              <a:ext uri="{FF2B5EF4-FFF2-40B4-BE49-F238E27FC236}">
                <a16:creationId xmlns:a16="http://schemas.microsoft.com/office/drawing/2014/main" id="{0DFADC1C-A9C9-47A8-99A7-8282FB674D4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156620" y="1737358"/>
            <a:ext cx="914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98F5F782-1739-4C34-B2BD-4653529B65E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4800" y="6400800"/>
            <a:ext cx="2012456" cy="305418"/>
          </a:xfrm>
          <a:prstGeom prst="rect">
            <a:avLst/>
          </a:prstGeom>
        </p:spPr>
      </p:pic>
      <p:sp>
        <p:nvSpPr>
          <p:cNvPr id="26" name="TextBox 25">
            <a:extLst>
              <a:ext uri="{FF2B5EF4-FFF2-40B4-BE49-F238E27FC236}">
                <a16:creationId xmlns:a16="http://schemas.microsoft.com/office/drawing/2014/main" id="{2BCB69EF-AB6E-4BAE-A312-DB42D95DA57B}"/>
              </a:ext>
            </a:extLst>
          </p:cNvPr>
          <p:cNvSpPr txBox="1"/>
          <p:nvPr userDrawn="1"/>
        </p:nvSpPr>
        <p:spPr>
          <a:xfrm>
            <a:off x="7239000" y="6476758"/>
            <a:ext cx="1676400" cy="304800"/>
          </a:xfrm>
          <a:prstGeom prst="rect">
            <a:avLst/>
          </a:prstGeom>
          <a:noFill/>
          <a:ln w="28575">
            <a:noFill/>
          </a:ln>
          <a:effectLst/>
        </p:spPr>
        <p:txBody>
          <a:bodyPr wrap="square" rtlCol="0" anchor="ctr">
            <a:normAutofit/>
          </a:bodyPr>
          <a:lstStyle/>
          <a:p>
            <a:pPr marL="0" marR="0" indent="0" algn="r" defTabSz="914270" rtl="0" eaLnBrk="1" fontAlgn="auto" latinLnBrk="0" hangingPunct="1">
              <a:lnSpc>
                <a:spcPct val="100000"/>
              </a:lnSpc>
              <a:spcBef>
                <a:spcPts val="1500"/>
              </a:spcBef>
              <a:spcAft>
                <a:spcPts val="0"/>
              </a:spcAft>
              <a:buClrTx/>
              <a:buSzTx/>
              <a:buFontTx/>
              <a:buNone/>
              <a:tabLst/>
            </a:pPr>
            <a:fld id="{F67FA8E8-5394-4956-B76E-FB48A502A703}" type="slidenum">
              <a:rPr kumimoji="0" lang="en-US" sz="1050" b="1" i="0" u="none" strike="noStrike" kern="1200" cap="none" spc="0" normalizeH="0" baseline="0" noProof="0" smtClean="0">
                <a:ln>
                  <a:noFill/>
                </a:ln>
                <a:solidFill>
                  <a:schemeClr val="tx1">
                    <a:lumMod val="65000"/>
                    <a:lumOff val="35000"/>
                  </a:schemeClr>
                </a:solidFill>
                <a:effectLst/>
                <a:uLnTx/>
                <a:uFillTx/>
                <a:latin typeface="Arial" pitchFamily="34" charset="0"/>
                <a:ea typeface="+mn-ea"/>
                <a:cs typeface="Arial" pitchFamily="34" charset="0"/>
              </a:rPr>
              <a:pPr marL="0" marR="0" indent="0" algn="r" defTabSz="914270" rtl="0" eaLnBrk="1" fontAlgn="auto" latinLnBrk="0" hangingPunct="1">
                <a:lnSpc>
                  <a:spcPct val="100000"/>
                </a:lnSpc>
                <a:spcBef>
                  <a:spcPts val="1500"/>
                </a:spcBef>
                <a:spcAft>
                  <a:spcPts val="0"/>
                </a:spcAft>
                <a:buClrTx/>
                <a:buSzTx/>
                <a:buFontTx/>
                <a:buNone/>
                <a:tabLst/>
              </a:pPr>
              <a:t>‹#›</a:t>
            </a:fld>
            <a:endParaRPr kumimoji="0" lang="en-US" sz="1200" b="1"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27" name="TextBox 26">
            <a:extLst>
              <a:ext uri="{FF2B5EF4-FFF2-40B4-BE49-F238E27FC236}">
                <a16:creationId xmlns:a16="http://schemas.microsoft.com/office/drawing/2014/main" id="{CF74A5FF-6087-4289-B42F-BC6E149564FD}"/>
              </a:ext>
            </a:extLst>
          </p:cNvPr>
          <p:cNvSpPr txBox="1"/>
          <p:nvPr userDrawn="1"/>
        </p:nvSpPr>
        <p:spPr>
          <a:xfrm>
            <a:off x="-415504" y="6629158"/>
            <a:ext cx="2209800" cy="184634"/>
          </a:xfrm>
          <a:prstGeom prst="rect">
            <a:avLst/>
          </a:prstGeom>
          <a:noFill/>
        </p:spPr>
        <p:txBody>
          <a:bodyPr wrap="square" lIns="91407" tIns="45704" rIns="91407" bIns="45704" rtlCol="0">
            <a:spAutoFit/>
          </a:bodyPr>
          <a:lstStyle/>
          <a:p>
            <a:pPr algn="r"/>
            <a:r>
              <a:rPr lang="en-US" sz="600" baseline="0" dirty="0">
                <a:solidFill>
                  <a:schemeClr val="tx1"/>
                </a:solidFill>
                <a:latin typeface="Arial" pitchFamily="34" charset="0"/>
                <a:cs typeface="Arial" pitchFamily="34" charset="0"/>
              </a:rPr>
              <a:t>Copyright </a:t>
            </a:r>
            <a:r>
              <a:rPr lang="en-US" sz="600" dirty="0">
                <a:solidFill>
                  <a:schemeClr val="tx1"/>
                </a:solidFill>
                <a:latin typeface="Arial" pitchFamily="34" charset="0"/>
                <a:cs typeface="Arial" pitchFamily="34" charset="0"/>
              </a:rPr>
              <a:t>©</a:t>
            </a:r>
            <a:r>
              <a:rPr lang="en-US" sz="600" baseline="0" dirty="0">
                <a:solidFill>
                  <a:schemeClr val="tx1"/>
                </a:solidFill>
                <a:latin typeface="Arial" pitchFamily="34" charset="0"/>
                <a:cs typeface="Arial" pitchFamily="34" charset="0"/>
              </a:rPr>
              <a:t> 2018 Bentz Whaley Flessner</a:t>
            </a:r>
            <a:endParaRPr lang="en-US" sz="600" dirty="0">
              <a:solidFill>
                <a:schemeClr val="tx1"/>
              </a:solidFill>
              <a:latin typeface="Arial" pitchFamily="34" charset="0"/>
              <a:cs typeface="Arial" pitchFamily="34" charset="0"/>
            </a:endParaRPr>
          </a:p>
        </p:txBody>
      </p:sp>
      <p:sp>
        <p:nvSpPr>
          <p:cNvPr id="30" name="Title 1">
            <a:extLst>
              <a:ext uri="{FF2B5EF4-FFF2-40B4-BE49-F238E27FC236}">
                <a16:creationId xmlns:a16="http://schemas.microsoft.com/office/drawing/2014/main" id="{8914F5D7-8B46-4EE5-8997-790BDCA1382B}"/>
              </a:ext>
            </a:extLst>
          </p:cNvPr>
          <p:cNvSpPr txBox="1">
            <a:spLocks/>
          </p:cNvSpPr>
          <p:nvPr userDrawn="1"/>
        </p:nvSpPr>
        <p:spPr>
          <a:xfrm>
            <a:off x="1005840" y="411480"/>
            <a:ext cx="7086600" cy="850022"/>
          </a:xfrm>
          <a:prstGeom prst="rect">
            <a:avLst/>
          </a:prstGeom>
          <a:noFill/>
          <a:ln w="38100">
            <a:noFill/>
          </a:ln>
          <a:effectLst/>
        </p:spPr>
        <p:txBody>
          <a:bodyPr vert="horz" lIns="91429" tIns="45714" rIns="91429" bIns="45714" rtlCol="0" anchor="ctr">
            <a:noAutofit/>
          </a:bodyPr>
          <a:lstStyle>
            <a:lvl1pPr algn="l" defTabSz="914293" rtl="0" eaLnBrk="1" latinLnBrk="0" hangingPunct="1">
              <a:spcBef>
                <a:spcPct val="0"/>
              </a:spcBef>
              <a:buNone/>
              <a:defRPr sz="3200" b="0" kern="1200">
                <a:solidFill>
                  <a:srgbClr val="BE0F34"/>
                </a:solidFill>
                <a:effectLst/>
                <a:latin typeface="Arial" pitchFamily="34" charset="0"/>
                <a:ea typeface="+mj-ea"/>
                <a:cs typeface="Arial" pitchFamily="34" charset="0"/>
              </a:defRPr>
            </a:lvl1pPr>
          </a:lstStyle>
          <a:p>
            <a:r>
              <a:rPr lang="en-US" dirty="0"/>
              <a:t>Meet the BWF Insight Team</a:t>
            </a:r>
          </a:p>
        </p:txBody>
      </p:sp>
      <p:pic>
        <p:nvPicPr>
          <p:cNvPr id="28" name="Picture 27"/>
          <p:cNvPicPr/>
          <p:nvPr userDrawn="1"/>
        </p:nvPicPr>
        <p:blipFill>
          <a:blip r:embed="rId10" cstate="print">
            <a:extLst>
              <a:ext uri="{28A0092B-C50C-407E-A947-70E740481C1C}">
                <a14:useLocalDpi xmlns:a14="http://schemas.microsoft.com/office/drawing/2010/main" val="0"/>
              </a:ext>
            </a:extLst>
          </a:blip>
          <a:stretch>
            <a:fillRect/>
          </a:stretch>
        </p:blipFill>
        <p:spPr>
          <a:xfrm>
            <a:off x="1122861" y="3422004"/>
            <a:ext cx="914400" cy="1097280"/>
          </a:xfrm>
          <a:prstGeom prst="rect">
            <a:avLst/>
          </a:prstGeom>
        </p:spPr>
      </p:pic>
      <p:sp>
        <p:nvSpPr>
          <p:cNvPr id="29" name="TextBox 28">
            <a:extLst>
              <a:ext uri="{FF2B5EF4-FFF2-40B4-BE49-F238E27FC236}">
                <a16:creationId xmlns:a16="http://schemas.microsoft.com/office/drawing/2014/main" id="{36156C53-E52D-471F-8549-DDDE80ACEB1F}"/>
              </a:ext>
            </a:extLst>
          </p:cNvPr>
          <p:cNvSpPr txBox="1"/>
          <p:nvPr userDrawn="1"/>
        </p:nvSpPr>
        <p:spPr>
          <a:xfrm>
            <a:off x="1122861" y="4244592"/>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lang="en-US" sz="1600" b="1" dirty="0">
                <a:solidFill>
                  <a:srgbClr val="BE0F34"/>
                </a:solidFill>
                <a:latin typeface="Arial" pitchFamily="34" charset="0"/>
                <a:cs typeface="Arial" pitchFamily="34" charset="0"/>
              </a:rPr>
              <a:t>Roslyn</a:t>
            </a:r>
            <a:endParaRPr kumimoji="0" lang="en-US" sz="1600" b="1" i="0" u="none" strike="noStrike" kern="1200" cap="none" spc="0" normalizeH="0" baseline="0" noProof="0" dirty="0">
              <a:ln>
                <a:noFill/>
              </a:ln>
              <a:solidFill>
                <a:srgbClr val="BE0F34"/>
              </a:solidFill>
              <a:effectLst/>
              <a:uLnTx/>
              <a:uFillTx/>
              <a:latin typeface="Arial" pitchFamily="34" charset="0"/>
              <a:cs typeface="Arial" pitchFamily="34" charset="0"/>
            </a:endParaRPr>
          </a:p>
        </p:txBody>
      </p:sp>
      <p:pic>
        <p:nvPicPr>
          <p:cNvPr id="31" name="Picture 30"/>
          <p:cNvPicPr/>
          <p:nvPr userDrawn="1"/>
        </p:nvPicPr>
        <p:blipFill>
          <a:blip r:embed="rId11" cstate="print">
            <a:extLst>
              <a:ext uri="{28A0092B-C50C-407E-A947-70E740481C1C}">
                <a14:useLocalDpi xmlns:a14="http://schemas.microsoft.com/office/drawing/2010/main" val="0"/>
              </a:ext>
            </a:extLst>
          </a:blip>
          <a:stretch>
            <a:fillRect/>
          </a:stretch>
        </p:blipFill>
        <p:spPr>
          <a:xfrm>
            <a:off x="6771732" y="1745535"/>
            <a:ext cx="914400" cy="1097280"/>
          </a:xfrm>
          <a:prstGeom prst="rect">
            <a:avLst/>
          </a:prstGeom>
        </p:spPr>
      </p:pic>
      <p:sp>
        <p:nvSpPr>
          <p:cNvPr id="32" name="TextBox 31">
            <a:extLst>
              <a:ext uri="{FF2B5EF4-FFF2-40B4-BE49-F238E27FC236}">
                <a16:creationId xmlns:a16="http://schemas.microsoft.com/office/drawing/2014/main" id="{FC10AC45-8485-4DBA-AFF1-42E384B8AEFE}"/>
              </a:ext>
            </a:extLst>
          </p:cNvPr>
          <p:cNvSpPr txBox="1"/>
          <p:nvPr userDrawn="1"/>
        </p:nvSpPr>
        <p:spPr>
          <a:xfrm>
            <a:off x="6780989" y="2558049"/>
            <a:ext cx="914400" cy="914400"/>
          </a:xfrm>
          <a:prstGeom prst="rect">
            <a:avLst/>
          </a:prstGeom>
          <a:noFill/>
          <a:ln w="28575">
            <a:noFill/>
          </a:ln>
          <a:effectLst/>
        </p:spPr>
        <p:txBody>
          <a:bodyPr wrap="none" rtlCol="0" anchor="ctr">
            <a:normAutofit/>
          </a:bodyPr>
          <a:lstStyle/>
          <a:p>
            <a:pPr marL="0" marR="0" indent="0" algn="ctr" defTabSz="914293" rtl="0" eaLnBrk="1" fontAlgn="auto" latinLnBrk="0" hangingPunct="1">
              <a:lnSpc>
                <a:spcPct val="100000"/>
              </a:lnSpc>
              <a:spcBef>
                <a:spcPts val="1500"/>
              </a:spcBef>
              <a:spcAft>
                <a:spcPts val="0"/>
              </a:spcAft>
              <a:buClrTx/>
              <a:buSzTx/>
              <a:buFontTx/>
              <a:buNone/>
              <a:tabLst/>
            </a:pPr>
            <a:r>
              <a:rPr kumimoji="0" lang="en-US" sz="1600" b="1" i="0" u="none" strike="noStrike" kern="1200" cap="none" spc="0" normalizeH="0" baseline="0" noProof="0" dirty="0">
                <a:ln>
                  <a:noFill/>
                </a:ln>
                <a:solidFill>
                  <a:srgbClr val="BE0F34"/>
                </a:solidFill>
                <a:effectLst/>
                <a:uLnTx/>
                <a:uFillTx/>
                <a:latin typeface="Arial" pitchFamily="34" charset="0"/>
                <a:ea typeface="+mn-ea"/>
                <a:cs typeface="Arial" pitchFamily="34" charset="0"/>
              </a:rPr>
              <a:t>Barett</a:t>
            </a:r>
          </a:p>
        </p:txBody>
      </p:sp>
    </p:spTree>
    <p:extLst>
      <p:ext uri="{BB962C8B-B14F-4D97-AF65-F5344CB8AC3E}">
        <p14:creationId xmlns:p14="http://schemas.microsoft.com/office/powerpoint/2010/main" val="168563766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ordered with subhea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1A68BA-4BA5-4701-B242-E1B63117913E}"/>
              </a:ext>
            </a:extLst>
          </p:cNvPr>
          <p:cNvSpPr>
            <a:spLocks noGrp="1"/>
          </p:cNvSpPr>
          <p:nvPr>
            <p:ph type="body" sz="quarter" idx="11"/>
          </p:nvPr>
        </p:nvSpPr>
        <p:spPr>
          <a:xfrm>
            <a:off x="914400" y="457200"/>
            <a:ext cx="7538884" cy="381001"/>
          </a:xfrm>
        </p:spPr>
        <p:txBody>
          <a:bodyPr/>
          <a:lstStyle>
            <a:lvl1pPr marL="0" indent="0">
              <a:defRPr sz="2400" b="0">
                <a:solidFill>
                  <a:schemeClr val="tx1">
                    <a:lumMod val="50000"/>
                    <a:lumOff val="50000"/>
                  </a:schemeClr>
                </a:solidFill>
              </a:defRPr>
            </a:lvl1pPr>
            <a:lvl2pPr marL="457200" indent="-284163">
              <a:defRPr/>
            </a:lvl2pPr>
            <a:lvl3pPr marL="690563" indent="-233363">
              <a:spcBef>
                <a:spcPts val="0"/>
              </a:spcBef>
              <a:defRPr sz="1600"/>
            </a:lvl3pPr>
          </a:lstStyle>
          <a:p>
            <a:pPr lvl="0"/>
            <a:r>
              <a:rPr lang="en-US" dirty="0"/>
              <a:t>Edit Master text styles</a:t>
            </a:r>
          </a:p>
        </p:txBody>
      </p:sp>
      <p:cxnSp>
        <p:nvCxnSpPr>
          <p:cNvPr id="6" name="Straight Connector 5">
            <a:extLst>
              <a:ext uri="{FF2B5EF4-FFF2-40B4-BE49-F238E27FC236}">
                <a16:creationId xmlns:a16="http://schemas.microsoft.com/office/drawing/2014/main" id="{9C2EFDEA-F601-46BF-BE25-5157B36D0ACB}"/>
              </a:ext>
            </a:extLst>
          </p:cNvPr>
          <p:cNvCxnSpPr>
            <a:cxnSpLocks/>
          </p:cNvCxnSpPr>
          <p:nvPr userDrawn="1"/>
        </p:nvCxnSpPr>
        <p:spPr>
          <a:xfrm>
            <a:off x="990600" y="1447800"/>
            <a:ext cx="74626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EB75674-151C-4D94-B345-FB9E94281846}"/>
              </a:ext>
            </a:extLst>
          </p:cNvPr>
          <p:cNvSpPr>
            <a:spLocks noGrp="1"/>
          </p:cNvSpPr>
          <p:nvPr>
            <p:ph type="body" sz="quarter" idx="12"/>
          </p:nvPr>
        </p:nvSpPr>
        <p:spPr>
          <a:xfrm>
            <a:off x="914246" y="762000"/>
            <a:ext cx="7539038" cy="685800"/>
          </a:xfrm>
        </p:spPr>
        <p:txBody>
          <a:bodyPr/>
          <a:lstStyle>
            <a:lvl1pPr>
              <a:defRPr sz="3200">
                <a:solidFill>
                  <a:srgbClr val="BE0F34"/>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en-US" dirty="0"/>
              <a:t>Edit Master text styles</a:t>
            </a:r>
          </a:p>
        </p:txBody>
      </p:sp>
      <p:sp>
        <p:nvSpPr>
          <p:cNvPr id="4" name="Text Placeholder 3">
            <a:extLst>
              <a:ext uri="{FF2B5EF4-FFF2-40B4-BE49-F238E27FC236}">
                <a16:creationId xmlns:a16="http://schemas.microsoft.com/office/drawing/2014/main" id="{072658EB-68B1-4226-A277-5278ED9D5067}"/>
              </a:ext>
            </a:extLst>
          </p:cNvPr>
          <p:cNvSpPr>
            <a:spLocks noGrp="1"/>
          </p:cNvSpPr>
          <p:nvPr>
            <p:ph type="body" sz="quarter" idx="13"/>
          </p:nvPr>
        </p:nvSpPr>
        <p:spPr>
          <a:xfrm>
            <a:off x="914246" y="1752600"/>
            <a:ext cx="7539038" cy="1784350"/>
          </a:xfrm>
        </p:spPr>
        <p:txBody>
          <a:bodyPr/>
          <a:lstStyle>
            <a:lvl1pPr>
              <a:defRPr>
                <a:solidFill>
                  <a:schemeClr val="tx1"/>
                </a:solidFill>
              </a:defRPr>
            </a:lvl1pPr>
            <a:lvl2pPr>
              <a:spcBef>
                <a:spcPts val="1800"/>
              </a:spcBef>
              <a:spcAft>
                <a:spcPts val="0"/>
              </a:spcAft>
              <a:defRPr>
                <a:solidFill>
                  <a:schemeClr val="tx1"/>
                </a:solidFill>
              </a:defRPr>
            </a:lvl2pPr>
            <a:lvl3pPr>
              <a:defRPr sz="1500">
                <a:solidFill>
                  <a:schemeClr val="tx1"/>
                </a:solidFill>
              </a:defRPr>
            </a:lvl3pPr>
            <a:lvl4pPr>
              <a:defRPr>
                <a:solidFill>
                  <a:srgbClr val="006699"/>
                </a:solidFill>
              </a:defRPr>
            </a:lvl4pPr>
            <a:lvl5pPr>
              <a:defRPr>
                <a:solidFill>
                  <a:srgbClr val="006699"/>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2369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11/9/2018</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5129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Horizontal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239000" cy="914400"/>
          </a:xfrm>
          <a:noFill/>
          <a:ln w="38100">
            <a:noFill/>
          </a:ln>
          <a:effectLst/>
        </p:spPr>
        <p:txBody>
          <a:bodyPr>
            <a:noAutofit/>
          </a:bodyPr>
          <a:lstStyle>
            <a:lvl1pPr algn="l">
              <a:defRPr sz="3200" b="0">
                <a:solidFill>
                  <a:schemeClr val="tx1">
                    <a:lumMod val="65000"/>
                    <a:lumOff val="35000"/>
                  </a:schemeClr>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81660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Subtitl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C956F5-EC62-42C6-A041-10C098AE5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264"/>
          <a:stretch/>
        </p:blipFill>
        <p:spPr>
          <a:xfrm>
            <a:off x="-23952" y="0"/>
            <a:ext cx="9144000" cy="5537200"/>
          </a:xfrm>
          <a:prstGeom prst="rect">
            <a:avLst/>
          </a:prstGeom>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077941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Subtitle Page">
    <p:spTree>
      <p:nvGrpSpPr>
        <p:cNvPr id="1" name=""/>
        <p:cNvGrpSpPr/>
        <p:nvPr/>
      </p:nvGrpSpPr>
      <p:grpSpPr>
        <a:xfrm>
          <a:off x="0" y="0"/>
          <a:ext cx="0" cy="0"/>
          <a:chOff x="0" y="0"/>
          <a:chExt cx="0" cy="0"/>
        </a:xfrm>
      </p:grpSpPr>
      <p:pic>
        <p:nvPicPr>
          <p:cNvPr id="7" name="Picture 2" descr="Image result for survey">
            <a:extLst>
              <a:ext uri="{FF2B5EF4-FFF2-40B4-BE49-F238E27FC236}">
                <a16:creationId xmlns:a16="http://schemas.microsoft.com/office/drawing/2014/main" id="{95CAE382-9CDC-48FC-8F5F-D14934F6DCCE}"/>
              </a:ext>
            </a:extLst>
          </p:cNvPr>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6225" y="-32825"/>
            <a:ext cx="9166274" cy="5671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661629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Subtitle Pag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8" name="Picture 7">
            <a:extLst>
              <a:ext uri="{FF2B5EF4-FFF2-40B4-BE49-F238E27FC236}">
                <a16:creationId xmlns:a16="http://schemas.microsoft.com/office/drawing/2014/main" id="{5FB5CA3D-4D32-452C-B7EE-854BE41DFF95}"/>
              </a:ext>
            </a:extLst>
          </p:cNvPr>
          <p:cNvPicPr>
            <a:picLocks noChangeAspect="1"/>
          </p:cNvPicPr>
          <p:nvPr userDrawn="1"/>
        </p:nvPicPr>
        <p:blipFill>
          <a:blip r:embed="rId2">
            <a:duotone>
              <a:prstClr val="black"/>
              <a:schemeClr val="accent3">
                <a:tint val="45000"/>
                <a:satMod val="400000"/>
              </a:schemeClr>
            </a:duotone>
          </a:blip>
          <a:stretch>
            <a:fillRect/>
          </a:stretch>
        </p:blipFill>
        <p:spPr>
          <a:xfrm>
            <a:off x="-11976" y="-30480"/>
            <a:ext cx="9155976" cy="4572000"/>
          </a:xfrm>
          <a:prstGeom prst="rect">
            <a:avLst/>
          </a:prstGeom>
        </p:spPr>
      </p:pic>
    </p:spTree>
    <p:extLst>
      <p:ext uri="{BB962C8B-B14F-4D97-AF65-F5344CB8AC3E}">
        <p14:creationId xmlns:p14="http://schemas.microsoft.com/office/powerpoint/2010/main" val="16614878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Subtitle Page">
    <p:spTree>
      <p:nvGrpSpPr>
        <p:cNvPr id="1" name=""/>
        <p:cNvGrpSpPr/>
        <p:nvPr/>
      </p:nvGrpSpPr>
      <p:grpSpPr>
        <a:xfrm>
          <a:off x="0" y="0"/>
          <a:ext cx="0" cy="0"/>
          <a:chOff x="0" y="0"/>
          <a:chExt cx="0" cy="0"/>
        </a:xfrm>
      </p:grpSpPr>
      <p:pic>
        <p:nvPicPr>
          <p:cNvPr id="7" name="Picture 2" descr="Image result for data science">
            <a:extLst>
              <a:ext uri="{FF2B5EF4-FFF2-40B4-BE49-F238E27FC236}">
                <a16:creationId xmlns:a16="http://schemas.microsoft.com/office/drawing/2014/main" id="{E6243640-C650-46A0-8B50-62A240DD9A04}"/>
              </a:ext>
            </a:extLst>
          </p:cNvPr>
          <p:cNvPicPr>
            <a:picLocks noChangeAspect="1" noChangeArrowheads="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9120049" cy="51293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987590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Subtitle Page">
    <p:spTree>
      <p:nvGrpSpPr>
        <p:cNvPr id="1" name=""/>
        <p:cNvGrpSpPr/>
        <p:nvPr/>
      </p:nvGrpSpPr>
      <p:grpSpPr>
        <a:xfrm>
          <a:off x="0" y="0"/>
          <a:ext cx="0" cy="0"/>
          <a:chOff x="0" y="0"/>
          <a:chExt cx="0" cy="0"/>
        </a:xfrm>
      </p:grpSpPr>
      <p:pic>
        <p:nvPicPr>
          <p:cNvPr id="8" name="Picture 4" descr="Related image">
            <a:extLst>
              <a:ext uri="{FF2B5EF4-FFF2-40B4-BE49-F238E27FC236}">
                <a16:creationId xmlns:a16="http://schemas.microsoft.com/office/drawing/2014/main" id="{A357B715-CD2D-457D-AF71-557F5A759FDF}"/>
              </a:ext>
            </a:extLst>
          </p:cNvPr>
          <p:cNvPicPr>
            <a:picLocks noChangeAspect="1" noChangeArrowheads="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23952" y="-6824"/>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787069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Subtitle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31027"/>
          <a:stretch/>
        </p:blipFill>
        <p:spPr>
          <a:xfrm>
            <a:off x="0" y="0"/>
            <a:ext cx="9120048" cy="4449536"/>
          </a:xfrm>
          <a:prstGeom prst="rect">
            <a:avLst/>
          </a:prstGeom>
        </p:spPr>
      </p:pic>
      <p:sp>
        <p:nvSpPr>
          <p:cNvPr id="5" name="Rectangle 2"/>
          <p:cNvSpPr>
            <a:spLocks noGrp="1" noChangeArrowheads="1"/>
          </p:cNvSpPr>
          <p:nvPr>
            <p:ph type="ctrTitle"/>
          </p:nvPr>
        </p:nvSpPr>
        <p:spPr>
          <a:xfrm>
            <a:off x="-1" y="4267200"/>
            <a:ext cx="9120049" cy="1371600"/>
          </a:xfrm>
          <a:solidFill>
            <a:srgbClr val="BE0F34"/>
          </a:solidFill>
          <a:ln w="38100">
            <a:solidFill>
              <a:schemeClr val="bg1"/>
            </a:solidFill>
          </a:ln>
          <a:effectLst>
            <a:outerShdw blurRad="50800" dist="38100" dir="2700000" algn="tl" rotWithShape="0">
              <a:prstClr val="black">
                <a:alpha val="40000"/>
              </a:prstClr>
            </a:outerShdw>
          </a:effectLst>
        </p:spPr>
        <p:txBody>
          <a:bodyPr lIns="91440" tIns="45720" rIns="91440" bIns="45720" anchor="ctr">
            <a:sp3d/>
          </a:bodyPr>
          <a:lstStyle>
            <a:lvl1pPr marL="914400" indent="0" algn="l">
              <a:defRPr sz="4000" b="0">
                <a:ln>
                  <a:noFill/>
                </a:ln>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TextBox 5">
            <a:extLst>
              <a:ext uri="{FF2B5EF4-FFF2-40B4-BE49-F238E27FC236}">
                <a16:creationId xmlns:a16="http://schemas.microsoft.com/office/drawing/2014/main" id="{991A5D7C-4926-4DE4-A26D-05863AF7C588}"/>
              </a:ext>
            </a:extLst>
          </p:cNvPr>
          <p:cNvSpPr txBox="1"/>
          <p:nvPr userDrawn="1"/>
        </p:nvSpPr>
        <p:spPr>
          <a:xfrm>
            <a:off x="8229600" y="6400800"/>
            <a:ext cx="762000" cy="381000"/>
          </a:xfrm>
          <a:prstGeom prst="rect">
            <a:avLst/>
          </a:prstGeom>
          <a:solidFill>
            <a:schemeClr val="bg1"/>
          </a:solid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AU"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518463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69" t="13174" r="17127" b="42016"/>
          <a:stretch/>
        </p:blipFill>
        <p:spPr>
          <a:xfrm>
            <a:off x="0" y="-85078"/>
            <a:ext cx="9144000" cy="6943078"/>
          </a:xfrm>
          <a:prstGeom prst="rect">
            <a:avLst/>
          </a:prstGeom>
        </p:spPr>
      </p:pic>
      <p:sp>
        <p:nvSpPr>
          <p:cNvPr id="2" name="Title 1"/>
          <p:cNvSpPr>
            <a:spLocks noGrp="1"/>
          </p:cNvSpPr>
          <p:nvPr>
            <p:ph type="ctrTitle"/>
          </p:nvPr>
        </p:nvSpPr>
        <p:spPr>
          <a:xfrm>
            <a:off x="3192779" y="2743201"/>
            <a:ext cx="5875021" cy="1851028"/>
          </a:xfrm>
          <a:noFill/>
          <a:ln>
            <a:noFill/>
          </a:ln>
          <a:effectLst/>
        </p:spPr>
        <p:txBody>
          <a:bodyPr>
            <a:noAutofit/>
          </a:bodyPr>
          <a:lstStyle>
            <a:lvl1pPr algn="r">
              <a:defRPr sz="3600" b="0">
                <a:solidFill>
                  <a:schemeClr val="tx1">
                    <a:lumMod val="65000"/>
                    <a:lumOff val="35000"/>
                  </a:schemeClr>
                </a:solidFill>
                <a:effectLst/>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191000" y="4648200"/>
            <a:ext cx="4876800" cy="457200"/>
          </a:xfrm>
        </p:spPr>
        <p:txBody>
          <a:bodyPr>
            <a:normAutofit/>
          </a:bodyPr>
          <a:lstStyle>
            <a:lvl1pPr marL="0" indent="0" algn="r">
              <a:buNone/>
              <a:defRPr sz="1600" b="0" i="1">
                <a:solidFill>
                  <a:schemeClr val="tx1">
                    <a:lumMod val="65000"/>
                    <a:lumOff val="35000"/>
                  </a:schemeClr>
                </a:solidFill>
                <a:latin typeface="Arial" pitchFamily="34" charset="0"/>
                <a:cs typeface="Arial" pitchFamily="34" charset="0"/>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dirty="0"/>
              <a:t>Click to edit Master subtitle style</a:t>
            </a:r>
          </a:p>
        </p:txBody>
      </p:sp>
      <p:sp>
        <p:nvSpPr>
          <p:cNvPr id="7" name="Content Placeholder 6"/>
          <p:cNvSpPr>
            <a:spLocks noGrp="1"/>
          </p:cNvSpPr>
          <p:nvPr>
            <p:ph sz="quarter" idx="10"/>
          </p:nvPr>
        </p:nvSpPr>
        <p:spPr>
          <a:xfrm>
            <a:off x="3962400" y="2286000"/>
            <a:ext cx="5105400" cy="457200"/>
          </a:xfrm>
        </p:spPr>
        <p:txBody>
          <a:bodyPr/>
          <a:lstStyle>
            <a:lvl1pPr algn="r">
              <a:defRPr sz="1800" b="0">
                <a:solidFill>
                  <a:schemeClr val="tx1">
                    <a:lumMod val="65000"/>
                    <a:lumOff val="35000"/>
                  </a:schemeClr>
                </a:solidFill>
              </a:defRPr>
            </a:lvl1pPr>
          </a:lstStyle>
          <a:p>
            <a:pPr lvl="0"/>
            <a:r>
              <a:rPr lang="en-US" dirty="0"/>
              <a:t>Click to edit Master text styles</a:t>
            </a:r>
          </a:p>
        </p:txBody>
      </p:sp>
      <p:sp>
        <p:nvSpPr>
          <p:cNvPr id="16" name="Title 1"/>
          <p:cNvSpPr txBox="1">
            <a:spLocks/>
          </p:cNvSpPr>
          <p:nvPr userDrawn="1"/>
        </p:nvSpPr>
        <p:spPr>
          <a:xfrm>
            <a:off x="3713407" y="808816"/>
            <a:ext cx="5164282" cy="1096962"/>
          </a:xfrm>
          <a:prstGeom prst="rect">
            <a:avLst/>
          </a:prstGeom>
          <a:noFill/>
          <a:ln w="38100">
            <a:noFill/>
          </a:ln>
          <a:effectLst/>
        </p:spPr>
        <p:txBody>
          <a:bodyPr vert="horz" lIns="91429" tIns="45714" rIns="91429" bIns="45714" rtlCol="0" anchor="ctr">
            <a:noAutofit/>
          </a:bodyPr>
          <a:lstStyle>
            <a:lvl1pPr algn="l" defTabSz="914293" rtl="0" eaLnBrk="1" latinLnBrk="0" hangingPunct="1">
              <a:spcBef>
                <a:spcPct val="0"/>
              </a:spcBef>
              <a:buNone/>
              <a:defRPr sz="3200" b="0" kern="1200">
                <a:solidFill>
                  <a:schemeClr val="tx1">
                    <a:lumMod val="65000"/>
                    <a:lumOff val="35000"/>
                  </a:schemeClr>
                </a:solidFill>
                <a:effectLst/>
                <a:latin typeface="Arial" pitchFamily="34" charset="0"/>
                <a:ea typeface="+mj-ea"/>
                <a:cs typeface="Arial" pitchFamily="34" charset="0"/>
              </a:defRPr>
            </a:lvl1pPr>
          </a:lstStyle>
          <a:p>
            <a:pPr fontAlgn="base"/>
            <a:r>
              <a:rPr lang="en-US" sz="1800" b="1" dirty="0"/>
              <a:t>data science for the business of fundraising</a:t>
            </a:r>
            <a:endParaRPr lang="en-US" sz="1800" dirty="0"/>
          </a:p>
        </p:txBody>
      </p:sp>
      <p:pic>
        <p:nvPicPr>
          <p:cNvPr id="8" name="Picture 7">
            <a:extLst>
              <a:ext uri="{FF2B5EF4-FFF2-40B4-BE49-F238E27FC236}">
                <a16:creationId xmlns:a16="http://schemas.microsoft.com/office/drawing/2014/main" id="{55900BEB-E34A-4D00-8D66-B421D40161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0" y="515557"/>
            <a:ext cx="4870342" cy="739141"/>
          </a:xfrm>
          <a:prstGeom prst="rect">
            <a:avLst/>
          </a:prstGeom>
        </p:spPr>
      </p:pic>
      <p:sp>
        <p:nvSpPr>
          <p:cNvPr id="9" name="TextBox 8">
            <a:extLst>
              <a:ext uri="{FF2B5EF4-FFF2-40B4-BE49-F238E27FC236}">
                <a16:creationId xmlns:a16="http://schemas.microsoft.com/office/drawing/2014/main" id="{2C73598A-22B0-4FE6-895B-49456551CE5C}"/>
              </a:ext>
            </a:extLst>
          </p:cNvPr>
          <p:cNvSpPr txBox="1"/>
          <p:nvPr userDrawn="1"/>
        </p:nvSpPr>
        <p:spPr>
          <a:xfrm>
            <a:off x="76200" y="6553200"/>
            <a:ext cx="2209800" cy="184634"/>
          </a:xfrm>
          <a:prstGeom prst="rect">
            <a:avLst/>
          </a:prstGeom>
          <a:noFill/>
        </p:spPr>
        <p:txBody>
          <a:bodyPr wrap="square" lIns="91407" tIns="45704" rIns="91407" bIns="45704" rtlCol="0">
            <a:spAutoFit/>
          </a:bodyPr>
          <a:lstStyle/>
          <a:p>
            <a:pPr algn="l"/>
            <a:r>
              <a:rPr lang="en-US" sz="600" dirty="0">
                <a:latin typeface="Arial" pitchFamily="34" charset="0"/>
                <a:cs typeface="Arial" pitchFamily="34" charset="0"/>
              </a:rPr>
              <a:t>©</a:t>
            </a:r>
            <a:r>
              <a:rPr lang="en-US" sz="600" baseline="0" dirty="0">
                <a:latin typeface="Arial" pitchFamily="34" charset="0"/>
                <a:cs typeface="Arial" pitchFamily="34" charset="0"/>
              </a:rPr>
              <a:t> Copyright 2018 Bentz Whaley Flessner</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85933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750178"/>
            <a:ext cx="7086600" cy="1096962"/>
          </a:xfrm>
          <a:prstGeom prst="rect">
            <a:avLst/>
          </a:prstGeom>
          <a:noFill/>
          <a:ln w="38100">
            <a:noFill/>
          </a:ln>
          <a:effectLst/>
        </p:spPr>
        <p:txBody>
          <a:bodyPr vert="horz" lIns="91429" tIns="45714" rIns="91429" bIns="45714" rtlCol="0" anchor="ctr">
            <a:noAutofit/>
          </a:bodyPr>
          <a:lstStyle/>
          <a:p>
            <a:r>
              <a:rPr lang="en-US" dirty="0"/>
              <a:t>Click to edit Master title style</a:t>
            </a:r>
          </a:p>
        </p:txBody>
      </p:sp>
      <p:sp>
        <p:nvSpPr>
          <p:cNvPr id="3" name="Text Placeholder 2"/>
          <p:cNvSpPr>
            <a:spLocks noGrp="1"/>
          </p:cNvSpPr>
          <p:nvPr>
            <p:ph type="body" idx="1"/>
          </p:nvPr>
        </p:nvSpPr>
        <p:spPr>
          <a:xfrm>
            <a:off x="1381327" y="1981200"/>
            <a:ext cx="7161989" cy="3876843"/>
          </a:xfrm>
          <a:prstGeom prst="rect">
            <a:avLst/>
          </a:prstGeom>
        </p:spPr>
        <p:txBody>
          <a:bodyPr vert="horz" lIns="91429" tIns="45714" rIns="91429" bIns="45714" rtlCol="0">
            <a:noAutofit/>
          </a:body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EB511001-9723-4A93-8C2C-985EC7C7CAB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04800" y="6400800"/>
            <a:ext cx="2012456" cy="305418"/>
          </a:xfrm>
          <a:prstGeom prst="rect">
            <a:avLst/>
          </a:prstGeom>
        </p:spPr>
      </p:pic>
      <p:sp>
        <p:nvSpPr>
          <p:cNvPr id="6" name="TextBox 5">
            <a:extLst>
              <a:ext uri="{FF2B5EF4-FFF2-40B4-BE49-F238E27FC236}">
                <a16:creationId xmlns:a16="http://schemas.microsoft.com/office/drawing/2014/main" id="{677198C4-8877-4CE3-BC1C-873AD4E514CB}"/>
              </a:ext>
            </a:extLst>
          </p:cNvPr>
          <p:cNvSpPr txBox="1"/>
          <p:nvPr userDrawn="1"/>
        </p:nvSpPr>
        <p:spPr>
          <a:xfrm>
            <a:off x="7239000" y="6476758"/>
            <a:ext cx="1676400" cy="304800"/>
          </a:xfrm>
          <a:prstGeom prst="rect">
            <a:avLst/>
          </a:prstGeom>
          <a:noFill/>
          <a:ln w="28575">
            <a:noFill/>
          </a:ln>
          <a:effectLst/>
        </p:spPr>
        <p:txBody>
          <a:bodyPr wrap="square" rtlCol="0" anchor="ctr">
            <a:normAutofit/>
          </a:bodyPr>
          <a:lstStyle/>
          <a:p>
            <a:pPr marL="0" marR="0" indent="0" algn="r" defTabSz="914270" rtl="0" eaLnBrk="1" fontAlgn="auto" latinLnBrk="0" hangingPunct="1">
              <a:lnSpc>
                <a:spcPct val="100000"/>
              </a:lnSpc>
              <a:spcBef>
                <a:spcPts val="1500"/>
              </a:spcBef>
              <a:spcAft>
                <a:spcPts val="0"/>
              </a:spcAft>
              <a:buClrTx/>
              <a:buSzTx/>
              <a:buFontTx/>
              <a:buNone/>
              <a:tabLst/>
            </a:pPr>
            <a:fld id="{F67FA8E8-5394-4956-B76E-FB48A502A703}" type="slidenum">
              <a:rPr kumimoji="0" lang="en-US" sz="1050" b="1" i="0" u="none" strike="noStrike" kern="1200" cap="none" spc="0" normalizeH="0" baseline="0" noProof="0" smtClean="0">
                <a:ln>
                  <a:noFill/>
                </a:ln>
                <a:solidFill>
                  <a:schemeClr val="tx1">
                    <a:lumMod val="65000"/>
                    <a:lumOff val="35000"/>
                  </a:schemeClr>
                </a:solidFill>
                <a:effectLst/>
                <a:uLnTx/>
                <a:uFillTx/>
                <a:latin typeface="Arial" pitchFamily="34" charset="0"/>
                <a:ea typeface="+mn-ea"/>
                <a:cs typeface="Arial" pitchFamily="34" charset="0"/>
              </a:rPr>
              <a:pPr marL="0" marR="0" indent="0" algn="r" defTabSz="914270" rtl="0" eaLnBrk="1" fontAlgn="auto" latinLnBrk="0" hangingPunct="1">
                <a:lnSpc>
                  <a:spcPct val="100000"/>
                </a:lnSpc>
                <a:spcBef>
                  <a:spcPts val="1500"/>
                </a:spcBef>
                <a:spcAft>
                  <a:spcPts val="0"/>
                </a:spcAft>
                <a:buClrTx/>
                <a:buSzTx/>
                <a:buFontTx/>
                <a:buNone/>
                <a:tabLst/>
              </a:pPr>
              <a:t>‹#›</a:t>
            </a:fld>
            <a:endParaRPr kumimoji="0" lang="en-US" sz="1200" b="1"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108CFED9-43B9-425E-823D-9D1D2DAD554B}"/>
              </a:ext>
            </a:extLst>
          </p:cNvPr>
          <p:cNvSpPr txBox="1"/>
          <p:nvPr userDrawn="1"/>
        </p:nvSpPr>
        <p:spPr>
          <a:xfrm>
            <a:off x="-415504" y="6629158"/>
            <a:ext cx="2209800" cy="184634"/>
          </a:xfrm>
          <a:prstGeom prst="rect">
            <a:avLst/>
          </a:prstGeom>
          <a:noFill/>
        </p:spPr>
        <p:txBody>
          <a:bodyPr wrap="square" lIns="91407" tIns="45704" rIns="91407" bIns="45704" rtlCol="0">
            <a:spAutoFit/>
          </a:bodyPr>
          <a:lstStyle/>
          <a:p>
            <a:pPr algn="r"/>
            <a:r>
              <a:rPr lang="en-US" sz="600" baseline="0" dirty="0">
                <a:solidFill>
                  <a:schemeClr val="tx1"/>
                </a:solidFill>
                <a:latin typeface="Arial" pitchFamily="34" charset="0"/>
                <a:cs typeface="Arial" pitchFamily="34" charset="0"/>
              </a:rPr>
              <a:t>Copyright </a:t>
            </a:r>
            <a:r>
              <a:rPr lang="en-US" sz="600" dirty="0">
                <a:solidFill>
                  <a:schemeClr val="tx1"/>
                </a:solidFill>
                <a:latin typeface="Arial" pitchFamily="34" charset="0"/>
                <a:cs typeface="Arial" pitchFamily="34" charset="0"/>
              </a:rPr>
              <a:t>©</a:t>
            </a:r>
            <a:r>
              <a:rPr lang="en-US" sz="600" baseline="0" dirty="0">
                <a:solidFill>
                  <a:schemeClr val="tx1"/>
                </a:solidFill>
                <a:latin typeface="Arial" pitchFamily="34" charset="0"/>
                <a:cs typeface="Arial" pitchFamily="34" charset="0"/>
              </a:rPr>
              <a:t> 2018 Bentz Whaley Flessner</a:t>
            </a:r>
            <a:endParaRPr lang="en-US" sz="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087885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12" r:id="rId9"/>
    <p:sldLayoutId id="2147483713" r:id="rId10"/>
    <p:sldLayoutId id="2147483714" r:id="rId11"/>
    <p:sldLayoutId id="2147483715" r:id="rId12"/>
    <p:sldLayoutId id="2147483724" r:id="rId13"/>
    <p:sldLayoutId id="2147483716" r:id="rId14"/>
    <p:sldLayoutId id="2147483725" r:id="rId15"/>
    <p:sldLayoutId id="2147483721" r:id="rId16"/>
    <p:sldLayoutId id="2147483722" r:id="rId17"/>
    <p:sldLayoutId id="2147483717" r:id="rId18"/>
    <p:sldLayoutId id="2147483720" r:id="rId19"/>
    <p:sldLayoutId id="2147483719" r:id="rId20"/>
    <p:sldLayoutId id="2147483734" r:id="rId21"/>
    <p:sldLayoutId id="2147483735" r:id="rId22"/>
    <p:sldLayoutId id="2147483736" r:id="rId23"/>
  </p:sldLayoutIdLst>
  <p:txStyles>
    <p:titleStyle>
      <a:lvl1pPr algn="l" defTabSz="914293" rtl="0" eaLnBrk="1" latinLnBrk="0" hangingPunct="1">
        <a:spcBef>
          <a:spcPct val="0"/>
        </a:spcBef>
        <a:buNone/>
        <a:defRPr sz="3200" b="0" kern="1200">
          <a:solidFill>
            <a:srgbClr val="BE0F34"/>
          </a:solidFill>
          <a:effectLst/>
          <a:latin typeface="Arial" pitchFamily="34" charset="0"/>
          <a:ea typeface="+mj-ea"/>
          <a:cs typeface="Arial" pitchFamily="34" charset="0"/>
        </a:defRPr>
      </a:lvl1pPr>
    </p:titleStyle>
    <p:bodyStyle>
      <a:lvl1pPr marL="342860" indent="-342860" algn="l" defTabSz="914293" rtl="0" eaLnBrk="1" latinLnBrk="0" hangingPunct="1">
        <a:spcBef>
          <a:spcPts val="1500"/>
        </a:spcBef>
        <a:buFontTx/>
        <a:buNone/>
        <a:defRPr sz="2400" b="1" kern="1200">
          <a:solidFill>
            <a:schemeClr val="tx1"/>
          </a:solidFill>
          <a:latin typeface="Arial" pitchFamily="34" charset="0"/>
          <a:ea typeface="+mn-ea"/>
          <a:cs typeface="Arial" pitchFamily="34" charset="0"/>
        </a:defRPr>
      </a:lvl1pPr>
      <a:lvl2pPr marL="284163" indent="-284163" algn="l" defTabSz="914293" rtl="0" eaLnBrk="1" latinLnBrk="0" hangingPunct="1">
        <a:spcBef>
          <a:spcPts val="600"/>
        </a:spcBef>
        <a:spcAft>
          <a:spcPts val="1200"/>
        </a:spcAft>
        <a:buClr>
          <a:srgbClr val="BE0F34"/>
        </a:buClr>
        <a:buSzPct val="85000"/>
        <a:buFont typeface="Wingdings" pitchFamily="2" charset="2"/>
        <a:buChar char="§"/>
        <a:defRPr sz="2200" kern="1200">
          <a:solidFill>
            <a:schemeClr val="tx1"/>
          </a:solidFill>
          <a:latin typeface="Arial" pitchFamily="34" charset="0"/>
          <a:ea typeface="+mn-ea"/>
          <a:cs typeface="Arial" pitchFamily="34" charset="0"/>
        </a:defRPr>
      </a:lvl2pPr>
      <a:lvl3pPr marL="457200" indent="-173038" algn="l" defTabSz="914293" rtl="0" eaLnBrk="1" latinLnBrk="0" hangingPunct="1">
        <a:spcBef>
          <a:spcPts val="600"/>
        </a:spcBef>
        <a:spcAft>
          <a:spcPts val="600"/>
        </a:spcAft>
        <a:buClr>
          <a:schemeClr val="bg2">
            <a:lumMod val="50000"/>
          </a:schemeClr>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Value of Verifications</a:t>
            </a:r>
          </a:p>
        </p:txBody>
      </p:sp>
      <p:sp>
        <p:nvSpPr>
          <p:cNvPr id="3" name="Subtitle 2"/>
          <p:cNvSpPr>
            <a:spLocks noGrp="1"/>
          </p:cNvSpPr>
          <p:nvPr>
            <p:ph type="subTitle" idx="1"/>
          </p:nvPr>
        </p:nvSpPr>
        <p:spPr>
          <a:xfrm>
            <a:off x="4191000" y="4594229"/>
            <a:ext cx="4876800" cy="457200"/>
          </a:xfrm>
        </p:spPr>
        <p:txBody>
          <a:bodyPr/>
          <a:lstStyle/>
          <a:p>
            <a:r>
              <a:rPr lang="en-US"/>
              <a:t>November 9, </a:t>
            </a:r>
            <a:r>
              <a:rPr lang="en-US" dirty="0"/>
              <a:t>2018</a:t>
            </a:r>
          </a:p>
        </p:txBody>
      </p:sp>
      <p:sp>
        <p:nvSpPr>
          <p:cNvPr id="4" name="Content Placeholder 3"/>
          <p:cNvSpPr>
            <a:spLocks noGrp="1"/>
          </p:cNvSpPr>
          <p:nvPr>
            <p:ph sz="quarter" idx="10"/>
          </p:nvPr>
        </p:nvSpPr>
        <p:spPr/>
        <p:txBody>
          <a:bodyPr/>
          <a:lstStyle/>
          <a:p>
            <a:r>
              <a:rPr lang="en-US" dirty="0"/>
              <a:t>Apra North Texas</a:t>
            </a:r>
          </a:p>
        </p:txBody>
      </p:sp>
    </p:spTree>
    <p:extLst>
      <p:ext uri="{BB962C8B-B14F-4D97-AF65-F5344CB8AC3E}">
        <p14:creationId xmlns:p14="http://schemas.microsoft.com/office/powerpoint/2010/main" val="347511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D09E-F0F0-49A7-9C87-E0BFDBCFA4B9}"/>
              </a:ext>
            </a:extLst>
          </p:cNvPr>
          <p:cNvSpPr>
            <a:spLocks noGrp="1"/>
          </p:cNvSpPr>
          <p:nvPr>
            <p:ph type="title"/>
          </p:nvPr>
        </p:nvSpPr>
        <p:spPr/>
        <p:txBody>
          <a:bodyPr/>
          <a:lstStyle/>
          <a:p>
            <a:r>
              <a:rPr lang="en-US"/>
              <a:t>Components of Verification:</a:t>
            </a:r>
            <a:endParaRPr lang="en-US" dirty="0"/>
          </a:p>
        </p:txBody>
      </p:sp>
      <p:sp>
        <p:nvSpPr>
          <p:cNvPr id="4" name="Text Placeholder 3"/>
          <p:cNvSpPr>
            <a:spLocks noGrp="1"/>
          </p:cNvSpPr>
          <p:nvPr>
            <p:ph type="body" sz="quarter" idx="11"/>
          </p:nvPr>
        </p:nvSpPr>
        <p:spPr/>
        <p:txBody>
          <a:bodyPr/>
          <a:lstStyle/>
          <a:p>
            <a:pPr lvl="1"/>
            <a:r>
              <a:rPr lang="en-US" dirty="0"/>
              <a:t>Capacity Rating System</a:t>
            </a:r>
          </a:p>
          <a:p>
            <a:pPr lvl="2"/>
            <a:r>
              <a:rPr lang="en-US" dirty="0"/>
              <a:t>Information Tracking Systems</a:t>
            </a:r>
          </a:p>
          <a:p>
            <a:pPr lvl="2"/>
            <a:r>
              <a:rPr lang="en-US" dirty="0"/>
              <a:t>Philanthropic Interests </a:t>
            </a:r>
          </a:p>
          <a:p>
            <a:pPr lvl="2"/>
            <a:r>
              <a:rPr lang="en-US" dirty="0"/>
              <a:t>Industry Expertise</a:t>
            </a:r>
          </a:p>
          <a:p>
            <a:pPr lvl="2"/>
            <a:r>
              <a:rPr lang="en-US" dirty="0"/>
              <a:t>Possible Engagement Opportunities</a:t>
            </a:r>
          </a:p>
          <a:p>
            <a:pPr lvl="2"/>
            <a:r>
              <a:rPr lang="en-US" dirty="0"/>
              <a:t>Relationships and Networks</a:t>
            </a:r>
          </a:p>
          <a:p>
            <a:endParaRPr lang="en-US" dirty="0"/>
          </a:p>
        </p:txBody>
      </p:sp>
      <p:sp>
        <p:nvSpPr>
          <p:cNvPr id="10" name="Text Placeholder 9"/>
          <p:cNvSpPr>
            <a:spLocks noGrp="1"/>
          </p:cNvSpPr>
          <p:nvPr>
            <p:ph type="body" sz="quarter" idx="12"/>
          </p:nvPr>
        </p:nvSpPr>
        <p:spPr/>
        <p:txBody>
          <a:bodyPr/>
          <a:lstStyle/>
          <a:p>
            <a:endParaRPr lang="en-US"/>
          </a:p>
        </p:txBody>
      </p:sp>
      <p:sp>
        <p:nvSpPr>
          <p:cNvPr id="3" name="Rectangle 2"/>
          <p:cNvSpPr/>
          <p:nvPr/>
        </p:nvSpPr>
        <p:spPr>
          <a:xfrm>
            <a:off x="1752600" y="2438400"/>
            <a:ext cx="3657600" cy="304800"/>
          </a:xfrm>
          <a:prstGeom prst="rect">
            <a:avLst/>
          </a:prstGeom>
          <a:noFill/>
          <a:ln>
            <a:solidFill>
              <a:srgbClr val="BE0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40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09729"/>
            <a:ext cx="7086600" cy="850022"/>
          </a:xfrm>
        </p:spPr>
        <p:txBody>
          <a:bodyPr/>
          <a:lstStyle/>
          <a:p>
            <a:r>
              <a:rPr lang="en-US" dirty="0"/>
              <a:t>Developing Standard Methodology:</a:t>
            </a:r>
          </a:p>
        </p:txBody>
      </p:sp>
      <p:sp>
        <p:nvSpPr>
          <p:cNvPr id="4" name="Text Placeholder 3"/>
          <p:cNvSpPr>
            <a:spLocks noGrp="1"/>
          </p:cNvSpPr>
          <p:nvPr>
            <p:ph type="body" sz="quarter" idx="12"/>
          </p:nvPr>
        </p:nvSpPr>
        <p:spPr/>
        <p:txBody>
          <a:bodyPr/>
          <a:lstStyle/>
          <a:p>
            <a:endParaRPr lang="en-US"/>
          </a:p>
        </p:txBody>
      </p:sp>
      <p:sp>
        <p:nvSpPr>
          <p:cNvPr id="5" name="Oval 4"/>
          <p:cNvSpPr/>
          <p:nvPr/>
        </p:nvSpPr>
        <p:spPr>
          <a:xfrm flipV="1">
            <a:off x="2134340" y="6424478"/>
            <a:ext cx="4985986" cy="357322"/>
          </a:xfrm>
          <a:prstGeom prst="ellipse">
            <a:avLst/>
          </a:prstGeom>
          <a:gradFill flip="none" rotWithShape="1">
            <a:gsLst>
              <a:gs pos="0">
                <a:schemeClr val="tx1">
                  <a:lumMod val="95000"/>
                  <a:lumOff val="5000"/>
                  <a:alpha val="1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Freeform 5"/>
          <p:cNvSpPr>
            <a:spLocks/>
          </p:cNvSpPr>
          <p:nvPr/>
        </p:nvSpPr>
        <p:spPr bwMode="auto">
          <a:xfrm>
            <a:off x="4707365" y="1371989"/>
            <a:ext cx="1836854" cy="2270269"/>
          </a:xfrm>
          <a:custGeom>
            <a:avLst/>
            <a:gdLst>
              <a:gd name="T0" fmla="*/ 87 w 1602"/>
              <a:gd name="T1" fmla="*/ 0 h 1980"/>
              <a:gd name="T2" fmla="*/ 113 w 1602"/>
              <a:gd name="T3" fmla="*/ 4 h 1980"/>
              <a:gd name="T4" fmla="*/ 142 w 1602"/>
              <a:gd name="T5" fmla="*/ 16 h 1980"/>
              <a:gd name="T6" fmla="*/ 1538 w 1602"/>
              <a:gd name="T7" fmla="*/ 717 h 1980"/>
              <a:gd name="T8" fmla="*/ 1565 w 1602"/>
              <a:gd name="T9" fmla="*/ 734 h 1980"/>
              <a:gd name="T10" fmla="*/ 1585 w 1602"/>
              <a:gd name="T11" fmla="*/ 752 h 1980"/>
              <a:gd name="T12" fmla="*/ 1596 w 1602"/>
              <a:gd name="T13" fmla="*/ 773 h 1980"/>
              <a:gd name="T14" fmla="*/ 1602 w 1602"/>
              <a:gd name="T15" fmla="*/ 796 h 1980"/>
              <a:gd name="T16" fmla="*/ 1600 w 1602"/>
              <a:gd name="T17" fmla="*/ 818 h 1980"/>
              <a:gd name="T18" fmla="*/ 1592 w 1602"/>
              <a:gd name="T19" fmla="*/ 842 h 1980"/>
              <a:gd name="T20" fmla="*/ 1577 w 1602"/>
              <a:gd name="T21" fmla="*/ 865 h 1980"/>
              <a:gd name="T22" fmla="*/ 1554 w 1602"/>
              <a:gd name="T23" fmla="*/ 884 h 1980"/>
              <a:gd name="T24" fmla="*/ 128 w 1602"/>
              <a:gd name="T25" fmla="*/ 1954 h 1980"/>
              <a:gd name="T26" fmla="*/ 104 w 1602"/>
              <a:gd name="T27" fmla="*/ 1969 h 1980"/>
              <a:gd name="T28" fmla="*/ 83 w 1602"/>
              <a:gd name="T29" fmla="*/ 1978 h 1980"/>
              <a:gd name="T30" fmla="*/ 63 w 1602"/>
              <a:gd name="T31" fmla="*/ 1980 h 1980"/>
              <a:gd name="T32" fmla="*/ 45 w 1602"/>
              <a:gd name="T33" fmla="*/ 1978 h 1980"/>
              <a:gd name="T34" fmla="*/ 30 w 1602"/>
              <a:gd name="T35" fmla="*/ 1971 h 1980"/>
              <a:gd name="T36" fmla="*/ 17 w 1602"/>
              <a:gd name="T37" fmla="*/ 1958 h 1980"/>
              <a:gd name="T38" fmla="*/ 8 w 1602"/>
              <a:gd name="T39" fmla="*/ 1939 h 1980"/>
              <a:gd name="T40" fmla="*/ 1 w 1602"/>
              <a:gd name="T41" fmla="*/ 1917 h 1980"/>
              <a:gd name="T42" fmla="*/ 0 w 1602"/>
              <a:gd name="T43" fmla="*/ 1891 h 1980"/>
              <a:gd name="T44" fmla="*/ 0 w 1602"/>
              <a:gd name="T45" fmla="*/ 103 h 1980"/>
              <a:gd name="T46" fmla="*/ 2 w 1602"/>
              <a:gd name="T47" fmla="*/ 73 h 1980"/>
              <a:gd name="T48" fmla="*/ 10 w 1602"/>
              <a:gd name="T49" fmla="*/ 48 h 1980"/>
              <a:gd name="T50" fmla="*/ 23 w 1602"/>
              <a:gd name="T51" fmla="*/ 26 h 1980"/>
              <a:gd name="T52" fmla="*/ 42 w 1602"/>
              <a:gd name="T53" fmla="*/ 12 h 1980"/>
              <a:gd name="T54" fmla="*/ 63 w 1602"/>
              <a:gd name="T55" fmla="*/ 3 h 1980"/>
              <a:gd name="T56" fmla="*/ 87 w 1602"/>
              <a:gd name="T57" fmla="*/ 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2" h="1980">
                <a:moveTo>
                  <a:pt x="87" y="0"/>
                </a:moveTo>
                <a:lnTo>
                  <a:pt x="113" y="4"/>
                </a:lnTo>
                <a:lnTo>
                  <a:pt x="142" y="16"/>
                </a:lnTo>
                <a:lnTo>
                  <a:pt x="1538" y="717"/>
                </a:lnTo>
                <a:lnTo>
                  <a:pt x="1565" y="734"/>
                </a:lnTo>
                <a:lnTo>
                  <a:pt x="1585" y="752"/>
                </a:lnTo>
                <a:lnTo>
                  <a:pt x="1596" y="773"/>
                </a:lnTo>
                <a:lnTo>
                  <a:pt x="1602" y="796"/>
                </a:lnTo>
                <a:lnTo>
                  <a:pt x="1600" y="818"/>
                </a:lnTo>
                <a:lnTo>
                  <a:pt x="1592" y="842"/>
                </a:lnTo>
                <a:lnTo>
                  <a:pt x="1577" y="865"/>
                </a:lnTo>
                <a:lnTo>
                  <a:pt x="1554" y="884"/>
                </a:lnTo>
                <a:lnTo>
                  <a:pt x="128" y="1954"/>
                </a:lnTo>
                <a:lnTo>
                  <a:pt x="104" y="1969"/>
                </a:lnTo>
                <a:lnTo>
                  <a:pt x="83" y="1978"/>
                </a:lnTo>
                <a:lnTo>
                  <a:pt x="63" y="1980"/>
                </a:lnTo>
                <a:lnTo>
                  <a:pt x="45" y="1978"/>
                </a:lnTo>
                <a:lnTo>
                  <a:pt x="30" y="1971"/>
                </a:lnTo>
                <a:lnTo>
                  <a:pt x="17" y="1958"/>
                </a:lnTo>
                <a:lnTo>
                  <a:pt x="8" y="1939"/>
                </a:lnTo>
                <a:lnTo>
                  <a:pt x="1" y="1917"/>
                </a:lnTo>
                <a:lnTo>
                  <a:pt x="0" y="1891"/>
                </a:lnTo>
                <a:lnTo>
                  <a:pt x="0" y="103"/>
                </a:lnTo>
                <a:lnTo>
                  <a:pt x="2" y="73"/>
                </a:lnTo>
                <a:lnTo>
                  <a:pt x="10" y="48"/>
                </a:lnTo>
                <a:lnTo>
                  <a:pt x="23" y="26"/>
                </a:lnTo>
                <a:lnTo>
                  <a:pt x="42" y="12"/>
                </a:lnTo>
                <a:lnTo>
                  <a:pt x="63" y="3"/>
                </a:lnTo>
                <a:lnTo>
                  <a:pt x="8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4914900" y="2497951"/>
            <a:ext cx="2199180" cy="1965273"/>
          </a:xfrm>
          <a:custGeom>
            <a:avLst/>
            <a:gdLst>
              <a:gd name="T0" fmla="*/ 1542 w 1918"/>
              <a:gd name="T1" fmla="*/ 0 h 1714"/>
              <a:gd name="T2" fmla="*/ 1563 w 1918"/>
              <a:gd name="T3" fmla="*/ 3 h 1714"/>
              <a:gd name="T4" fmla="*/ 1582 w 1918"/>
              <a:gd name="T5" fmla="*/ 10 h 1714"/>
              <a:gd name="T6" fmla="*/ 1599 w 1918"/>
              <a:gd name="T7" fmla="*/ 23 h 1714"/>
              <a:gd name="T8" fmla="*/ 1614 w 1918"/>
              <a:gd name="T9" fmla="*/ 40 h 1714"/>
              <a:gd name="T10" fmla="*/ 1624 w 1918"/>
              <a:gd name="T11" fmla="*/ 62 h 1714"/>
              <a:gd name="T12" fmla="*/ 1631 w 1918"/>
              <a:gd name="T13" fmla="*/ 89 h 1714"/>
              <a:gd name="T14" fmla="*/ 1915 w 1918"/>
              <a:gd name="T15" fmla="*/ 1593 h 1714"/>
              <a:gd name="T16" fmla="*/ 1918 w 1918"/>
              <a:gd name="T17" fmla="*/ 1624 h 1714"/>
              <a:gd name="T18" fmla="*/ 1915 w 1918"/>
              <a:gd name="T19" fmla="*/ 1652 h 1714"/>
              <a:gd name="T20" fmla="*/ 1906 w 1918"/>
              <a:gd name="T21" fmla="*/ 1674 h 1714"/>
              <a:gd name="T22" fmla="*/ 1891 w 1918"/>
              <a:gd name="T23" fmla="*/ 1693 h 1714"/>
              <a:gd name="T24" fmla="*/ 1871 w 1918"/>
              <a:gd name="T25" fmla="*/ 1706 h 1714"/>
              <a:gd name="T26" fmla="*/ 1849 w 1918"/>
              <a:gd name="T27" fmla="*/ 1712 h 1714"/>
              <a:gd name="T28" fmla="*/ 1821 w 1918"/>
              <a:gd name="T29" fmla="*/ 1714 h 1714"/>
              <a:gd name="T30" fmla="*/ 1791 w 1918"/>
              <a:gd name="T31" fmla="*/ 1708 h 1714"/>
              <a:gd name="T32" fmla="*/ 71 w 1918"/>
              <a:gd name="T33" fmla="*/ 1236 h 1714"/>
              <a:gd name="T34" fmla="*/ 43 w 1918"/>
              <a:gd name="T35" fmla="*/ 1226 h 1714"/>
              <a:gd name="T36" fmla="*/ 22 w 1918"/>
              <a:gd name="T37" fmla="*/ 1213 h 1714"/>
              <a:gd name="T38" fmla="*/ 8 w 1918"/>
              <a:gd name="T39" fmla="*/ 1197 h 1714"/>
              <a:gd name="T40" fmla="*/ 0 w 1918"/>
              <a:gd name="T41" fmla="*/ 1178 h 1714"/>
              <a:gd name="T42" fmla="*/ 0 w 1918"/>
              <a:gd name="T43" fmla="*/ 1160 h 1714"/>
              <a:gd name="T44" fmla="*/ 8 w 1918"/>
              <a:gd name="T45" fmla="*/ 1139 h 1714"/>
              <a:gd name="T46" fmla="*/ 22 w 1918"/>
              <a:gd name="T47" fmla="*/ 1119 h 1714"/>
              <a:gd name="T48" fmla="*/ 45 w 1918"/>
              <a:gd name="T49" fmla="*/ 1099 h 1714"/>
              <a:gd name="T50" fmla="*/ 1474 w 1918"/>
              <a:gd name="T51" fmla="*/ 27 h 1714"/>
              <a:gd name="T52" fmla="*/ 1497 w 1918"/>
              <a:gd name="T53" fmla="*/ 12 h 1714"/>
              <a:gd name="T54" fmla="*/ 1520 w 1918"/>
              <a:gd name="T55" fmla="*/ 4 h 1714"/>
              <a:gd name="T56" fmla="*/ 1542 w 1918"/>
              <a:gd name="T57" fmla="*/ 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8" h="1714">
                <a:moveTo>
                  <a:pt x="1542" y="0"/>
                </a:moveTo>
                <a:lnTo>
                  <a:pt x="1563" y="3"/>
                </a:lnTo>
                <a:lnTo>
                  <a:pt x="1582" y="10"/>
                </a:lnTo>
                <a:lnTo>
                  <a:pt x="1599" y="23"/>
                </a:lnTo>
                <a:lnTo>
                  <a:pt x="1614" y="40"/>
                </a:lnTo>
                <a:lnTo>
                  <a:pt x="1624" y="62"/>
                </a:lnTo>
                <a:lnTo>
                  <a:pt x="1631" y="89"/>
                </a:lnTo>
                <a:lnTo>
                  <a:pt x="1915" y="1593"/>
                </a:lnTo>
                <a:lnTo>
                  <a:pt x="1918" y="1624"/>
                </a:lnTo>
                <a:lnTo>
                  <a:pt x="1915" y="1652"/>
                </a:lnTo>
                <a:lnTo>
                  <a:pt x="1906" y="1674"/>
                </a:lnTo>
                <a:lnTo>
                  <a:pt x="1891" y="1693"/>
                </a:lnTo>
                <a:lnTo>
                  <a:pt x="1871" y="1706"/>
                </a:lnTo>
                <a:lnTo>
                  <a:pt x="1849" y="1712"/>
                </a:lnTo>
                <a:lnTo>
                  <a:pt x="1821" y="1714"/>
                </a:lnTo>
                <a:lnTo>
                  <a:pt x="1791" y="1708"/>
                </a:lnTo>
                <a:lnTo>
                  <a:pt x="71" y="1236"/>
                </a:lnTo>
                <a:lnTo>
                  <a:pt x="43" y="1226"/>
                </a:lnTo>
                <a:lnTo>
                  <a:pt x="22" y="1213"/>
                </a:lnTo>
                <a:lnTo>
                  <a:pt x="8" y="1197"/>
                </a:lnTo>
                <a:lnTo>
                  <a:pt x="0" y="1178"/>
                </a:lnTo>
                <a:lnTo>
                  <a:pt x="0" y="1160"/>
                </a:lnTo>
                <a:lnTo>
                  <a:pt x="8" y="1139"/>
                </a:lnTo>
                <a:lnTo>
                  <a:pt x="22" y="1119"/>
                </a:lnTo>
                <a:lnTo>
                  <a:pt x="45" y="1099"/>
                </a:lnTo>
                <a:lnTo>
                  <a:pt x="1474" y="27"/>
                </a:lnTo>
                <a:lnTo>
                  <a:pt x="1497" y="12"/>
                </a:lnTo>
                <a:lnTo>
                  <a:pt x="1520" y="4"/>
                </a:lnTo>
                <a:lnTo>
                  <a:pt x="154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2692789" y="1371989"/>
            <a:ext cx="1831121" cy="2269122"/>
          </a:xfrm>
          <a:custGeom>
            <a:avLst/>
            <a:gdLst>
              <a:gd name="T0" fmla="*/ 1508 w 1597"/>
              <a:gd name="T1" fmla="*/ 0 h 1979"/>
              <a:gd name="T2" fmla="*/ 1533 w 1597"/>
              <a:gd name="T3" fmla="*/ 3 h 1979"/>
              <a:gd name="T4" fmla="*/ 1554 w 1597"/>
              <a:gd name="T5" fmla="*/ 12 h 1979"/>
              <a:gd name="T6" fmla="*/ 1572 w 1597"/>
              <a:gd name="T7" fmla="*/ 28 h 1979"/>
              <a:gd name="T8" fmla="*/ 1585 w 1597"/>
              <a:gd name="T9" fmla="*/ 48 h 1979"/>
              <a:gd name="T10" fmla="*/ 1594 w 1597"/>
              <a:gd name="T11" fmla="*/ 74 h 1979"/>
              <a:gd name="T12" fmla="*/ 1597 w 1597"/>
              <a:gd name="T13" fmla="*/ 104 h 1979"/>
              <a:gd name="T14" fmla="*/ 1597 w 1597"/>
              <a:gd name="T15" fmla="*/ 1889 h 1979"/>
              <a:gd name="T16" fmla="*/ 1594 w 1597"/>
              <a:gd name="T17" fmla="*/ 1916 h 1979"/>
              <a:gd name="T18" fmla="*/ 1589 w 1597"/>
              <a:gd name="T19" fmla="*/ 1938 h 1979"/>
              <a:gd name="T20" fmla="*/ 1580 w 1597"/>
              <a:gd name="T21" fmla="*/ 1957 h 1979"/>
              <a:gd name="T22" fmla="*/ 1566 w 1597"/>
              <a:gd name="T23" fmla="*/ 1970 h 1979"/>
              <a:gd name="T24" fmla="*/ 1550 w 1597"/>
              <a:gd name="T25" fmla="*/ 1977 h 1979"/>
              <a:gd name="T26" fmla="*/ 1533 w 1597"/>
              <a:gd name="T27" fmla="*/ 1979 h 1979"/>
              <a:gd name="T28" fmla="*/ 1513 w 1597"/>
              <a:gd name="T29" fmla="*/ 1977 h 1979"/>
              <a:gd name="T30" fmla="*/ 1492 w 1597"/>
              <a:gd name="T31" fmla="*/ 1967 h 1979"/>
              <a:gd name="T32" fmla="*/ 1469 w 1597"/>
              <a:gd name="T33" fmla="*/ 1953 h 1979"/>
              <a:gd name="T34" fmla="*/ 48 w 1597"/>
              <a:gd name="T35" fmla="*/ 873 h 1979"/>
              <a:gd name="T36" fmla="*/ 25 w 1597"/>
              <a:gd name="T37" fmla="*/ 851 h 1979"/>
              <a:gd name="T38" fmla="*/ 9 w 1597"/>
              <a:gd name="T39" fmla="*/ 829 h 1979"/>
              <a:gd name="T40" fmla="*/ 1 w 1597"/>
              <a:gd name="T41" fmla="*/ 806 h 1979"/>
              <a:gd name="T42" fmla="*/ 0 w 1597"/>
              <a:gd name="T43" fmla="*/ 783 h 1979"/>
              <a:gd name="T44" fmla="*/ 5 w 1597"/>
              <a:gd name="T45" fmla="*/ 760 h 1979"/>
              <a:gd name="T46" fmla="*/ 17 w 1597"/>
              <a:gd name="T47" fmla="*/ 739 h 1979"/>
              <a:gd name="T48" fmla="*/ 37 w 1597"/>
              <a:gd name="T49" fmla="*/ 721 h 1979"/>
              <a:gd name="T50" fmla="*/ 63 w 1597"/>
              <a:gd name="T51" fmla="*/ 705 h 1979"/>
              <a:gd name="T52" fmla="*/ 1453 w 1597"/>
              <a:gd name="T53" fmla="*/ 16 h 1979"/>
              <a:gd name="T54" fmla="*/ 1482 w 1597"/>
              <a:gd name="T55" fmla="*/ 4 h 1979"/>
              <a:gd name="T56" fmla="*/ 1508 w 1597"/>
              <a:gd name="T57"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7" h="1979">
                <a:moveTo>
                  <a:pt x="1508" y="0"/>
                </a:moveTo>
                <a:lnTo>
                  <a:pt x="1533" y="3"/>
                </a:lnTo>
                <a:lnTo>
                  <a:pt x="1554" y="12"/>
                </a:lnTo>
                <a:lnTo>
                  <a:pt x="1572" y="28"/>
                </a:lnTo>
                <a:lnTo>
                  <a:pt x="1585" y="48"/>
                </a:lnTo>
                <a:lnTo>
                  <a:pt x="1594" y="74"/>
                </a:lnTo>
                <a:lnTo>
                  <a:pt x="1597" y="104"/>
                </a:lnTo>
                <a:lnTo>
                  <a:pt x="1597" y="1889"/>
                </a:lnTo>
                <a:lnTo>
                  <a:pt x="1594" y="1916"/>
                </a:lnTo>
                <a:lnTo>
                  <a:pt x="1589" y="1938"/>
                </a:lnTo>
                <a:lnTo>
                  <a:pt x="1580" y="1957"/>
                </a:lnTo>
                <a:lnTo>
                  <a:pt x="1566" y="1970"/>
                </a:lnTo>
                <a:lnTo>
                  <a:pt x="1550" y="1977"/>
                </a:lnTo>
                <a:lnTo>
                  <a:pt x="1533" y="1979"/>
                </a:lnTo>
                <a:lnTo>
                  <a:pt x="1513" y="1977"/>
                </a:lnTo>
                <a:lnTo>
                  <a:pt x="1492" y="1967"/>
                </a:lnTo>
                <a:lnTo>
                  <a:pt x="1469" y="1953"/>
                </a:lnTo>
                <a:lnTo>
                  <a:pt x="48" y="873"/>
                </a:lnTo>
                <a:lnTo>
                  <a:pt x="25" y="851"/>
                </a:lnTo>
                <a:lnTo>
                  <a:pt x="9" y="829"/>
                </a:lnTo>
                <a:lnTo>
                  <a:pt x="1" y="806"/>
                </a:lnTo>
                <a:lnTo>
                  <a:pt x="0" y="783"/>
                </a:lnTo>
                <a:lnTo>
                  <a:pt x="5" y="760"/>
                </a:lnTo>
                <a:lnTo>
                  <a:pt x="17" y="739"/>
                </a:lnTo>
                <a:lnTo>
                  <a:pt x="37" y="721"/>
                </a:lnTo>
                <a:lnTo>
                  <a:pt x="63" y="705"/>
                </a:lnTo>
                <a:lnTo>
                  <a:pt x="1453" y="16"/>
                </a:lnTo>
                <a:lnTo>
                  <a:pt x="1482" y="4"/>
                </a:lnTo>
                <a:lnTo>
                  <a:pt x="150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2167494" y="4067752"/>
            <a:ext cx="2183127" cy="2057001"/>
          </a:xfrm>
          <a:custGeom>
            <a:avLst/>
            <a:gdLst>
              <a:gd name="T0" fmla="*/ 1852 w 1904"/>
              <a:gd name="T1" fmla="*/ 0 h 1794"/>
              <a:gd name="T2" fmla="*/ 1871 w 1904"/>
              <a:gd name="T3" fmla="*/ 5 h 1794"/>
              <a:gd name="T4" fmla="*/ 1886 w 1904"/>
              <a:gd name="T5" fmla="*/ 13 h 1794"/>
              <a:gd name="T6" fmla="*/ 1896 w 1904"/>
              <a:gd name="T7" fmla="*/ 26 h 1794"/>
              <a:gd name="T8" fmla="*/ 1903 w 1904"/>
              <a:gd name="T9" fmla="*/ 42 h 1794"/>
              <a:gd name="T10" fmla="*/ 1904 w 1904"/>
              <a:gd name="T11" fmla="*/ 62 h 1794"/>
              <a:gd name="T12" fmla="*/ 1900 w 1904"/>
              <a:gd name="T13" fmla="*/ 84 h 1794"/>
              <a:gd name="T14" fmla="*/ 1890 w 1904"/>
              <a:gd name="T15" fmla="*/ 110 h 1794"/>
              <a:gd name="T16" fmla="*/ 1152 w 1904"/>
              <a:gd name="T17" fmla="*/ 1728 h 1794"/>
              <a:gd name="T18" fmla="*/ 1136 w 1904"/>
              <a:gd name="T19" fmla="*/ 1754 h 1794"/>
              <a:gd name="T20" fmla="*/ 1118 w 1904"/>
              <a:gd name="T21" fmla="*/ 1774 h 1794"/>
              <a:gd name="T22" fmla="*/ 1097 w 1904"/>
              <a:gd name="T23" fmla="*/ 1787 h 1794"/>
              <a:gd name="T24" fmla="*/ 1074 w 1904"/>
              <a:gd name="T25" fmla="*/ 1794 h 1794"/>
              <a:gd name="T26" fmla="*/ 1051 w 1904"/>
              <a:gd name="T27" fmla="*/ 1794 h 1794"/>
              <a:gd name="T28" fmla="*/ 1027 w 1904"/>
              <a:gd name="T29" fmla="*/ 1787 h 1794"/>
              <a:gd name="T30" fmla="*/ 1004 w 1904"/>
              <a:gd name="T31" fmla="*/ 1773 h 1794"/>
              <a:gd name="T32" fmla="*/ 982 w 1904"/>
              <a:gd name="T33" fmla="*/ 1750 h 1794"/>
              <a:gd name="T34" fmla="*/ 31 w 1904"/>
              <a:gd name="T35" fmla="*/ 633 h 1794"/>
              <a:gd name="T36" fmla="*/ 16 w 1904"/>
              <a:gd name="T37" fmla="*/ 611 h 1794"/>
              <a:gd name="T38" fmla="*/ 5 w 1904"/>
              <a:gd name="T39" fmla="*/ 588 h 1794"/>
              <a:gd name="T40" fmla="*/ 0 w 1904"/>
              <a:gd name="T41" fmla="*/ 566 h 1794"/>
              <a:gd name="T42" fmla="*/ 1 w 1904"/>
              <a:gd name="T43" fmla="*/ 545 h 1794"/>
              <a:gd name="T44" fmla="*/ 8 w 1904"/>
              <a:gd name="T45" fmla="*/ 525 h 1794"/>
              <a:gd name="T46" fmla="*/ 18 w 1904"/>
              <a:gd name="T47" fmla="*/ 508 h 1794"/>
              <a:gd name="T48" fmla="*/ 34 w 1904"/>
              <a:gd name="T49" fmla="*/ 492 h 1794"/>
              <a:gd name="T50" fmla="*/ 57 w 1904"/>
              <a:gd name="T51" fmla="*/ 478 h 1794"/>
              <a:gd name="T52" fmla="*/ 82 w 1904"/>
              <a:gd name="T53" fmla="*/ 469 h 1794"/>
              <a:gd name="T54" fmla="*/ 1803 w 1904"/>
              <a:gd name="T55" fmla="*/ 6 h 1794"/>
              <a:gd name="T56" fmla="*/ 1829 w 1904"/>
              <a:gd name="T57" fmla="*/ 1 h 1794"/>
              <a:gd name="T58" fmla="*/ 1852 w 1904"/>
              <a:gd name="T59"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4" h="1794">
                <a:moveTo>
                  <a:pt x="1852" y="0"/>
                </a:moveTo>
                <a:lnTo>
                  <a:pt x="1871" y="5"/>
                </a:lnTo>
                <a:lnTo>
                  <a:pt x="1886" y="13"/>
                </a:lnTo>
                <a:lnTo>
                  <a:pt x="1896" y="26"/>
                </a:lnTo>
                <a:lnTo>
                  <a:pt x="1903" y="42"/>
                </a:lnTo>
                <a:lnTo>
                  <a:pt x="1904" y="62"/>
                </a:lnTo>
                <a:lnTo>
                  <a:pt x="1900" y="84"/>
                </a:lnTo>
                <a:lnTo>
                  <a:pt x="1890" y="110"/>
                </a:lnTo>
                <a:lnTo>
                  <a:pt x="1152" y="1728"/>
                </a:lnTo>
                <a:lnTo>
                  <a:pt x="1136" y="1754"/>
                </a:lnTo>
                <a:lnTo>
                  <a:pt x="1118" y="1774"/>
                </a:lnTo>
                <a:lnTo>
                  <a:pt x="1097" y="1787"/>
                </a:lnTo>
                <a:lnTo>
                  <a:pt x="1074" y="1794"/>
                </a:lnTo>
                <a:lnTo>
                  <a:pt x="1051" y="1794"/>
                </a:lnTo>
                <a:lnTo>
                  <a:pt x="1027" y="1787"/>
                </a:lnTo>
                <a:lnTo>
                  <a:pt x="1004" y="1773"/>
                </a:lnTo>
                <a:lnTo>
                  <a:pt x="982" y="1750"/>
                </a:lnTo>
                <a:lnTo>
                  <a:pt x="31" y="633"/>
                </a:lnTo>
                <a:lnTo>
                  <a:pt x="16" y="611"/>
                </a:lnTo>
                <a:lnTo>
                  <a:pt x="5" y="588"/>
                </a:lnTo>
                <a:lnTo>
                  <a:pt x="0" y="566"/>
                </a:lnTo>
                <a:lnTo>
                  <a:pt x="1" y="545"/>
                </a:lnTo>
                <a:lnTo>
                  <a:pt x="8" y="525"/>
                </a:lnTo>
                <a:lnTo>
                  <a:pt x="18" y="508"/>
                </a:lnTo>
                <a:lnTo>
                  <a:pt x="34" y="492"/>
                </a:lnTo>
                <a:lnTo>
                  <a:pt x="57" y="478"/>
                </a:lnTo>
                <a:lnTo>
                  <a:pt x="82" y="469"/>
                </a:lnTo>
                <a:lnTo>
                  <a:pt x="1803" y="6"/>
                </a:lnTo>
                <a:lnTo>
                  <a:pt x="1829" y="1"/>
                </a:lnTo>
                <a:lnTo>
                  <a:pt x="185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2118342" y="2488778"/>
            <a:ext cx="2198033" cy="1961833"/>
          </a:xfrm>
          <a:custGeom>
            <a:avLst/>
            <a:gdLst>
              <a:gd name="T0" fmla="*/ 385 w 1917"/>
              <a:gd name="T1" fmla="*/ 0 h 1711"/>
              <a:gd name="T2" fmla="*/ 407 w 1917"/>
              <a:gd name="T3" fmla="*/ 3 h 1711"/>
              <a:gd name="T4" fmla="*/ 430 w 1917"/>
              <a:gd name="T5" fmla="*/ 12 h 1711"/>
              <a:gd name="T6" fmla="*/ 453 w 1917"/>
              <a:gd name="T7" fmla="*/ 27 h 1711"/>
              <a:gd name="T8" fmla="*/ 1872 w 1917"/>
              <a:gd name="T9" fmla="*/ 1104 h 1711"/>
              <a:gd name="T10" fmla="*/ 1894 w 1917"/>
              <a:gd name="T11" fmla="*/ 1125 h 1711"/>
              <a:gd name="T12" fmla="*/ 1909 w 1917"/>
              <a:gd name="T13" fmla="*/ 1145 h 1711"/>
              <a:gd name="T14" fmla="*/ 1917 w 1917"/>
              <a:gd name="T15" fmla="*/ 1166 h 1711"/>
              <a:gd name="T16" fmla="*/ 1917 w 1917"/>
              <a:gd name="T17" fmla="*/ 1185 h 1711"/>
              <a:gd name="T18" fmla="*/ 1909 w 1917"/>
              <a:gd name="T19" fmla="*/ 1203 h 1711"/>
              <a:gd name="T20" fmla="*/ 1894 w 1917"/>
              <a:gd name="T21" fmla="*/ 1219 h 1711"/>
              <a:gd name="T22" fmla="*/ 1873 w 1917"/>
              <a:gd name="T23" fmla="*/ 1233 h 1711"/>
              <a:gd name="T24" fmla="*/ 1845 w 1917"/>
              <a:gd name="T25" fmla="*/ 1243 h 1711"/>
              <a:gd name="T26" fmla="*/ 127 w 1917"/>
              <a:gd name="T27" fmla="*/ 1706 h 1711"/>
              <a:gd name="T28" fmla="*/ 96 w 1917"/>
              <a:gd name="T29" fmla="*/ 1711 h 1711"/>
              <a:gd name="T30" fmla="*/ 69 w 1917"/>
              <a:gd name="T31" fmla="*/ 1710 h 1711"/>
              <a:gd name="T32" fmla="*/ 46 w 1917"/>
              <a:gd name="T33" fmla="*/ 1702 h 1711"/>
              <a:gd name="T34" fmla="*/ 26 w 1917"/>
              <a:gd name="T35" fmla="*/ 1690 h 1711"/>
              <a:gd name="T36" fmla="*/ 12 w 1917"/>
              <a:gd name="T37" fmla="*/ 1671 h 1711"/>
              <a:gd name="T38" fmla="*/ 4 w 1917"/>
              <a:gd name="T39" fmla="*/ 1649 h 1711"/>
              <a:gd name="T40" fmla="*/ 0 w 1917"/>
              <a:gd name="T41" fmla="*/ 1621 h 1711"/>
              <a:gd name="T42" fmla="*/ 3 w 1917"/>
              <a:gd name="T43" fmla="*/ 1591 h 1711"/>
              <a:gd name="T44" fmla="*/ 295 w 1917"/>
              <a:gd name="T45" fmla="*/ 88 h 1711"/>
              <a:gd name="T46" fmla="*/ 303 w 1917"/>
              <a:gd name="T47" fmla="*/ 61 h 1711"/>
              <a:gd name="T48" fmla="*/ 313 w 1917"/>
              <a:gd name="T49" fmla="*/ 39 h 1711"/>
              <a:gd name="T50" fmla="*/ 328 w 1917"/>
              <a:gd name="T51" fmla="*/ 22 h 1711"/>
              <a:gd name="T52" fmla="*/ 345 w 1917"/>
              <a:gd name="T53" fmla="*/ 10 h 1711"/>
              <a:gd name="T54" fmla="*/ 364 w 1917"/>
              <a:gd name="T55" fmla="*/ 2 h 1711"/>
              <a:gd name="T56" fmla="*/ 385 w 1917"/>
              <a:gd name="T5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7" h="1711">
                <a:moveTo>
                  <a:pt x="385" y="0"/>
                </a:moveTo>
                <a:lnTo>
                  <a:pt x="407" y="3"/>
                </a:lnTo>
                <a:lnTo>
                  <a:pt x="430" y="12"/>
                </a:lnTo>
                <a:lnTo>
                  <a:pt x="453" y="27"/>
                </a:lnTo>
                <a:lnTo>
                  <a:pt x="1872" y="1104"/>
                </a:lnTo>
                <a:lnTo>
                  <a:pt x="1894" y="1125"/>
                </a:lnTo>
                <a:lnTo>
                  <a:pt x="1909" y="1145"/>
                </a:lnTo>
                <a:lnTo>
                  <a:pt x="1917" y="1166"/>
                </a:lnTo>
                <a:lnTo>
                  <a:pt x="1917" y="1185"/>
                </a:lnTo>
                <a:lnTo>
                  <a:pt x="1909" y="1203"/>
                </a:lnTo>
                <a:lnTo>
                  <a:pt x="1894" y="1219"/>
                </a:lnTo>
                <a:lnTo>
                  <a:pt x="1873" y="1233"/>
                </a:lnTo>
                <a:lnTo>
                  <a:pt x="1845" y="1243"/>
                </a:lnTo>
                <a:lnTo>
                  <a:pt x="127" y="1706"/>
                </a:lnTo>
                <a:lnTo>
                  <a:pt x="96" y="1711"/>
                </a:lnTo>
                <a:lnTo>
                  <a:pt x="69" y="1710"/>
                </a:lnTo>
                <a:lnTo>
                  <a:pt x="46" y="1702"/>
                </a:lnTo>
                <a:lnTo>
                  <a:pt x="26" y="1690"/>
                </a:lnTo>
                <a:lnTo>
                  <a:pt x="12" y="1671"/>
                </a:lnTo>
                <a:lnTo>
                  <a:pt x="4" y="1649"/>
                </a:lnTo>
                <a:lnTo>
                  <a:pt x="0" y="1621"/>
                </a:lnTo>
                <a:lnTo>
                  <a:pt x="3" y="1591"/>
                </a:lnTo>
                <a:lnTo>
                  <a:pt x="295" y="88"/>
                </a:lnTo>
                <a:lnTo>
                  <a:pt x="303" y="61"/>
                </a:lnTo>
                <a:lnTo>
                  <a:pt x="313" y="39"/>
                </a:lnTo>
                <a:lnTo>
                  <a:pt x="328" y="22"/>
                </a:lnTo>
                <a:lnTo>
                  <a:pt x="345" y="10"/>
                </a:lnTo>
                <a:lnTo>
                  <a:pt x="364" y="2"/>
                </a:lnTo>
                <a:lnTo>
                  <a:pt x="385"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10"/>
          <p:cNvSpPr>
            <a:spLocks/>
          </p:cNvSpPr>
          <p:nvPr/>
        </p:nvSpPr>
        <p:spPr bwMode="auto">
          <a:xfrm>
            <a:off x="4840371" y="4088286"/>
            <a:ext cx="2176247" cy="2060442"/>
          </a:xfrm>
          <a:custGeom>
            <a:avLst/>
            <a:gdLst>
              <a:gd name="T0" fmla="*/ 52 w 1898"/>
              <a:gd name="T1" fmla="*/ 0 h 1797"/>
              <a:gd name="T2" fmla="*/ 75 w 1898"/>
              <a:gd name="T3" fmla="*/ 1 h 1797"/>
              <a:gd name="T4" fmla="*/ 102 w 1898"/>
              <a:gd name="T5" fmla="*/ 7 h 1797"/>
              <a:gd name="T6" fmla="*/ 1816 w 1898"/>
              <a:gd name="T7" fmla="*/ 476 h 1797"/>
              <a:gd name="T8" fmla="*/ 1845 w 1898"/>
              <a:gd name="T9" fmla="*/ 488 h 1797"/>
              <a:gd name="T10" fmla="*/ 1868 w 1898"/>
              <a:gd name="T11" fmla="*/ 503 h 1797"/>
              <a:gd name="T12" fmla="*/ 1885 w 1898"/>
              <a:gd name="T13" fmla="*/ 521 h 1797"/>
              <a:gd name="T14" fmla="*/ 1894 w 1898"/>
              <a:gd name="T15" fmla="*/ 542 h 1797"/>
              <a:gd name="T16" fmla="*/ 1898 w 1898"/>
              <a:gd name="T17" fmla="*/ 566 h 1797"/>
              <a:gd name="T18" fmla="*/ 1894 w 1898"/>
              <a:gd name="T19" fmla="*/ 590 h 1797"/>
              <a:gd name="T20" fmla="*/ 1885 w 1898"/>
              <a:gd name="T21" fmla="*/ 615 h 1797"/>
              <a:gd name="T22" fmla="*/ 1866 w 1898"/>
              <a:gd name="T23" fmla="*/ 641 h 1797"/>
              <a:gd name="T24" fmla="*/ 917 w 1898"/>
              <a:gd name="T25" fmla="*/ 1755 h 1797"/>
              <a:gd name="T26" fmla="*/ 895 w 1898"/>
              <a:gd name="T27" fmla="*/ 1776 h 1797"/>
              <a:gd name="T28" fmla="*/ 872 w 1898"/>
              <a:gd name="T29" fmla="*/ 1790 h 1797"/>
              <a:gd name="T30" fmla="*/ 849 w 1898"/>
              <a:gd name="T31" fmla="*/ 1797 h 1797"/>
              <a:gd name="T32" fmla="*/ 825 w 1898"/>
              <a:gd name="T33" fmla="*/ 1797 h 1797"/>
              <a:gd name="T34" fmla="*/ 802 w 1898"/>
              <a:gd name="T35" fmla="*/ 1790 h 1797"/>
              <a:gd name="T36" fmla="*/ 781 w 1898"/>
              <a:gd name="T37" fmla="*/ 1777 h 1797"/>
              <a:gd name="T38" fmla="*/ 763 w 1898"/>
              <a:gd name="T39" fmla="*/ 1757 h 1797"/>
              <a:gd name="T40" fmla="*/ 748 w 1898"/>
              <a:gd name="T41" fmla="*/ 1729 h 1797"/>
              <a:gd name="T42" fmla="*/ 13 w 1898"/>
              <a:gd name="T43" fmla="*/ 110 h 1797"/>
              <a:gd name="T44" fmla="*/ 4 w 1898"/>
              <a:gd name="T45" fmla="*/ 85 h 1797"/>
              <a:gd name="T46" fmla="*/ 0 w 1898"/>
              <a:gd name="T47" fmla="*/ 62 h 1797"/>
              <a:gd name="T48" fmla="*/ 1 w 1898"/>
              <a:gd name="T49" fmla="*/ 42 h 1797"/>
              <a:gd name="T50" fmla="*/ 7 w 1898"/>
              <a:gd name="T51" fmla="*/ 25 h 1797"/>
              <a:gd name="T52" fmla="*/ 17 w 1898"/>
              <a:gd name="T53" fmla="*/ 13 h 1797"/>
              <a:gd name="T54" fmla="*/ 33 w 1898"/>
              <a:gd name="T55" fmla="*/ 5 h 1797"/>
              <a:gd name="T56" fmla="*/ 52 w 1898"/>
              <a:gd name="T57" fmla="*/ 0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8" h="1797">
                <a:moveTo>
                  <a:pt x="52" y="0"/>
                </a:moveTo>
                <a:lnTo>
                  <a:pt x="75" y="1"/>
                </a:lnTo>
                <a:lnTo>
                  <a:pt x="102" y="7"/>
                </a:lnTo>
                <a:lnTo>
                  <a:pt x="1816" y="476"/>
                </a:lnTo>
                <a:lnTo>
                  <a:pt x="1845" y="488"/>
                </a:lnTo>
                <a:lnTo>
                  <a:pt x="1868" y="503"/>
                </a:lnTo>
                <a:lnTo>
                  <a:pt x="1885" y="521"/>
                </a:lnTo>
                <a:lnTo>
                  <a:pt x="1894" y="542"/>
                </a:lnTo>
                <a:lnTo>
                  <a:pt x="1898" y="566"/>
                </a:lnTo>
                <a:lnTo>
                  <a:pt x="1894" y="590"/>
                </a:lnTo>
                <a:lnTo>
                  <a:pt x="1885" y="615"/>
                </a:lnTo>
                <a:lnTo>
                  <a:pt x="1866" y="641"/>
                </a:lnTo>
                <a:lnTo>
                  <a:pt x="917" y="1755"/>
                </a:lnTo>
                <a:lnTo>
                  <a:pt x="895" y="1776"/>
                </a:lnTo>
                <a:lnTo>
                  <a:pt x="872" y="1790"/>
                </a:lnTo>
                <a:lnTo>
                  <a:pt x="849" y="1797"/>
                </a:lnTo>
                <a:lnTo>
                  <a:pt x="825" y="1797"/>
                </a:lnTo>
                <a:lnTo>
                  <a:pt x="802" y="1790"/>
                </a:lnTo>
                <a:lnTo>
                  <a:pt x="781" y="1777"/>
                </a:lnTo>
                <a:lnTo>
                  <a:pt x="763" y="1757"/>
                </a:lnTo>
                <a:lnTo>
                  <a:pt x="748" y="1729"/>
                </a:lnTo>
                <a:lnTo>
                  <a:pt x="13" y="110"/>
                </a:lnTo>
                <a:lnTo>
                  <a:pt x="4" y="85"/>
                </a:lnTo>
                <a:lnTo>
                  <a:pt x="0" y="62"/>
                </a:lnTo>
                <a:lnTo>
                  <a:pt x="1" y="42"/>
                </a:lnTo>
                <a:lnTo>
                  <a:pt x="7" y="25"/>
                </a:lnTo>
                <a:lnTo>
                  <a:pt x="17" y="13"/>
                </a:lnTo>
                <a:lnTo>
                  <a:pt x="33" y="5"/>
                </a:lnTo>
                <a:lnTo>
                  <a:pt x="5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11"/>
          <p:cNvSpPr>
            <a:spLocks/>
          </p:cNvSpPr>
          <p:nvPr/>
        </p:nvSpPr>
        <p:spPr bwMode="auto">
          <a:xfrm>
            <a:off x="3677719" y="4225878"/>
            <a:ext cx="1867812" cy="2087959"/>
          </a:xfrm>
          <a:custGeom>
            <a:avLst/>
            <a:gdLst>
              <a:gd name="T0" fmla="*/ 817 w 1629"/>
              <a:gd name="T1" fmla="*/ 0 h 1821"/>
              <a:gd name="T2" fmla="*/ 836 w 1629"/>
              <a:gd name="T3" fmla="*/ 4 h 1821"/>
              <a:gd name="T4" fmla="*/ 853 w 1629"/>
              <a:gd name="T5" fmla="*/ 15 h 1821"/>
              <a:gd name="T6" fmla="*/ 869 w 1629"/>
              <a:gd name="T7" fmla="*/ 35 h 1821"/>
              <a:gd name="T8" fmla="*/ 883 w 1629"/>
              <a:gd name="T9" fmla="*/ 61 h 1821"/>
              <a:gd name="T10" fmla="*/ 1615 w 1629"/>
              <a:gd name="T11" fmla="*/ 1676 h 1821"/>
              <a:gd name="T12" fmla="*/ 1626 w 1629"/>
              <a:gd name="T13" fmla="*/ 1705 h 1821"/>
              <a:gd name="T14" fmla="*/ 1629 w 1629"/>
              <a:gd name="T15" fmla="*/ 1731 h 1821"/>
              <a:gd name="T16" fmla="*/ 1625 w 1629"/>
              <a:gd name="T17" fmla="*/ 1756 h 1821"/>
              <a:gd name="T18" fmla="*/ 1615 w 1629"/>
              <a:gd name="T19" fmla="*/ 1777 h 1821"/>
              <a:gd name="T20" fmla="*/ 1600 w 1629"/>
              <a:gd name="T21" fmla="*/ 1796 h 1821"/>
              <a:gd name="T22" fmla="*/ 1578 w 1629"/>
              <a:gd name="T23" fmla="*/ 1809 h 1821"/>
              <a:gd name="T24" fmla="*/ 1552 w 1629"/>
              <a:gd name="T25" fmla="*/ 1818 h 1821"/>
              <a:gd name="T26" fmla="*/ 1522 w 1629"/>
              <a:gd name="T27" fmla="*/ 1821 h 1821"/>
              <a:gd name="T28" fmla="*/ 107 w 1629"/>
              <a:gd name="T29" fmla="*/ 1820 h 1821"/>
              <a:gd name="T30" fmla="*/ 77 w 1629"/>
              <a:gd name="T31" fmla="*/ 1817 h 1821"/>
              <a:gd name="T32" fmla="*/ 50 w 1629"/>
              <a:gd name="T33" fmla="*/ 1808 h 1821"/>
              <a:gd name="T34" fmla="*/ 29 w 1629"/>
              <a:gd name="T35" fmla="*/ 1795 h 1821"/>
              <a:gd name="T36" fmla="*/ 13 w 1629"/>
              <a:gd name="T37" fmla="*/ 1777 h 1821"/>
              <a:gd name="T38" fmla="*/ 4 w 1629"/>
              <a:gd name="T39" fmla="*/ 1755 h 1821"/>
              <a:gd name="T40" fmla="*/ 0 w 1629"/>
              <a:gd name="T41" fmla="*/ 1731 h 1821"/>
              <a:gd name="T42" fmla="*/ 4 w 1629"/>
              <a:gd name="T43" fmla="*/ 1703 h 1821"/>
              <a:gd name="T44" fmla="*/ 13 w 1629"/>
              <a:gd name="T45" fmla="*/ 1674 h 1821"/>
              <a:gd name="T46" fmla="*/ 751 w 1629"/>
              <a:gd name="T47" fmla="*/ 60 h 1821"/>
              <a:gd name="T48" fmla="*/ 765 w 1629"/>
              <a:gd name="T49" fmla="*/ 35 h 1821"/>
              <a:gd name="T50" fmla="*/ 781 w 1629"/>
              <a:gd name="T51" fmla="*/ 15 h 1821"/>
              <a:gd name="T52" fmla="*/ 800 w 1629"/>
              <a:gd name="T53" fmla="*/ 4 h 1821"/>
              <a:gd name="T54" fmla="*/ 817 w 1629"/>
              <a:gd name="T55" fmla="*/ 0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9" h="1821">
                <a:moveTo>
                  <a:pt x="817" y="0"/>
                </a:moveTo>
                <a:lnTo>
                  <a:pt x="836" y="4"/>
                </a:lnTo>
                <a:lnTo>
                  <a:pt x="853" y="15"/>
                </a:lnTo>
                <a:lnTo>
                  <a:pt x="869" y="35"/>
                </a:lnTo>
                <a:lnTo>
                  <a:pt x="883" y="61"/>
                </a:lnTo>
                <a:lnTo>
                  <a:pt x="1615" y="1676"/>
                </a:lnTo>
                <a:lnTo>
                  <a:pt x="1626" y="1705"/>
                </a:lnTo>
                <a:lnTo>
                  <a:pt x="1629" y="1731"/>
                </a:lnTo>
                <a:lnTo>
                  <a:pt x="1625" y="1756"/>
                </a:lnTo>
                <a:lnTo>
                  <a:pt x="1615" y="1777"/>
                </a:lnTo>
                <a:lnTo>
                  <a:pt x="1600" y="1796"/>
                </a:lnTo>
                <a:lnTo>
                  <a:pt x="1578" y="1809"/>
                </a:lnTo>
                <a:lnTo>
                  <a:pt x="1552" y="1818"/>
                </a:lnTo>
                <a:lnTo>
                  <a:pt x="1522" y="1821"/>
                </a:lnTo>
                <a:lnTo>
                  <a:pt x="107" y="1820"/>
                </a:lnTo>
                <a:lnTo>
                  <a:pt x="77" y="1817"/>
                </a:lnTo>
                <a:lnTo>
                  <a:pt x="50" y="1808"/>
                </a:lnTo>
                <a:lnTo>
                  <a:pt x="29" y="1795"/>
                </a:lnTo>
                <a:lnTo>
                  <a:pt x="13" y="1777"/>
                </a:lnTo>
                <a:lnTo>
                  <a:pt x="4" y="1755"/>
                </a:lnTo>
                <a:lnTo>
                  <a:pt x="0" y="1731"/>
                </a:lnTo>
                <a:lnTo>
                  <a:pt x="4" y="1703"/>
                </a:lnTo>
                <a:lnTo>
                  <a:pt x="13" y="1674"/>
                </a:lnTo>
                <a:lnTo>
                  <a:pt x="751" y="60"/>
                </a:lnTo>
                <a:lnTo>
                  <a:pt x="765" y="35"/>
                </a:lnTo>
                <a:lnTo>
                  <a:pt x="781" y="15"/>
                </a:lnTo>
                <a:lnTo>
                  <a:pt x="800" y="4"/>
                </a:lnTo>
                <a:lnTo>
                  <a:pt x="817" y="0"/>
                </a:lnTo>
                <a:close/>
              </a:path>
            </a:pathLst>
          </a:custGeom>
          <a:solidFill>
            <a:srgbClr val="0067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13" name="Group 12"/>
          <p:cNvGrpSpPr/>
          <p:nvPr/>
        </p:nvGrpSpPr>
        <p:grpSpPr>
          <a:xfrm>
            <a:off x="5284092" y="1431897"/>
            <a:ext cx="692041" cy="692041"/>
            <a:chOff x="7851412" y="2177761"/>
            <a:chExt cx="741258" cy="741258"/>
          </a:xfrm>
        </p:grpSpPr>
        <p:sp>
          <p:nvSpPr>
            <p:cNvPr id="14" name="Oval 13"/>
            <p:cNvSpPr/>
            <p:nvPr/>
          </p:nvSpPr>
          <p:spPr>
            <a:xfrm>
              <a:off x="7851412" y="2177761"/>
              <a:ext cx="741258" cy="74125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reeform 6"/>
            <p:cNvSpPr>
              <a:spLocks noEditPoints="1"/>
            </p:cNvSpPr>
            <p:nvPr/>
          </p:nvSpPr>
          <p:spPr bwMode="auto">
            <a:xfrm>
              <a:off x="8061020" y="2401297"/>
              <a:ext cx="332466" cy="332262"/>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6" name="Group 15"/>
          <p:cNvGrpSpPr/>
          <p:nvPr/>
        </p:nvGrpSpPr>
        <p:grpSpPr>
          <a:xfrm>
            <a:off x="6654312" y="3095761"/>
            <a:ext cx="692041" cy="692041"/>
            <a:chOff x="7851412" y="4625126"/>
            <a:chExt cx="741258" cy="741258"/>
          </a:xfrm>
        </p:grpSpPr>
        <p:sp>
          <p:nvSpPr>
            <p:cNvPr id="17" name="Oval 16"/>
            <p:cNvSpPr/>
            <p:nvPr/>
          </p:nvSpPr>
          <p:spPr>
            <a:xfrm>
              <a:off x="7851412" y="4625126"/>
              <a:ext cx="741258" cy="741258"/>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Freeform 25"/>
            <p:cNvSpPr>
              <a:spLocks noEditPoints="1"/>
            </p:cNvSpPr>
            <p:nvPr/>
          </p:nvSpPr>
          <p:spPr bwMode="auto">
            <a:xfrm>
              <a:off x="8090204" y="4837027"/>
              <a:ext cx="239719" cy="32411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9" name="Group 18"/>
          <p:cNvGrpSpPr/>
          <p:nvPr/>
        </p:nvGrpSpPr>
        <p:grpSpPr>
          <a:xfrm>
            <a:off x="3233081" y="1401844"/>
            <a:ext cx="692041" cy="692041"/>
            <a:chOff x="5722373" y="994420"/>
            <a:chExt cx="741258" cy="741258"/>
          </a:xfrm>
        </p:grpSpPr>
        <p:sp>
          <p:nvSpPr>
            <p:cNvPr id="20" name="Oval 19"/>
            <p:cNvSpPr/>
            <p:nvPr/>
          </p:nvSpPr>
          <p:spPr>
            <a:xfrm>
              <a:off x="5722373" y="994420"/>
              <a:ext cx="741258" cy="74125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Freeform 30"/>
            <p:cNvSpPr>
              <a:spLocks noEditPoints="1"/>
            </p:cNvSpPr>
            <p:nvPr/>
          </p:nvSpPr>
          <p:spPr bwMode="auto">
            <a:xfrm>
              <a:off x="5945677" y="1179016"/>
              <a:ext cx="301423" cy="383619"/>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2" name="Group 21"/>
          <p:cNvGrpSpPr/>
          <p:nvPr/>
        </p:nvGrpSpPr>
        <p:grpSpPr>
          <a:xfrm>
            <a:off x="4268874" y="5986417"/>
            <a:ext cx="692041" cy="692041"/>
            <a:chOff x="3588695" y="4625126"/>
            <a:chExt cx="741258" cy="741258"/>
          </a:xfrm>
          <a:solidFill>
            <a:srgbClr val="00676B"/>
          </a:solidFill>
        </p:grpSpPr>
        <p:sp>
          <p:nvSpPr>
            <p:cNvPr id="23" name="Oval 22"/>
            <p:cNvSpPr/>
            <p:nvPr/>
          </p:nvSpPr>
          <p:spPr>
            <a:xfrm>
              <a:off x="3588695" y="4625126"/>
              <a:ext cx="741258" cy="74125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4" name="Group 23"/>
            <p:cNvGrpSpPr/>
            <p:nvPr/>
          </p:nvGrpSpPr>
          <p:grpSpPr>
            <a:xfrm>
              <a:off x="3803037" y="4837280"/>
              <a:ext cx="325210" cy="325894"/>
              <a:chOff x="3194050" y="3822700"/>
              <a:chExt cx="6042025" cy="6054725"/>
            </a:xfrm>
            <a:grpFill/>
          </p:grpSpPr>
          <p:sp>
            <p:nvSpPr>
              <p:cNvPr id="25" name="Freeform 35"/>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36"/>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37"/>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
        <p:nvSpPr>
          <p:cNvPr id="30" name="Oval 29"/>
          <p:cNvSpPr/>
          <p:nvPr/>
        </p:nvSpPr>
        <p:spPr>
          <a:xfrm>
            <a:off x="6097449" y="5076834"/>
            <a:ext cx="692041" cy="692041"/>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reeform 36"/>
          <p:cNvSpPr>
            <a:spLocks/>
          </p:cNvSpPr>
          <p:nvPr/>
        </p:nvSpPr>
        <p:spPr bwMode="auto">
          <a:xfrm>
            <a:off x="3849114" y="3065712"/>
            <a:ext cx="1531562" cy="1530247"/>
          </a:xfrm>
          <a:custGeom>
            <a:avLst/>
            <a:gdLst>
              <a:gd name="T0" fmla="*/ 582 w 1164"/>
              <a:gd name="T1" fmla="*/ 0 h 1163"/>
              <a:gd name="T2" fmla="*/ 645 w 1164"/>
              <a:gd name="T3" fmla="*/ 3 h 1163"/>
              <a:gd name="T4" fmla="*/ 706 w 1164"/>
              <a:gd name="T5" fmla="*/ 14 h 1163"/>
              <a:gd name="T6" fmla="*/ 765 w 1164"/>
              <a:gd name="T7" fmla="*/ 30 h 1163"/>
              <a:gd name="T8" fmla="*/ 822 w 1164"/>
              <a:gd name="T9" fmla="*/ 52 h 1163"/>
              <a:gd name="T10" fmla="*/ 875 w 1164"/>
              <a:gd name="T11" fmla="*/ 79 h 1163"/>
              <a:gd name="T12" fmla="*/ 926 w 1164"/>
              <a:gd name="T13" fmla="*/ 112 h 1163"/>
              <a:gd name="T14" fmla="*/ 972 w 1164"/>
              <a:gd name="T15" fmla="*/ 150 h 1163"/>
              <a:gd name="T16" fmla="*/ 1013 w 1164"/>
              <a:gd name="T17" fmla="*/ 192 h 1163"/>
              <a:gd name="T18" fmla="*/ 1052 w 1164"/>
              <a:gd name="T19" fmla="*/ 239 h 1163"/>
              <a:gd name="T20" fmla="*/ 1084 w 1164"/>
              <a:gd name="T21" fmla="*/ 288 h 1163"/>
              <a:gd name="T22" fmla="*/ 1112 w 1164"/>
              <a:gd name="T23" fmla="*/ 341 h 1163"/>
              <a:gd name="T24" fmla="*/ 1134 w 1164"/>
              <a:gd name="T25" fmla="*/ 398 h 1163"/>
              <a:gd name="T26" fmla="*/ 1150 w 1164"/>
              <a:gd name="T27" fmla="*/ 457 h 1163"/>
              <a:gd name="T28" fmla="*/ 1160 w 1164"/>
              <a:gd name="T29" fmla="*/ 518 h 1163"/>
              <a:gd name="T30" fmla="*/ 1164 w 1164"/>
              <a:gd name="T31" fmla="*/ 581 h 1163"/>
              <a:gd name="T32" fmla="*/ 1160 w 1164"/>
              <a:gd name="T33" fmla="*/ 645 h 1163"/>
              <a:gd name="T34" fmla="*/ 1150 w 1164"/>
              <a:gd name="T35" fmla="*/ 706 h 1163"/>
              <a:gd name="T36" fmla="*/ 1134 w 1164"/>
              <a:gd name="T37" fmla="*/ 765 h 1163"/>
              <a:gd name="T38" fmla="*/ 1112 w 1164"/>
              <a:gd name="T39" fmla="*/ 822 h 1163"/>
              <a:gd name="T40" fmla="*/ 1084 w 1164"/>
              <a:gd name="T41" fmla="*/ 875 h 1163"/>
              <a:gd name="T42" fmla="*/ 1052 w 1164"/>
              <a:gd name="T43" fmla="*/ 925 h 1163"/>
              <a:gd name="T44" fmla="*/ 1013 w 1164"/>
              <a:gd name="T45" fmla="*/ 972 h 1163"/>
              <a:gd name="T46" fmla="*/ 972 w 1164"/>
              <a:gd name="T47" fmla="*/ 1013 h 1163"/>
              <a:gd name="T48" fmla="*/ 926 w 1164"/>
              <a:gd name="T49" fmla="*/ 1051 h 1163"/>
              <a:gd name="T50" fmla="*/ 875 w 1164"/>
              <a:gd name="T51" fmla="*/ 1084 h 1163"/>
              <a:gd name="T52" fmla="*/ 822 w 1164"/>
              <a:gd name="T53" fmla="*/ 1111 h 1163"/>
              <a:gd name="T54" fmla="*/ 765 w 1164"/>
              <a:gd name="T55" fmla="*/ 1133 h 1163"/>
              <a:gd name="T56" fmla="*/ 706 w 1164"/>
              <a:gd name="T57" fmla="*/ 1149 h 1163"/>
              <a:gd name="T58" fmla="*/ 645 w 1164"/>
              <a:gd name="T59" fmla="*/ 1160 h 1163"/>
              <a:gd name="T60" fmla="*/ 582 w 1164"/>
              <a:gd name="T61" fmla="*/ 1163 h 1163"/>
              <a:gd name="T62" fmla="*/ 518 w 1164"/>
              <a:gd name="T63" fmla="*/ 1160 h 1163"/>
              <a:gd name="T64" fmla="*/ 457 w 1164"/>
              <a:gd name="T65" fmla="*/ 1149 h 1163"/>
              <a:gd name="T66" fmla="*/ 398 w 1164"/>
              <a:gd name="T67" fmla="*/ 1133 h 1163"/>
              <a:gd name="T68" fmla="*/ 342 w 1164"/>
              <a:gd name="T69" fmla="*/ 1111 h 1163"/>
              <a:gd name="T70" fmla="*/ 288 w 1164"/>
              <a:gd name="T71" fmla="*/ 1084 h 1163"/>
              <a:gd name="T72" fmla="*/ 238 w 1164"/>
              <a:gd name="T73" fmla="*/ 1051 h 1163"/>
              <a:gd name="T74" fmla="*/ 191 w 1164"/>
              <a:gd name="T75" fmla="*/ 1013 h 1163"/>
              <a:gd name="T76" fmla="*/ 150 w 1164"/>
              <a:gd name="T77" fmla="*/ 972 h 1163"/>
              <a:gd name="T78" fmla="*/ 112 w 1164"/>
              <a:gd name="T79" fmla="*/ 925 h 1163"/>
              <a:gd name="T80" fmla="*/ 79 w 1164"/>
              <a:gd name="T81" fmla="*/ 875 h 1163"/>
              <a:gd name="T82" fmla="*/ 52 w 1164"/>
              <a:gd name="T83" fmla="*/ 822 h 1163"/>
              <a:gd name="T84" fmla="*/ 30 w 1164"/>
              <a:gd name="T85" fmla="*/ 765 h 1163"/>
              <a:gd name="T86" fmla="*/ 14 w 1164"/>
              <a:gd name="T87" fmla="*/ 706 h 1163"/>
              <a:gd name="T88" fmla="*/ 3 w 1164"/>
              <a:gd name="T89" fmla="*/ 645 h 1163"/>
              <a:gd name="T90" fmla="*/ 0 w 1164"/>
              <a:gd name="T91" fmla="*/ 581 h 1163"/>
              <a:gd name="T92" fmla="*/ 3 w 1164"/>
              <a:gd name="T93" fmla="*/ 518 h 1163"/>
              <a:gd name="T94" fmla="*/ 14 w 1164"/>
              <a:gd name="T95" fmla="*/ 457 h 1163"/>
              <a:gd name="T96" fmla="*/ 30 w 1164"/>
              <a:gd name="T97" fmla="*/ 398 h 1163"/>
              <a:gd name="T98" fmla="*/ 52 w 1164"/>
              <a:gd name="T99" fmla="*/ 341 h 1163"/>
              <a:gd name="T100" fmla="*/ 79 w 1164"/>
              <a:gd name="T101" fmla="*/ 288 h 1163"/>
              <a:gd name="T102" fmla="*/ 112 w 1164"/>
              <a:gd name="T103" fmla="*/ 239 h 1163"/>
              <a:gd name="T104" fmla="*/ 150 w 1164"/>
              <a:gd name="T105" fmla="*/ 192 h 1163"/>
              <a:gd name="T106" fmla="*/ 191 w 1164"/>
              <a:gd name="T107" fmla="*/ 150 h 1163"/>
              <a:gd name="T108" fmla="*/ 238 w 1164"/>
              <a:gd name="T109" fmla="*/ 112 h 1163"/>
              <a:gd name="T110" fmla="*/ 288 w 1164"/>
              <a:gd name="T111" fmla="*/ 79 h 1163"/>
              <a:gd name="T112" fmla="*/ 342 w 1164"/>
              <a:gd name="T113" fmla="*/ 52 h 1163"/>
              <a:gd name="T114" fmla="*/ 398 w 1164"/>
              <a:gd name="T115" fmla="*/ 30 h 1163"/>
              <a:gd name="T116" fmla="*/ 457 w 1164"/>
              <a:gd name="T117" fmla="*/ 14 h 1163"/>
              <a:gd name="T118" fmla="*/ 518 w 1164"/>
              <a:gd name="T119" fmla="*/ 3 h 1163"/>
              <a:gd name="T120" fmla="*/ 582 w 1164"/>
              <a:gd name="T121"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4" h="1163">
                <a:moveTo>
                  <a:pt x="582" y="0"/>
                </a:moveTo>
                <a:lnTo>
                  <a:pt x="645" y="3"/>
                </a:lnTo>
                <a:lnTo>
                  <a:pt x="706" y="14"/>
                </a:lnTo>
                <a:lnTo>
                  <a:pt x="765" y="30"/>
                </a:lnTo>
                <a:lnTo>
                  <a:pt x="822" y="52"/>
                </a:lnTo>
                <a:lnTo>
                  <a:pt x="875" y="79"/>
                </a:lnTo>
                <a:lnTo>
                  <a:pt x="926" y="112"/>
                </a:lnTo>
                <a:lnTo>
                  <a:pt x="972" y="150"/>
                </a:lnTo>
                <a:lnTo>
                  <a:pt x="1013" y="192"/>
                </a:lnTo>
                <a:lnTo>
                  <a:pt x="1052" y="239"/>
                </a:lnTo>
                <a:lnTo>
                  <a:pt x="1084" y="288"/>
                </a:lnTo>
                <a:lnTo>
                  <a:pt x="1112" y="341"/>
                </a:lnTo>
                <a:lnTo>
                  <a:pt x="1134" y="398"/>
                </a:lnTo>
                <a:lnTo>
                  <a:pt x="1150" y="457"/>
                </a:lnTo>
                <a:lnTo>
                  <a:pt x="1160" y="518"/>
                </a:lnTo>
                <a:lnTo>
                  <a:pt x="1164" y="581"/>
                </a:lnTo>
                <a:lnTo>
                  <a:pt x="1160" y="645"/>
                </a:lnTo>
                <a:lnTo>
                  <a:pt x="1150" y="706"/>
                </a:lnTo>
                <a:lnTo>
                  <a:pt x="1134" y="765"/>
                </a:lnTo>
                <a:lnTo>
                  <a:pt x="1112" y="822"/>
                </a:lnTo>
                <a:lnTo>
                  <a:pt x="1084" y="875"/>
                </a:lnTo>
                <a:lnTo>
                  <a:pt x="1052" y="925"/>
                </a:lnTo>
                <a:lnTo>
                  <a:pt x="1013" y="972"/>
                </a:lnTo>
                <a:lnTo>
                  <a:pt x="972" y="1013"/>
                </a:lnTo>
                <a:lnTo>
                  <a:pt x="926" y="1051"/>
                </a:lnTo>
                <a:lnTo>
                  <a:pt x="875" y="1084"/>
                </a:lnTo>
                <a:lnTo>
                  <a:pt x="822" y="1111"/>
                </a:lnTo>
                <a:lnTo>
                  <a:pt x="765" y="1133"/>
                </a:lnTo>
                <a:lnTo>
                  <a:pt x="706" y="1149"/>
                </a:lnTo>
                <a:lnTo>
                  <a:pt x="645" y="1160"/>
                </a:lnTo>
                <a:lnTo>
                  <a:pt x="582" y="1163"/>
                </a:lnTo>
                <a:lnTo>
                  <a:pt x="518" y="1160"/>
                </a:lnTo>
                <a:lnTo>
                  <a:pt x="457" y="1149"/>
                </a:lnTo>
                <a:lnTo>
                  <a:pt x="398" y="1133"/>
                </a:lnTo>
                <a:lnTo>
                  <a:pt x="342" y="1111"/>
                </a:lnTo>
                <a:lnTo>
                  <a:pt x="288" y="1084"/>
                </a:lnTo>
                <a:lnTo>
                  <a:pt x="238" y="1051"/>
                </a:lnTo>
                <a:lnTo>
                  <a:pt x="191" y="1013"/>
                </a:lnTo>
                <a:lnTo>
                  <a:pt x="150" y="972"/>
                </a:lnTo>
                <a:lnTo>
                  <a:pt x="112" y="925"/>
                </a:lnTo>
                <a:lnTo>
                  <a:pt x="79" y="875"/>
                </a:lnTo>
                <a:lnTo>
                  <a:pt x="52" y="822"/>
                </a:lnTo>
                <a:lnTo>
                  <a:pt x="30" y="765"/>
                </a:lnTo>
                <a:lnTo>
                  <a:pt x="14" y="706"/>
                </a:lnTo>
                <a:lnTo>
                  <a:pt x="3" y="645"/>
                </a:lnTo>
                <a:lnTo>
                  <a:pt x="0" y="581"/>
                </a:lnTo>
                <a:lnTo>
                  <a:pt x="3" y="518"/>
                </a:lnTo>
                <a:lnTo>
                  <a:pt x="14" y="457"/>
                </a:lnTo>
                <a:lnTo>
                  <a:pt x="30" y="398"/>
                </a:lnTo>
                <a:lnTo>
                  <a:pt x="52" y="341"/>
                </a:lnTo>
                <a:lnTo>
                  <a:pt x="79" y="288"/>
                </a:lnTo>
                <a:lnTo>
                  <a:pt x="112" y="239"/>
                </a:lnTo>
                <a:lnTo>
                  <a:pt x="150" y="192"/>
                </a:lnTo>
                <a:lnTo>
                  <a:pt x="191" y="150"/>
                </a:lnTo>
                <a:lnTo>
                  <a:pt x="238" y="112"/>
                </a:lnTo>
                <a:lnTo>
                  <a:pt x="288" y="79"/>
                </a:lnTo>
                <a:lnTo>
                  <a:pt x="342" y="52"/>
                </a:lnTo>
                <a:lnTo>
                  <a:pt x="398" y="30"/>
                </a:lnTo>
                <a:lnTo>
                  <a:pt x="457" y="14"/>
                </a:lnTo>
                <a:lnTo>
                  <a:pt x="518" y="3"/>
                </a:lnTo>
                <a:lnTo>
                  <a:pt x="582" y="0"/>
                </a:lnTo>
                <a:close/>
              </a:path>
            </a:pathLst>
          </a:custGeom>
          <a:solidFill>
            <a:srgbClr val="FFFFFF"/>
          </a:solidFill>
          <a:ln w="0">
            <a:noFill/>
            <a:prstDash val="solid"/>
            <a:round/>
            <a:headEnd/>
            <a:tailEnd/>
          </a:ln>
          <a:effectLst>
            <a:outerShdw blurRad="152400" sx="102000" sy="102000" algn="ct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43" name="TextBox 42"/>
          <p:cNvSpPr txBox="1"/>
          <p:nvPr/>
        </p:nvSpPr>
        <p:spPr>
          <a:xfrm>
            <a:off x="3917237" y="3577569"/>
            <a:ext cx="1363474" cy="523220"/>
          </a:xfrm>
          <a:prstGeom prst="rect">
            <a:avLst/>
          </a:prstGeom>
          <a:noFill/>
        </p:spPr>
        <p:txBody>
          <a:bodyPr wrap="square" rtlCol="0" anchor="t">
            <a:spAutoFit/>
          </a:bodyPr>
          <a:lstStyle/>
          <a:p>
            <a:pPr algn="ctr"/>
            <a:r>
              <a:rPr lang="en-GB" sz="1400" b="1" dirty="0">
                <a:solidFill>
                  <a:schemeClr val="tx1">
                    <a:lumMod val="75000"/>
                    <a:lumOff val="25000"/>
                  </a:schemeClr>
                </a:solidFill>
                <a:latin typeface="Arial" pitchFamily="34" charset="0"/>
                <a:cs typeface="Arial" pitchFamily="34" charset="0"/>
              </a:rPr>
              <a:t>Verification Methodology</a:t>
            </a:r>
            <a:endParaRPr lang="en-IN" sz="1400" b="1" dirty="0">
              <a:solidFill>
                <a:schemeClr val="tx1">
                  <a:lumMod val="75000"/>
                  <a:lumOff val="25000"/>
                </a:schemeClr>
              </a:solidFill>
              <a:latin typeface="Arial" pitchFamily="34" charset="0"/>
              <a:cs typeface="Arial" pitchFamily="34" charset="0"/>
            </a:endParaRPr>
          </a:p>
        </p:txBody>
      </p:sp>
      <p:sp>
        <p:nvSpPr>
          <p:cNvPr id="44" name="Rectangle 43"/>
          <p:cNvSpPr/>
          <p:nvPr/>
        </p:nvSpPr>
        <p:spPr>
          <a:xfrm>
            <a:off x="3069187" y="2347603"/>
            <a:ext cx="1408082" cy="437043"/>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Train research team</a:t>
            </a:r>
          </a:p>
        </p:txBody>
      </p:sp>
      <p:sp>
        <p:nvSpPr>
          <p:cNvPr id="45" name="Rectangle 44"/>
          <p:cNvSpPr/>
          <p:nvPr/>
        </p:nvSpPr>
        <p:spPr>
          <a:xfrm>
            <a:off x="4587047" y="2311284"/>
            <a:ext cx="1408082" cy="609398"/>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Define research resources </a:t>
            </a:r>
          </a:p>
        </p:txBody>
      </p:sp>
      <p:sp>
        <p:nvSpPr>
          <p:cNvPr id="46" name="Rectangle 45"/>
          <p:cNvSpPr/>
          <p:nvPr/>
        </p:nvSpPr>
        <p:spPr>
          <a:xfrm>
            <a:off x="2467295" y="3381135"/>
            <a:ext cx="1408082" cy="437043"/>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Create clear documentation </a:t>
            </a:r>
          </a:p>
        </p:txBody>
      </p:sp>
      <p:sp>
        <p:nvSpPr>
          <p:cNvPr id="47" name="Rectangle 46"/>
          <p:cNvSpPr/>
          <p:nvPr/>
        </p:nvSpPr>
        <p:spPr>
          <a:xfrm>
            <a:off x="2744387" y="4624997"/>
            <a:ext cx="1408082" cy="609398"/>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Standardize wealth multipliers</a:t>
            </a:r>
          </a:p>
        </p:txBody>
      </p:sp>
      <p:sp>
        <p:nvSpPr>
          <p:cNvPr id="48" name="Rectangle 47"/>
          <p:cNvSpPr/>
          <p:nvPr/>
        </p:nvSpPr>
        <p:spPr>
          <a:xfrm>
            <a:off x="5404469" y="3422699"/>
            <a:ext cx="1408082" cy="437043"/>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Create 15-minute process</a:t>
            </a:r>
          </a:p>
        </p:txBody>
      </p:sp>
      <p:sp>
        <p:nvSpPr>
          <p:cNvPr id="49" name="Rectangle 48"/>
          <p:cNvSpPr/>
          <p:nvPr/>
        </p:nvSpPr>
        <p:spPr>
          <a:xfrm>
            <a:off x="5186627" y="4653187"/>
            <a:ext cx="1408082" cy="437043"/>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Outline wealth sources</a:t>
            </a:r>
          </a:p>
        </p:txBody>
      </p:sp>
      <p:sp>
        <p:nvSpPr>
          <p:cNvPr id="50" name="Rectangle 49"/>
          <p:cNvSpPr/>
          <p:nvPr/>
        </p:nvSpPr>
        <p:spPr>
          <a:xfrm>
            <a:off x="3911089" y="5046709"/>
            <a:ext cx="1408082" cy="609398"/>
          </a:xfrm>
          <a:prstGeom prst="rect">
            <a:avLst/>
          </a:prstGeom>
        </p:spPr>
        <p:txBody>
          <a:bodyPr wrap="square" anchor="ctr">
            <a:spAutoFit/>
          </a:bodyPr>
          <a:lstStyle/>
          <a:p>
            <a:pPr algn="ctr">
              <a:lnSpc>
                <a:spcPct val="80000"/>
              </a:lnSpc>
            </a:pPr>
            <a:r>
              <a:rPr lang="en-IN" sz="1400" dirty="0">
                <a:solidFill>
                  <a:schemeClr val="bg1"/>
                </a:solidFill>
                <a:latin typeface="Arial" pitchFamily="34" charset="0"/>
                <a:cs typeface="Arial" pitchFamily="34" charset="0"/>
              </a:rPr>
              <a:t>Create capacity ranges</a:t>
            </a:r>
          </a:p>
        </p:txBody>
      </p:sp>
      <p:grpSp>
        <p:nvGrpSpPr>
          <p:cNvPr id="51" name="Group 50"/>
          <p:cNvGrpSpPr/>
          <p:nvPr/>
        </p:nvGrpSpPr>
        <p:grpSpPr>
          <a:xfrm>
            <a:off x="2377146" y="5088260"/>
            <a:ext cx="692041" cy="692041"/>
            <a:chOff x="2321813" y="4888046"/>
            <a:chExt cx="692041" cy="692041"/>
          </a:xfrm>
        </p:grpSpPr>
        <p:sp>
          <p:nvSpPr>
            <p:cNvPr id="52" name="Oval 51"/>
            <p:cNvSpPr/>
            <p:nvPr/>
          </p:nvSpPr>
          <p:spPr>
            <a:xfrm>
              <a:off x="2321813" y="4888046"/>
              <a:ext cx="692041" cy="692041"/>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3" name="Group 52"/>
            <p:cNvGrpSpPr/>
            <p:nvPr/>
          </p:nvGrpSpPr>
          <p:grpSpPr>
            <a:xfrm>
              <a:off x="2529466" y="5095875"/>
              <a:ext cx="276734" cy="276382"/>
              <a:chOff x="-1262063" y="987426"/>
              <a:chExt cx="4983163" cy="4976813"/>
            </a:xfrm>
            <a:solidFill>
              <a:schemeClr val="bg1"/>
            </a:solidFill>
          </p:grpSpPr>
          <p:sp>
            <p:nvSpPr>
              <p:cNvPr id="54" name="Freeform 6"/>
              <p:cNvSpPr>
                <a:spLocks/>
              </p:cNvSpPr>
              <p:nvPr/>
            </p:nvSpPr>
            <p:spPr bwMode="auto">
              <a:xfrm>
                <a:off x="-1262063" y="987426"/>
                <a:ext cx="4983163" cy="4976813"/>
              </a:xfrm>
              <a:custGeom>
                <a:avLst/>
                <a:gdLst>
                  <a:gd name="T0" fmla="*/ 265 w 6278"/>
                  <a:gd name="T1" fmla="*/ 0 h 6271"/>
                  <a:gd name="T2" fmla="*/ 319 w 6278"/>
                  <a:gd name="T3" fmla="*/ 6 h 6271"/>
                  <a:gd name="T4" fmla="*/ 368 w 6278"/>
                  <a:gd name="T5" fmla="*/ 21 h 6271"/>
                  <a:gd name="T6" fmla="*/ 412 w 6278"/>
                  <a:gd name="T7" fmla="*/ 44 h 6271"/>
                  <a:gd name="T8" fmla="*/ 450 w 6278"/>
                  <a:gd name="T9" fmla="*/ 76 h 6271"/>
                  <a:gd name="T10" fmla="*/ 483 w 6278"/>
                  <a:gd name="T11" fmla="*/ 114 h 6271"/>
                  <a:gd name="T12" fmla="*/ 507 w 6278"/>
                  <a:gd name="T13" fmla="*/ 158 h 6271"/>
                  <a:gd name="T14" fmla="*/ 523 w 6278"/>
                  <a:gd name="T15" fmla="*/ 208 h 6271"/>
                  <a:gd name="T16" fmla="*/ 528 w 6278"/>
                  <a:gd name="T17" fmla="*/ 261 h 6271"/>
                  <a:gd name="T18" fmla="*/ 526 w 6278"/>
                  <a:gd name="T19" fmla="*/ 5747 h 6271"/>
                  <a:gd name="T20" fmla="*/ 6015 w 6278"/>
                  <a:gd name="T21" fmla="*/ 5749 h 6271"/>
                  <a:gd name="T22" fmla="*/ 6068 w 6278"/>
                  <a:gd name="T23" fmla="*/ 5754 h 6271"/>
                  <a:gd name="T24" fmla="*/ 6118 w 6278"/>
                  <a:gd name="T25" fmla="*/ 5770 h 6271"/>
                  <a:gd name="T26" fmla="*/ 6162 w 6278"/>
                  <a:gd name="T27" fmla="*/ 5794 h 6271"/>
                  <a:gd name="T28" fmla="*/ 6200 w 6278"/>
                  <a:gd name="T29" fmla="*/ 5825 h 6271"/>
                  <a:gd name="T30" fmla="*/ 6232 w 6278"/>
                  <a:gd name="T31" fmla="*/ 5863 h 6271"/>
                  <a:gd name="T32" fmla="*/ 6257 w 6278"/>
                  <a:gd name="T33" fmla="*/ 5909 h 6271"/>
                  <a:gd name="T34" fmla="*/ 6272 w 6278"/>
                  <a:gd name="T35" fmla="*/ 5956 h 6271"/>
                  <a:gd name="T36" fmla="*/ 6278 w 6278"/>
                  <a:gd name="T37" fmla="*/ 6010 h 6271"/>
                  <a:gd name="T38" fmla="*/ 6272 w 6278"/>
                  <a:gd name="T39" fmla="*/ 6061 h 6271"/>
                  <a:gd name="T40" fmla="*/ 6257 w 6278"/>
                  <a:gd name="T41" fmla="*/ 6111 h 6271"/>
                  <a:gd name="T42" fmla="*/ 6232 w 6278"/>
                  <a:gd name="T43" fmla="*/ 6155 h 6271"/>
                  <a:gd name="T44" fmla="*/ 6200 w 6278"/>
                  <a:gd name="T45" fmla="*/ 6195 h 6271"/>
                  <a:gd name="T46" fmla="*/ 6162 w 6278"/>
                  <a:gd name="T47" fmla="*/ 6225 h 6271"/>
                  <a:gd name="T48" fmla="*/ 6118 w 6278"/>
                  <a:gd name="T49" fmla="*/ 6250 h 6271"/>
                  <a:gd name="T50" fmla="*/ 6068 w 6278"/>
                  <a:gd name="T51" fmla="*/ 6265 h 6271"/>
                  <a:gd name="T52" fmla="*/ 6015 w 6278"/>
                  <a:gd name="T53" fmla="*/ 6271 h 6271"/>
                  <a:gd name="T54" fmla="*/ 263 w 6278"/>
                  <a:gd name="T55" fmla="*/ 6267 h 6271"/>
                  <a:gd name="T56" fmla="*/ 250 w 6278"/>
                  <a:gd name="T57" fmla="*/ 6267 h 6271"/>
                  <a:gd name="T58" fmla="*/ 200 w 6278"/>
                  <a:gd name="T59" fmla="*/ 6261 h 6271"/>
                  <a:gd name="T60" fmla="*/ 156 w 6278"/>
                  <a:gd name="T61" fmla="*/ 6246 h 6271"/>
                  <a:gd name="T62" fmla="*/ 115 w 6278"/>
                  <a:gd name="T63" fmla="*/ 6223 h 6271"/>
                  <a:gd name="T64" fmla="*/ 78 w 6278"/>
                  <a:gd name="T65" fmla="*/ 6193 h 6271"/>
                  <a:gd name="T66" fmla="*/ 44 w 6278"/>
                  <a:gd name="T67" fmla="*/ 6153 h 6271"/>
                  <a:gd name="T68" fmla="*/ 21 w 6278"/>
                  <a:gd name="T69" fmla="*/ 6107 h 6271"/>
                  <a:gd name="T70" fmla="*/ 6 w 6278"/>
                  <a:gd name="T71" fmla="*/ 6059 h 6271"/>
                  <a:gd name="T72" fmla="*/ 0 w 6278"/>
                  <a:gd name="T73" fmla="*/ 6008 h 6271"/>
                  <a:gd name="T74" fmla="*/ 4 w 6278"/>
                  <a:gd name="T75" fmla="*/ 261 h 6271"/>
                  <a:gd name="T76" fmla="*/ 8 w 6278"/>
                  <a:gd name="T77" fmla="*/ 208 h 6271"/>
                  <a:gd name="T78" fmla="*/ 23 w 6278"/>
                  <a:gd name="T79" fmla="*/ 158 h 6271"/>
                  <a:gd name="T80" fmla="*/ 48 w 6278"/>
                  <a:gd name="T81" fmla="*/ 114 h 6271"/>
                  <a:gd name="T82" fmla="*/ 80 w 6278"/>
                  <a:gd name="T83" fmla="*/ 76 h 6271"/>
                  <a:gd name="T84" fmla="*/ 118 w 6278"/>
                  <a:gd name="T85" fmla="*/ 44 h 6271"/>
                  <a:gd name="T86" fmla="*/ 164 w 6278"/>
                  <a:gd name="T87" fmla="*/ 19 h 6271"/>
                  <a:gd name="T88" fmla="*/ 214 w 6278"/>
                  <a:gd name="T89" fmla="*/ 4 h 6271"/>
                  <a:gd name="T90" fmla="*/ 265 w 6278"/>
                  <a:gd name="T91" fmla="*/ 0 h 6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78" h="6271">
                    <a:moveTo>
                      <a:pt x="265" y="0"/>
                    </a:moveTo>
                    <a:lnTo>
                      <a:pt x="319" y="6"/>
                    </a:lnTo>
                    <a:lnTo>
                      <a:pt x="368" y="21"/>
                    </a:lnTo>
                    <a:lnTo>
                      <a:pt x="412" y="44"/>
                    </a:lnTo>
                    <a:lnTo>
                      <a:pt x="450" y="76"/>
                    </a:lnTo>
                    <a:lnTo>
                      <a:pt x="483" y="114"/>
                    </a:lnTo>
                    <a:lnTo>
                      <a:pt x="507" y="158"/>
                    </a:lnTo>
                    <a:lnTo>
                      <a:pt x="523" y="208"/>
                    </a:lnTo>
                    <a:lnTo>
                      <a:pt x="528" y="261"/>
                    </a:lnTo>
                    <a:lnTo>
                      <a:pt x="526" y="5747"/>
                    </a:lnTo>
                    <a:lnTo>
                      <a:pt x="6015" y="5749"/>
                    </a:lnTo>
                    <a:lnTo>
                      <a:pt x="6068" y="5754"/>
                    </a:lnTo>
                    <a:lnTo>
                      <a:pt x="6118" y="5770"/>
                    </a:lnTo>
                    <a:lnTo>
                      <a:pt x="6162" y="5794"/>
                    </a:lnTo>
                    <a:lnTo>
                      <a:pt x="6200" y="5825"/>
                    </a:lnTo>
                    <a:lnTo>
                      <a:pt x="6232" y="5863"/>
                    </a:lnTo>
                    <a:lnTo>
                      <a:pt x="6257" y="5909"/>
                    </a:lnTo>
                    <a:lnTo>
                      <a:pt x="6272" y="5956"/>
                    </a:lnTo>
                    <a:lnTo>
                      <a:pt x="6278" y="6010"/>
                    </a:lnTo>
                    <a:lnTo>
                      <a:pt x="6272" y="6061"/>
                    </a:lnTo>
                    <a:lnTo>
                      <a:pt x="6257" y="6111"/>
                    </a:lnTo>
                    <a:lnTo>
                      <a:pt x="6232" y="6155"/>
                    </a:lnTo>
                    <a:lnTo>
                      <a:pt x="6200" y="6195"/>
                    </a:lnTo>
                    <a:lnTo>
                      <a:pt x="6162" y="6225"/>
                    </a:lnTo>
                    <a:lnTo>
                      <a:pt x="6118" y="6250"/>
                    </a:lnTo>
                    <a:lnTo>
                      <a:pt x="6068" y="6265"/>
                    </a:lnTo>
                    <a:lnTo>
                      <a:pt x="6015" y="6271"/>
                    </a:lnTo>
                    <a:lnTo>
                      <a:pt x="263" y="6267"/>
                    </a:lnTo>
                    <a:lnTo>
                      <a:pt x="250" y="6267"/>
                    </a:lnTo>
                    <a:lnTo>
                      <a:pt x="200" y="6261"/>
                    </a:lnTo>
                    <a:lnTo>
                      <a:pt x="156" y="6246"/>
                    </a:lnTo>
                    <a:lnTo>
                      <a:pt x="115" y="6223"/>
                    </a:lnTo>
                    <a:lnTo>
                      <a:pt x="78" y="6193"/>
                    </a:lnTo>
                    <a:lnTo>
                      <a:pt x="44" y="6153"/>
                    </a:lnTo>
                    <a:lnTo>
                      <a:pt x="21" y="6107"/>
                    </a:lnTo>
                    <a:lnTo>
                      <a:pt x="6" y="6059"/>
                    </a:lnTo>
                    <a:lnTo>
                      <a:pt x="0" y="6008"/>
                    </a:lnTo>
                    <a:lnTo>
                      <a:pt x="4" y="261"/>
                    </a:lnTo>
                    <a:lnTo>
                      <a:pt x="8" y="208"/>
                    </a:lnTo>
                    <a:lnTo>
                      <a:pt x="23" y="158"/>
                    </a:lnTo>
                    <a:lnTo>
                      <a:pt x="48" y="114"/>
                    </a:lnTo>
                    <a:lnTo>
                      <a:pt x="80" y="76"/>
                    </a:lnTo>
                    <a:lnTo>
                      <a:pt x="118" y="44"/>
                    </a:lnTo>
                    <a:lnTo>
                      <a:pt x="164" y="19"/>
                    </a:lnTo>
                    <a:lnTo>
                      <a:pt x="214"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7"/>
              <p:cNvSpPr>
                <a:spLocks/>
              </p:cNvSpPr>
              <p:nvPr/>
            </p:nvSpPr>
            <p:spPr bwMode="auto">
              <a:xfrm>
                <a:off x="-509588" y="1928813"/>
                <a:ext cx="4157663" cy="3076575"/>
              </a:xfrm>
              <a:custGeom>
                <a:avLst/>
                <a:gdLst>
                  <a:gd name="T0" fmla="*/ 4607 w 5238"/>
                  <a:gd name="T1" fmla="*/ 4 h 3878"/>
                  <a:gd name="T2" fmla="*/ 4682 w 5238"/>
                  <a:gd name="T3" fmla="*/ 25 h 3878"/>
                  <a:gd name="T4" fmla="*/ 4750 w 5238"/>
                  <a:gd name="T5" fmla="*/ 73 h 3878"/>
                  <a:gd name="T6" fmla="*/ 4807 w 5238"/>
                  <a:gd name="T7" fmla="*/ 153 h 3878"/>
                  <a:gd name="T8" fmla="*/ 5231 w 5238"/>
                  <a:gd name="T9" fmla="*/ 1086 h 3878"/>
                  <a:gd name="T10" fmla="*/ 5238 w 5238"/>
                  <a:gd name="T11" fmla="*/ 1176 h 3878"/>
                  <a:gd name="T12" fmla="*/ 5216 w 5238"/>
                  <a:gd name="T13" fmla="*/ 1263 h 3878"/>
                  <a:gd name="T14" fmla="*/ 5164 w 5238"/>
                  <a:gd name="T15" fmla="*/ 1336 h 3878"/>
                  <a:gd name="T16" fmla="*/ 5086 w 5238"/>
                  <a:gd name="T17" fmla="*/ 1387 h 3878"/>
                  <a:gd name="T18" fmla="*/ 5050 w 5238"/>
                  <a:gd name="T19" fmla="*/ 1401 h 3878"/>
                  <a:gd name="T20" fmla="*/ 4994 w 5238"/>
                  <a:gd name="T21" fmla="*/ 1410 h 3878"/>
                  <a:gd name="T22" fmla="*/ 4931 w 5238"/>
                  <a:gd name="T23" fmla="*/ 1408 h 3878"/>
                  <a:gd name="T24" fmla="*/ 4863 w 5238"/>
                  <a:gd name="T25" fmla="*/ 1387 h 3878"/>
                  <a:gd name="T26" fmla="*/ 4796 w 5238"/>
                  <a:gd name="T27" fmla="*/ 1340 h 3878"/>
                  <a:gd name="T28" fmla="*/ 4737 w 5238"/>
                  <a:gd name="T29" fmla="*/ 1258 h 3878"/>
                  <a:gd name="T30" fmla="*/ 3938 w 5238"/>
                  <a:gd name="T31" fmla="*/ 2363 h 3878"/>
                  <a:gd name="T32" fmla="*/ 3884 w 5238"/>
                  <a:gd name="T33" fmla="*/ 2441 h 3878"/>
                  <a:gd name="T34" fmla="*/ 3806 w 5238"/>
                  <a:gd name="T35" fmla="*/ 2492 h 3878"/>
                  <a:gd name="T36" fmla="*/ 3715 w 5238"/>
                  <a:gd name="T37" fmla="*/ 2515 h 3878"/>
                  <a:gd name="T38" fmla="*/ 431 w 5238"/>
                  <a:gd name="T39" fmla="*/ 3819 h 3878"/>
                  <a:gd name="T40" fmla="*/ 353 w 5238"/>
                  <a:gd name="T41" fmla="*/ 3864 h 3878"/>
                  <a:gd name="T42" fmla="*/ 263 w 5238"/>
                  <a:gd name="T43" fmla="*/ 3878 h 3878"/>
                  <a:gd name="T44" fmla="*/ 173 w 5238"/>
                  <a:gd name="T45" fmla="*/ 3862 h 3878"/>
                  <a:gd name="T46" fmla="*/ 93 w 5238"/>
                  <a:gd name="T47" fmla="*/ 3819 h 3878"/>
                  <a:gd name="T48" fmla="*/ 34 w 5238"/>
                  <a:gd name="T49" fmla="*/ 3746 h 3878"/>
                  <a:gd name="T50" fmla="*/ 4 w 5238"/>
                  <a:gd name="T51" fmla="*/ 3660 h 3878"/>
                  <a:gd name="T52" fmla="*/ 4 w 5238"/>
                  <a:gd name="T53" fmla="*/ 3571 h 3878"/>
                  <a:gd name="T54" fmla="*/ 34 w 5238"/>
                  <a:gd name="T55" fmla="*/ 3487 h 3878"/>
                  <a:gd name="T56" fmla="*/ 93 w 5238"/>
                  <a:gd name="T57" fmla="*/ 3417 h 3878"/>
                  <a:gd name="T58" fmla="*/ 1638 w 5238"/>
                  <a:gd name="T59" fmla="*/ 2134 h 3878"/>
                  <a:gd name="T60" fmla="*/ 1716 w 5238"/>
                  <a:gd name="T61" fmla="*/ 2104 h 3878"/>
                  <a:gd name="T62" fmla="*/ 3528 w 5238"/>
                  <a:gd name="T63" fmla="*/ 2001 h 3878"/>
                  <a:gd name="T64" fmla="*/ 3806 w 5238"/>
                  <a:gd name="T65" fmla="*/ 909 h 3878"/>
                  <a:gd name="T66" fmla="*/ 3717 w 5238"/>
                  <a:gd name="T67" fmla="*/ 934 h 3878"/>
                  <a:gd name="T68" fmla="*/ 3627 w 5238"/>
                  <a:gd name="T69" fmla="*/ 926 h 3878"/>
                  <a:gd name="T70" fmla="*/ 3545 w 5238"/>
                  <a:gd name="T71" fmla="*/ 890 h 3878"/>
                  <a:gd name="T72" fmla="*/ 3480 w 5238"/>
                  <a:gd name="T73" fmla="*/ 827 h 3878"/>
                  <a:gd name="T74" fmla="*/ 3440 w 5238"/>
                  <a:gd name="T75" fmla="*/ 741 h 3878"/>
                  <a:gd name="T76" fmla="*/ 3433 w 5238"/>
                  <a:gd name="T77" fmla="*/ 652 h 3878"/>
                  <a:gd name="T78" fmla="*/ 3455 w 5238"/>
                  <a:gd name="T79" fmla="*/ 564 h 3878"/>
                  <a:gd name="T80" fmla="*/ 3507 w 5238"/>
                  <a:gd name="T81" fmla="*/ 492 h 3878"/>
                  <a:gd name="T82" fmla="*/ 3583 w 5238"/>
                  <a:gd name="T83" fmla="*/ 436 h 3878"/>
                  <a:gd name="T84" fmla="*/ 4479 w 5238"/>
                  <a:gd name="T85" fmla="*/ 15 h 3878"/>
                  <a:gd name="T86" fmla="*/ 4537 w 5238"/>
                  <a:gd name="T87" fmla="*/ 2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8" h="3878">
                    <a:moveTo>
                      <a:pt x="4571" y="0"/>
                    </a:moveTo>
                    <a:lnTo>
                      <a:pt x="4607" y="4"/>
                    </a:lnTo>
                    <a:lnTo>
                      <a:pt x="4643" y="12"/>
                    </a:lnTo>
                    <a:lnTo>
                      <a:pt x="4682" y="25"/>
                    </a:lnTo>
                    <a:lnTo>
                      <a:pt x="4718" y="44"/>
                    </a:lnTo>
                    <a:lnTo>
                      <a:pt x="4750" y="73"/>
                    </a:lnTo>
                    <a:lnTo>
                      <a:pt x="4781" y="109"/>
                    </a:lnTo>
                    <a:lnTo>
                      <a:pt x="4807" y="153"/>
                    </a:lnTo>
                    <a:lnTo>
                      <a:pt x="5216" y="1042"/>
                    </a:lnTo>
                    <a:lnTo>
                      <a:pt x="5231" y="1086"/>
                    </a:lnTo>
                    <a:lnTo>
                      <a:pt x="5238" y="1132"/>
                    </a:lnTo>
                    <a:lnTo>
                      <a:pt x="5238" y="1176"/>
                    </a:lnTo>
                    <a:lnTo>
                      <a:pt x="5231" y="1221"/>
                    </a:lnTo>
                    <a:lnTo>
                      <a:pt x="5216" y="1263"/>
                    </a:lnTo>
                    <a:lnTo>
                      <a:pt x="5193" y="1302"/>
                    </a:lnTo>
                    <a:lnTo>
                      <a:pt x="5164" y="1336"/>
                    </a:lnTo>
                    <a:lnTo>
                      <a:pt x="5128" y="1364"/>
                    </a:lnTo>
                    <a:lnTo>
                      <a:pt x="5086" y="1387"/>
                    </a:lnTo>
                    <a:lnTo>
                      <a:pt x="5071" y="1393"/>
                    </a:lnTo>
                    <a:lnTo>
                      <a:pt x="5050" y="1401"/>
                    </a:lnTo>
                    <a:lnTo>
                      <a:pt x="5023" y="1406"/>
                    </a:lnTo>
                    <a:lnTo>
                      <a:pt x="4994" y="1410"/>
                    </a:lnTo>
                    <a:lnTo>
                      <a:pt x="4964" y="1410"/>
                    </a:lnTo>
                    <a:lnTo>
                      <a:pt x="4931" y="1408"/>
                    </a:lnTo>
                    <a:lnTo>
                      <a:pt x="4897" y="1401"/>
                    </a:lnTo>
                    <a:lnTo>
                      <a:pt x="4863" y="1387"/>
                    </a:lnTo>
                    <a:lnTo>
                      <a:pt x="4828" y="1368"/>
                    </a:lnTo>
                    <a:lnTo>
                      <a:pt x="4796" y="1340"/>
                    </a:lnTo>
                    <a:lnTo>
                      <a:pt x="4766" y="1303"/>
                    </a:lnTo>
                    <a:lnTo>
                      <a:pt x="4737" y="1258"/>
                    </a:lnTo>
                    <a:lnTo>
                      <a:pt x="4598" y="949"/>
                    </a:lnTo>
                    <a:lnTo>
                      <a:pt x="3938" y="2363"/>
                    </a:lnTo>
                    <a:lnTo>
                      <a:pt x="3915" y="2405"/>
                    </a:lnTo>
                    <a:lnTo>
                      <a:pt x="3884" y="2441"/>
                    </a:lnTo>
                    <a:lnTo>
                      <a:pt x="3848" y="2470"/>
                    </a:lnTo>
                    <a:lnTo>
                      <a:pt x="3806" y="2492"/>
                    </a:lnTo>
                    <a:lnTo>
                      <a:pt x="3762" y="2508"/>
                    </a:lnTo>
                    <a:lnTo>
                      <a:pt x="3715" y="2515"/>
                    </a:lnTo>
                    <a:lnTo>
                      <a:pt x="1874" y="2614"/>
                    </a:lnTo>
                    <a:lnTo>
                      <a:pt x="431" y="3819"/>
                    </a:lnTo>
                    <a:lnTo>
                      <a:pt x="393" y="3845"/>
                    </a:lnTo>
                    <a:lnTo>
                      <a:pt x="353" y="3864"/>
                    </a:lnTo>
                    <a:lnTo>
                      <a:pt x="309" y="3876"/>
                    </a:lnTo>
                    <a:lnTo>
                      <a:pt x="263" y="3878"/>
                    </a:lnTo>
                    <a:lnTo>
                      <a:pt x="217" y="3874"/>
                    </a:lnTo>
                    <a:lnTo>
                      <a:pt x="173" y="3862"/>
                    </a:lnTo>
                    <a:lnTo>
                      <a:pt x="131" y="3843"/>
                    </a:lnTo>
                    <a:lnTo>
                      <a:pt x="93" y="3819"/>
                    </a:lnTo>
                    <a:lnTo>
                      <a:pt x="61" y="3786"/>
                    </a:lnTo>
                    <a:lnTo>
                      <a:pt x="34" y="3746"/>
                    </a:lnTo>
                    <a:lnTo>
                      <a:pt x="15" y="3704"/>
                    </a:lnTo>
                    <a:lnTo>
                      <a:pt x="4" y="3660"/>
                    </a:lnTo>
                    <a:lnTo>
                      <a:pt x="0" y="3617"/>
                    </a:lnTo>
                    <a:lnTo>
                      <a:pt x="4" y="3571"/>
                    </a:lnTo>
                    <a:lnTo>
                      <a:pt x="15" y="3529"/>
                    </a:lnTo>
                    <a:lnTo>
                      <a:pt x="34" y="3487"/>
                    </a:lnTo>
                    <a:lnTo>
                      <a:pt x="61" y="3451"/>
                    </a:lnTo>
                    <a:lnTo>
                      <a:pt x="93" y="3417"/>
                    </a:lnTo>
                    <a:lnTo>
                      <a:pt x="1604" y="2157"/>
                    </a:lnTo>
                    <a:lnTo>
                      <a:pt x="1638" y="2134"/>
                    </a:lnTo>
                    <a:lnTo>
                      <a:pt x="1676" y="2115"/>
                    </a:lnTo>
                    <a:lnTo>
                      <a:pt x="1716" y="2104"/>
                    </a:lnTo>
                    <a:lnTo>
                      <a:pt x="1758" y="2098"/>
                    </a:lnTo>
                    <a:lnTo>
                      <a:pt x="3528" y="2001"/>
                    </a:lnTo>
                    <a:lnTo>
                      <a:pt x="4102" y="770"/>
                    </a:lnTo>
                    <a:lnTo>
                      <a:pt x="3806" y="909"/>
                    </a:lnTo>
                    <a:lnTo>
                      <a:pt x="3762" y="926"/>
                    </a:lnTo>
                    <a:lnTo>
                      <a:pt x="3717" y="934"/>
                    </a:lnTo>
                    <a:lnTo>
                      <a:pt x="3671" y="934"/>
                    </a:lnTo>
                    <a:lnTo>
                      <a:pt x="3627" y="926"/>
                    </a:lnTo>
                    <a:lnTo>
                      <a:pt x="3585" y="911"/>
                    </a:lnTo>
                    <a:lnTo>
                      <a:pt x="3545" y="890"/>
                    </a:lnTo>
                    <a:lnTo>
                      <a:pt x="3511" y="861"/>
                    </a:lnTo>
                    <a:lnTo>
                      <a:pt x="3480" y="827"/>
                    </a:lnTo>
                    <a:lnTo>
                      <a:pt x="3457" y="785"/>
                    </a:lnTo>
                    <a:lnTo>
                      <a:pt x="3440" y="741"/>
                    </a:lnTo>
                    <a:lnTo>
                      <a:pt x="3433" y="696"/>
                    </a:lnTo>
                    <a:lnTo>
                      <a:pt x="3433" y="652"/>
                    </a:lnTo>
                    <a:lnTo>
                      <a:pt x="3440" y="606"/>
                    </a:lnTo>
                    <a:lnTo>
                      <a:pt x="3455" y="564"/>
                    </a:lnTo>
                    <a:lnTo>
                      <a:pt x="3478" y="526"/>
                    </a:lnTo>
                    <a:lnTo>
                      <a:pt x="3507" y="492"/>
                    </a:lnTo>
                    <a:lnTo>
                      <a:pt x="3541" y="461"/>
                    </a:lnTo>
                    <a:lnTo>
                      <a:pt x="3583" y="436"/>
                    </a:lnTo>
                    <a:lnTo>
                      <a:pt x="4457" y="25"/>
                    </a:lnTo>
                    <a:lnTo>
                      <a:pt x="4479" y="15"/>
                    </a:lnTo>
                    <a:lnTo>
                      <a:pt x="4506" y="8"/>
                    </a:lnTo>
                    <a:lnTo>
                      <a:pt x="4537" y="2"/>
                    </a:lnTo>
                    <a:lnTo>
                      <a:pt x="45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
        <p:nvSpPr>
          <p:cNvPr id="58" name="Freeform 35"/>
          <p:cNvSpPr>
            <a:spLocks noEditPoints="1"/>
          </p:cNvSpPr>
          <p:nvPr/>
        </p:nvSpPr>
        <p:spPr bwMode="auto">
          <a:xfrm>
            <a:off x="4458654" y="6169986"/>
            <a:ext cx="303617" cy="304256"/>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11"/>
          <p:cNvSpPr>
            <a:spLocks/>
          </p:cNvSpPr>
          <p:nvPr/>
        </p:nvSpPr>
        <p:spPr bwMode="auto">
          <a:xfrm>
            <a:off x="6316550" y="5525414"/>
            <a:ext cx="225766" cy="66905"/>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12"/>
          <p:cNvSpPr>
            <a:spLocks noEditPoints="1"/>
          </p:cNvSpPr>
          <p:nvPr/>
        </p:nvSpPr>
        <p:spPr bwMode="auto">
          <a:xfrm>
            <a:off x="6262476" y="5258506"/>
            <a:ext cx="334016" cy="247152"/>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Oval 32"/>
          <p:cNvSpPr/>
          <p:nvPr/>
        </p:nvSpPr>
        <p:spPr>
          <a:xfrm>
            <a:off x="1908313" y="3110772"/>
            <a:ext cx="692041" cy="692042"/>
          </a:xfrm>
          <a:prstGeom prst="ellipse">
            <a:avLst/>
          </a:prstGeom>
          <a:solidFill>
            <a:schemeClr val="tx1">
              <a:lumMod val="95000"/>
              <a:lumOff val="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Freeform 43"/>
          <p:cNvSpPr>
            <a:spLocks noEditPoints="1"/>
          </p:cNvSpPr>
          <p:nvPr/>
        </p:nvSpPr>
        <p:spPr bwMode="auto">
          <a:xfrm>
            <a:off x="2116024" y="3317206"/>
            <a:ext cx="277888" cy="279174"/>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43979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a:t>Methodology</a:t>
            </a:r>
            <a:endParaRPr lang="en-US" dirty="0"/>
          </a:p>
        </p:txBody>
      </p:sp>
      <p:sp>
        <p:nvSpPr>
          <p:cNvPr id="5" name="Text Placeholder 4"/>
          <p:cNvSpPr>
            <a:spLocks noGrp="1"/>
          </p:cNvSpPr>
          <p:nvPr>
            <p:ph type="body" sz="quarter" idx="12"/>
          </p:nvPr>
        </p:nvSpPr>
        <p:spPr/>
        <p:txBody>
          <a:bodyPr/>
          <a:lstStyle/>
          <a:p>
            <a:r>
              <a:rPr lang="en-US"/>
              <a:t>Capacity Ratings Matrix:</a:t>
            </a:r>
            <a:endParaRPr lang="en-US" dirty="0"/>
          </a:p>
        </p:txBody>
      </p:sp>
      <p:sp>
        <p:nvSpPr>
          <p:cNvPr id="6" name="Text Placeholder 5"/>
          <p:cNvSpPr>
            <a:spLocks noGrp="1"/>
          </p:cNvSpPr>
          <p:nvPr>
            <p:ph type="body" sz="quarter" idx="13"/>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87269700"/>
              </p:ext>
            </p:extLst>
          </p:nvPr>
        </p:nvGraphicFramePr>
        <p:xfrm>
          <a:off x="914246" y="1682139"/>
          <a:ext cx="7391401" cy="370962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35716">
                  <a:extLst>
                    <a:ext uri="{9D8B030D-6E8A-4147-A177-3AD203B41FA5}">
                      <a16:colId xmlns:a16="http://schemas.microsoft.com/office/drawing/2014/main" val="20000"/>
                    </a:ext>
                  </a:extLst>
                </a:gridCol>
                <a:gridCol w="1271137">
                  <a:extLst>
                    <a:ext uri="{9D8B030D-6E8A-4147-A177-3AD203B41FA5}">
                      <a16:colId xmlns:a16="http://schemas.microsoft.com/office/drawing/2014/main" val="20001"/>
                    </a:ext>
                  </a:extLst>
                </a:gridCol>
                <a:gridCol w="1271137">
                  <a:extLst>
                    <a:ext uri="{9D8B030D-6E8A-4147-A177-3AD203B41FA5}">
                      <a16:colId xmlns:a16="http://schemas.microsoft.com/office/drawing/2014/main" val="20002"/>
                    </a:ext>
                  </a:extLst>
                </a:gridCol>
                <a:gridCol w="1271137">
                  <a:extLst>
                    <a:ext uri="{9D8B030D-6E8A-4147-A177-3AD203B41FA5}">
                      <a16:colId xmlns:a16="http://schemas.microsoft.com/office/drawing/2014/main" val="20003"/>
                    </a:ext>
                  </a:extLst>
                </a:gridCol>
                <a:gridCol w="1271137">
                  <a:extLst>
                    <a:ext uri="{9D8B030D-6E8A-4147-A177-3AD203B41FA5}">
                      <a16:colId xmlns:a16="http://schemas.microsoft.com/office/drawing/2014/main" val="20004"/>
                    </a:ext>
                  </a:extLst>
                </a:gridCol>
                <a:gridCol w="1271137">
                  <a:extLst>
                    <a:ext uri="{9D8B030D-6E8A-4147-A177-3AD203B41FA5}">
                      <a16:colId xmlns:a16="http://schemas.microsoft.com/office/drawing/2014/main" val="20005"/>
                    </a:ext>
                  </a:extLst>
                </a:gridCol>
              </a:tblGrid>
              <a:tr h="417781">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Initial Rating</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0F34"/>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Stock*</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0F34"/>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Private Company Sales**</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0F34"/>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Income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0F34"/>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Property</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0F34"/>
                    </a:solidFill>
                  </a:tcPr>
                </a:tc>
                <a:tc>
                  <a:txBody>
                    <a:bodyPr/>
                    <a:lstStyle/>
                    <a:p>
                      <a:pPr algn="ctr" fontAlgn="ctr"/>
                      <a:r>
                        <a:rPr lang="en-US" sz="1100" b="1" u="none" strike="noStrike" dirty="0">
                          <a:solidFill>
                            <a:schemeClr val="bg1"/>
                          </a:solidFill>
                          <a:effectLst/>
                          <a:latin typeface="Arial" panose="020B0604020202020204" pitchFamily="34" charset="0"/>
                          <a:cs typeface="Arial" panose="020B0604020202020204" pitchFamily="34" charset="0"/>
                        </a:rPr>
                        <a:t>Other Gifts</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0F34"/>
                    </a:solidFill>
                  </a:tcPr>
                </a:tc>
                <a:extLst>
                  <a:ext uri="{0D108BD9-81ED-4DB2-BD59-A6C34878D82A}">
                    <a16:rowId xmlns:a16="http://schemas.microsoft.com/office/drawing/2014/main" val="10000"/>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$10M</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$67M+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$100M+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$100M+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$67M+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$5M</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$33M–$66.9M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$50M–$99.9M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$50M–$99.9M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$33M–$66.9M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$5M–$9.9M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$2.5M</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$25M–$32.9M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$25M–$49.9M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$25M–$49.9M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$17M–$32.9M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$2.5M–$4.9M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$1M</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$10M–$24.9M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$10M–$24.9M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$10M–$24.9M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$6.7M–$16.9M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$1M–$2.49M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$500K</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$5M–$9.9M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$5M–$9.9M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$5M–$9.9M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$3.3M–$6.69M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$500K–$999K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$250K</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$2.5M–$4.9M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$2.5M–$4.9M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$2.5M–$4.9M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$1.65M–$3.29M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$250K–$499K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$100K</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$1M–$2.49M</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$1M–$2.49M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$1M–$2.49M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$1M–$1.64M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$100K–$249K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$50K</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$250K–$999K</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$500K–$999K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$500K–$999K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$750K–$999K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$50K–$99K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65760">
                <a:tc>
                  <a:txBody>
                    <a:bodyPr/>
                    <a:lstStyle/>
                    <a:p>
                      <a:pPr marL="91440" algn="l" fontAlgn="ctr"/>
                      <a:r>
                        <a:rPr lang="en-US" sz="1100" b="1" u="none" strike="noStrike" dirty="0">
                          <a:effectLst/>
                          <a:latin typeface="Arial" panose="020B0604020202020204" pitchFamily="34" charset="0"/>
                          <a:cs typeface="Arial" panose="020B0604020202020204" pitchFamily="34" charset="0"/>
                        </a:rPr>
                        <a:t>$25K</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605" marR="9605"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solidFill>
                            <a:schemeClr val="tx1"/>
                          </a:solidFill>
                          <a:effectLst/>
                          <a:latin typeface="Arial" panose="020B0604020202020204" pitchFamily="34" charset="0"/>
                          <a:cs typeface="Arial" panose="020B0604020202020204" pitchFamily="34" charset="0"/>
                        </a:rPr>
                        <a:t>$75K–$249K</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$250K–$499K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$250K–$499K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$500K–$749K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$25K–$49K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605" marR="182880" marT="8704"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914246" y="5757446"/>
            <a:ext cx="6993229" cy="338554"/>
          </a:xfrm>
          <a:prstGeom prst="rect">
            <a:avLst/>
          </a:prstGeom>
        </p:spPr>
        <p:txBody>
          <a:bodyPr wrap="square">
            <a:spAutoFit/>
          </a:bodyPr>
          <a:lstStyle/>
          <a:p>
            <a:pPr fontAlgn="b"/>
            <a:r>
              <a:rPr lang="en-US" sz="800" i="1" dirty="0">
                <a:latin typeface="Arial" panose="020B0604020202020204" pitchFamily="34" charset="0"/>
                <a:cs typeface="Arial" panose="020B0604020202020204" pitchFamily="34" charset="0"/>
              </a:rPr>
              <a:t>*Varies based on diversification of holdings.</a:t>
            </a:r>
          </a:p>
          <a:p>
            <a:pPr fontAlgn="b"/>
            <a:r>
              <a:rPr lang="en-US" sz="800" i="1" dirty="0">
                <a:latin typeface="Arial" panose="020B0604020202020204" pitchFamily="34" charset="0"/>
                <a:cs typeface="Arial" panose="020B0604020202020204" pitchFamily="34" charset="0"/>
              </a:rPr>
              <a:t>**Private Company Sales: Use only if rating Owner, President, or CEO.</a:t>
            </a:r>
            <a:endParaRPr lang="en-US" sz="8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49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CE57-854E-42D6-9EB0-9BDF89C9CDFE}"/>
              </a:ext>
            </a:extLst>
          </p:cNvPr>
          <p:cNvSpPr>
            <a:spLocks noGrp="1"/>
          </p:cNvSpPr>
          <p:nvPr>
            <p:ph type="title"/>
          </p:nvPr>
        </p:nvSpPr>
        <p:spPr/>
        <p:txBody>
          <a:bodyPr/>
          <a:lstStyle/>
          <a:p>
            <a:r>
              <a:rPr lang="en-US" dirty="0"/>
              <a:t>Prospect Verification Skillset:</a:t>
            </a:r>
          </a:p>
        </p:txBody>
      </p:sp>
      <p:sp>
        <p:nvSpPr>
          <p:cNvPr id="4" name="Text Placeholder 3"/>
          <p:cNvSpPr>
            <a:spLocks noGrp="1"/>
          </p:cNvSpPr>
          <p:nvPr>
            <p:ph type="body" sz="quarter" idx="11"/>
          </p:nvPr>
        </p:nvSpPr>
        <p:spPr/>
        <p:txBody>
          <a:bodyPr/>
          <a:lstStyle/>
          <a:p>
            <a:pPr lvl="1"/>
            <a:r>
              <a:rPr lang="en-US" dirty="0"/>
              <a:t>Knowledge and utilization of research resources.</a:t>
            </a:r>
          </a:p>
          <a:p>
            <a:pPr lvl="2"/>
            <a:r>
              <a:rPr lang="en-US" dirty="0"/>
              <a:t>Wealth screening tools: </a:t>
            </a:r>
            <a:r>
              <a:rPr lang="en-US" dirty="0" err="1"/>
              <a:t>ResearchPoint</a:t>
            </a:r>
            <a:r>
              <a:rPr lang="en-US" dirty="0"/>
              <a:t>, </a:t>
            </a:r>
            <a:r>
              <a:rPr lang="en-US" dirty="0" err="1"/>
              <a:t>WealthEngine</a:t>
            </a:r>
            <a:r>
              <a:rPr lang="en-US" dirty="0"/>
              <a:t>, </a:t>
            </a:r>
            <a:br>
              <a:rPr lang="en-US" dirty="0"/>
            </a:br>
            <a:r>
              <a:rPr lang="en-US" dirty="0" err="1"/>
              <a:t>DonorSearch</a:t>
            </a:r>
            <a:r>
              <a:rPr lang="en-US" dirty="0"/>
              <a:t>, </a:t>
            </a:r>
            <a:r>
              <a:rPr lang="en-US" dirty="0" err="1"/>
              <a:t>iWave</a:t>
            </a:r>
            <a:r>
              <a:rPr lang="en-US" dirty="0"/>
              <a:t>, etc.</a:t>
            </a:r>
          </a:p>
          <a:p>
            <a:pPr lvl="2"/>
            <a:r>
              <a:rPr lang="en-US" dirty="0"/>
              <a:t>Network and relationship mapping: Prospect Visual, </a:t>
            </a:r>
            <a:br>
              <a:rPr lang="en-US" dirty="0"/>
            </a:br>
            <a:r>
              <a:rPr lang="en-US" dirty="0"/>
              <a:t>Relationship Science, </a:t>
            </a:r>
            <a:r>
              <a:rPr lang="en-US" dirty="0" err="1"/>
              <a:t>BoardEx</a:t>
            </a:r>
            <a:r>
              <a:rPr lang="en-US" dirty="0"/>
              <a:t>, </a:t>
            </a:r>
            <a:r>
              <a:rPr lang="en-US" dirty="0" err="1"/>
              <a:t>NodeXL</a:t>
            </a:r>
            <a:r>
              <a:rPr lang="en-US" dirty="0"/>
              <a:t>, etc.</a:t>
            </a:r>
          </a:p>
          <a:p>
            <a:pPr lvl="2"/>
            <a:r>
              <a:rPr lang="en-US" dirty="0"/>
              <a:t>Interest identification.</a:t>
            </a:r>
          </a:p>
          <a:p>
            <a:pPr lvl="2"/>
            <a:r>
              <a:rPr lang="en-US" dirty="0"/>
              <a:t>Financial capacity evaluation.</a:t>
            </a:r>
          </a:p>
          <a:p>
            <a:pPr lvl="1"/>
            <a:r>
              <a:rPr lang="en-US" dirty="0"/>
              <a:t>Ability to make a decision on a prospect quickly.</a:t>
            </a:r>
          </a:p>
          <a:p>
            <a:pPr lvl="1"/>
            <a:r>
              <a:rPr lang="en-US" dirty="0"/>
              <a:t>Written and verbal communication.</a:t>
            </a:r>
          </a:p>
          <a:p>
            <a:pPr lvl="1"/>
            <a:r>
              <a:rPr lang="en-US" dirty="0"/>
              <a:t>Project management.</a:t>
            </a:r>
          </a:p>
          <a:p>
            <a:endParaRPr lang="en-US" dirty="0"/>
          </a:p>
        </p:txBody>
      </p:sp>
      <p:sp>
        <p:nvSpPr>
          <p:cNvPr id="7" name="Text Placeholder 6"/>
          <p:cNvSpPr>
            <a:spLocks noGrp="1"/>
          </p:cNvSpPr>
          <p:nvPr>
            <p:ph type="body" sz="quarter" idx="12"/>
          </p:nvPr>
        </p:nvSpPr>
        <p:spPr/>
        <p:txBody>
          <a:bodyPr/>
          <a:lstStyle/>
          <a:p>
            <a:endParaRPr lang="en-US"/>
          </a:p>
        </p:txBody>
      </p:sp>
      <p:sp>
        <p:nvSpPr>
          <p:cNvPr id="5" name="Rectangle 4"/>
          <p:cNvSpPr/>
          <p:nvPr/>
        </p:nvSpPr>
        <p:spPr>
          <a:xfrm>
            <a:off x="1575661" y="1752600"/>
            <a:ext cx="6678478" cy="3124200"/>
          </a:xfrm>
          <a:prstGeom prst="rect">
            <a:avLst/>
          </a:prstGeom>
          <a:noFill/>
          <a:ln>
            <a:solidFill>
              <a:srgbClr val="BE0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502830" y="4754122"/>
            <a:ext cx="1955370" cy="2103878"/>
            <a:chOff x="12419012" y="812800"/>
            <a:chExt cx="2230437" cy="2460625"/>
          </a:xfrm>
        </p:grpSpPr>
        <p:sp>
          <p:nvSpPr>
            <p:cNvPr id="9" name="Freeform 5"/>
            <p:cNvSpPr>
              <a:spLocks/>
            </p:cNvSpPr>
            <p:nvPr/>
          </p:nvSpPr>
          <p:spPr bwMode="auto">
            <a:xfrm>
              <a:off x="12784137" y="812800"/>
              <a:ext cx="1503362" cy="1966913"/>
            </a:xfrm>
            <a:custGeom>
              <a:avLst/>
              <a:gdLst>
                <a:gd name="T0" fmla="*/ 144 w 399"/>
                <a:gd name="T1" fmla="*/ 48 h 522"/>
                <a:gd name="T2" fmla="*/ 323 w 399"/>
                <a:gd name="T3" fmla="*/ 91 h 522"/>
                <a:gd name="T4" fmla="*/ 373 w 399"/>
                <a:gd name="T5" fmla="*/ 244 h 522"/>
                <a:gd name="T6" fmla="*/ 356 w 399"/>
                <a:gd name="T7" fmla="*/ 355 h 522"/>
                <a:gd name="T8" fmla="*/ 354 w 399"/>
                <a:gd name="T9" fmla="*/ 398 h 522"/>
                <a:gd name="T10" fmla="*/ 191 w 399"/>
                <a:gd name="T11" fmla="*/ 522 h 522"/>
                <a:gd name="T12" fmla="*/ 44 w 399"/>
                <a:gd name="T13" fmla="*/ 402 h 522"/>
                <a:gd name="T14" fmla="*/ 48 w 399"/>
                <a:gd name="T15" fmla="*/ 359 h 522"/>
                <a:gd name="T16" fmla="*/ 31 w 399"/>
                <a:gd name="T17" fmla="*/ 237 h 522"/>
                <a:gd name="T18" fmla="*/ 144 w 399"/>
                <a:gd name="T19" fmla="*/ 4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9" h="522">
                  <a:moveTo>
                    <a:pt x="144" y="48"/>
                  </a:moveTo>
                  <a:cubicBezTo>
                    <a:pt x="159" y="23"/>
                    <a:pt x="275" y="0"/>
                    <a:pt x="323" y="91"/>
                  </a:cubicBezTo>
                  <a:cubicBezTo>
                    <a:pt x="370" y="181"/>
                    <a:pt x="346" y="212"/>
                    <a:pt x="373" y="244"/>
                  </a:cubicBezTo>
                  <a:cubicBezTo>
                    <a:pt x="399" y="276"/>
                    <a:pt x="374" y="349"/>
                    <a:pt x="356" y="355"/>
                  </a:cubicBezTo>
                  <a:cubicBezTo>
                    <a:pt x="338" y="362"/>
                    <a:pt x="345" y="387"/>
                    <a:pt x="354" y="398"/>
                  </a:cubicBezTo>
                  <a:cubicBezTo>
                    <a:pt x="392" y="444"/>
                    <a:pt x="337" y="522"/>
                    <a:pt x="191" y="522"/>
                  </a:cubicBezTo>
                  <a:cubicBezTo>
                    <a:pt x="34" y="521"/>
                    <a:pt x="4" y="430"/>
                    <a:pt x="44" y="402"/>
                  </a:cubicBezTo>
                  <a:cubicBezTo>
                    <a:pt x="57" y="392"/>
                    <a:pt x="62" y="375"/>
                    <a:pt x="48" y="359"/>
                  </a:cubicBezTo>
                  <a:cubicBezTo>
                    <a:pt x="33" y="343"/>
                    <a:pt x="0" y="285"/>
                    <a:pt x="31" y="237"/>
                  </a:cubicBezTo>
                  <a:cubicBezTo>
                    <a:pt x="63" y="190"/>
                    <a:pt x="35" y="48"/>
                    <a:pt x="144" y="48"/>
                  </a:cubicBezTo>
                </a:path>
              </a:pathLst>
            </a:custGeom>
            <a:solidFill>
              <a:srgbClr val="D07850"/>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0" name="Freeform 6"/>
            <p:cNvSpPr>
              <a:spLocks/>
            </p:cNvSpPr>
            <p:nvPr/>
          </p:nvSpPr>
          <p:spPr bwMode="auto">
            <a:xfrm>
              <a:off x="12419012" y="2390775"/>
              <a:ext cx="2230437" cy="882650"/>
            </a:xfrm>
            <a:custGeom>
              <a:avLst/>
              <a:gdLst>
                <a:gd name="T0" fmla="*/ 352 w 592"/>
                <a:gd name="T1" fmla="*/ 0 h 234"/>
                <a:gd name="T2" fmla="*/ 236 w 592"/>
                <a:gd name="T3" fmla="*/ 6 h 234"/>
                <a:gd name="T4" fmla="*/ 63 w 592"/>
                <a:gd name="T5" fmla="*/ 92 h 234"/>
                <a:gd name="T6" fmla="*/ 0 w 592"/>
                <a:gd name="T7" fmla="*/ 234 h 234"/>
                <a:gd name="T8" fmla="*/ 592 w 592"/>
                <a:gd name="T9" fmla="*/ 234 h 234"/>
                <a:gd name="T10" fmla="*/ 528 w 592"/>
                <a:gd name="T11" fmla="*/ 92 h 234"/>
                <a:gd name="T12" fmla="*/ 352 w 592"/>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592" h="234">
                  <a:moveTo>
                    <a:pt x="352" y="0"/>
                  </a:moveTo>
                  <a:cubicBezTo>
                    <a:pt x="351" y="2"/>
                    <a:pt x="238" y="4"/>
                    <a:pt x="236" y="6"/>
                  </a:cubicBezTo>
                  <a:cubicBezTo>
                    <a:pt x="201" y="56"/>
                    <a:pt x="124" y="79"/>
                    <a:pt x="63" y="92"/>
                  </a:cubicBezTo>
                  <a:cubicBezTo>
                    <a:pt x="2" y="106"/>
                    <a:pt x="0" y="183"/>
                    <a:pt x="0" y="234"/>
                  </a:cubicBezTo>
                  <a:cubicBezTo>
                    <a:pt x="592" y="234"/>
                    <a:pt x="592" y="234"/>
                    <a:pt x="592" y="234"/>
                  </a:cubicBezTo>
                  <a:cubicBezTo>
                    <a:pt x="592" y="183"/>
                    <a:pt x="590" y="106"/>
                    <a:pt x="528" y="92"/>
                  </a:cubicBezTo>
                  <a:cubicBezTo>
                    <a:pt x="467" y="78"/>
                    <a:pt x="385" y="53"/>
                    <a:pt x="352" y="0"/>
                  </a:cubicBezTo>
                </a:path>
              </a:pathLst>
            </a:custGeom>
            <a:solidFill>
              <a:schemeClr val="accent1">
                <a:lumMod val="60000"/>
                <a:lumOff val="40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1" name="Freeform 7"/>
            <p:cNvSpPr>
              <a:spLocks/>
            </p:cNvSpPr>
            <p:nvPr/>
          </p:nvSpPr>
          <p:spPr bwMode="auto">
            <a:xfrm>
              <a:off x="13312774" y="1690688"/>
              <a:ext cx="444500" cy="1077913"/>
            </a:xfrm>
            <a:custGeom>
              <a:avLst/>
              <a:gdLst>
                <a:gd name="T0" fmla="*/ 0 w 118"/>
                <a:gd name="T1" fmla="*/ 78 h 286"/>
                <a:gd name="T2" fmla="*/ 0 w 118"/>
                <a:gd name="T3" fmla="*/ 175 h 286"/>
                <a:gd name="T4" fmla="*/ 0 w 118"/>
                <a:gd name="T5" fmla="*/ 223 h 286"/>
                <a:gd name="T6" fmla="*/ 118 w 118"/>
                <a:gd name="T7" fmla="*/ 223 h 286"/>
                <a:gd name="T8" fmla="*/ 118 w 118"/>
                <a:gd name="T9" fmla="*/ 175 h 286"/>
                <a:gd name="T10" fmla="*/ 118 w 118"/>
                <a:gd name="T11" fmla="*/ 78 h 286"/>
                <a:gd name="T12" fmla="*/ 0 w 118"/>
                <a:gd name="T13" fmla="*/ 78 h 286"/>
              </a:gdLst>
              <a:ahLst/>
              <a:cxnLst>
                <a:cxn ang="0">
                  <a:pos x="T0" y="T1"/>
                </a:cxn>
                <a:cxn ang="0">
                  <a:pos x="T2" y="T3"/>
                </a:cxn>
                <a:cxn ang="0">
                  <a:pos x="T4" y="T5"/>
                </a:cxn>
                <a:cxn ang="0">
                  <a:pos x="T6" y="T7"/>
                </a:cxn>
                <a:cxn ang="0">
                  <a:pos x="T8" y="T9"/>
                </a:cxn>
                <a:cxn ang="0">
                  <a:pos x="T10" y="T11"/>
                </a:cxn>
                <a:cxn ang="0">
                  <a:pos x="T12" y="T13"/>
                </a:cxn>
              </a:cxnLst>
              <a:rect l="0" t="0" r="r" b="b"/>
              <a:pathLst>
                <a:path w="118" h="286">
                  <a:moveTo>
                    <a:pt x="0" y="78"/>
                  </a:moveTo>
                  <a:cubicBezTo>
                    <a:pt x="0" y="175"/>
                    <a:pt x="0" y="175"/>
                    <a:pt x="0" y="175"/>
                  </a:cubicBezTo>
                  <a:cubicBezTo>
                    <a:pt x="0" y="223"/>
                    <a:pt x="0" y="223"/>
                    <a:pt x="0" y="223"/>
                  </a:cubicBezTo>
                  <a:cubicBezTo>
                    <a:pt x="29" y="284"/>
                    <a:pt x="83" y="286"/>
                    <a:pt x="118" y="223"/>
                  </a:cubicBezTo>
                  <a:cubicBezTo>
                    <a:pt x="118" y="175"/>
                    <a:pt x="118" y="175"/>
                    <a:pt x="118" y="175"/>
                  </a:cubicBezTo>
                  <a:cubicBezTo>
                    <a:pt x="118" y="78"/>
                    <a:pt x="118" y="78"/>
                    <a:pt x="118" y="78"/>
                  </a:cubicBezTo>
                  <a:cubicBezTo>
                    <a:pt x="118" y="0"/>
                    <a:pt x="0" y="0"/>
                    <a:pt x="0" y="78"/>
                  </a:cubicBezTo>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2" name="Freeform 8"/>
            <p:cNvSpPr>
              <a:spLocks/>
            </p:cNvSpPr>
            <p:nvPr/>
          </p:nvSpPr>
          <p:spPr bwMode="auto">
            <a:xfrm>
              <a:off x="13949362" y="1709738"/>
              <a:ext cx="225425" cy="331788"/>
            </a:xfrm>
            <a:custGeom>
              <a:avLst/>
              <a:gdLst>
                <a:gd name="T0" fmla="*/ 46 w 60"/>
                <a:gd name="T1" fmla="*/ 5 h 88"/>
                <a:gd name="T2" fmla="*/ 9 w 60"/>
                <a:gd name="T3" fmla="*/ 35 h 88"/>
                <a:gd name="T4" fmla="*/ 14 w 60"/>
                <a:gd name="T5" fmla="*/ 83 h 88"/>
                <a:gd name="T6" fmla="*/ 52 w 60"/>
                <a:gd name="T7" fmla="*/ 54 h 88"/>
                <a:gd name="T8" fmla="*/ 46 w 60"/>
                <a:gd name="T9" fmla="*/ 5 h 88"/>
              </a:gdLst>
              <a:ahLst/>
              <a:cxnLst>
                <a:cxn ang="0">
                  <a:pos x="T0" y="T1"/>
                </a:cxn>
                <a:cxn ang="0">
                  <a:pos x="T2" y="T3"/>
                </a:cxn>
                <a:cxn ang="0">
                  <a:pos x="T4" y="T5"/>
                </a:cxn>
                <a:cxn ang="0">
                  <a:pos x="T6" y="T7"/>
                </a:cxn>
                <a:cxn ang="0">
                  <a:pos x="T8" y="T9"/>
                </a:cxn>
              </a:cxnLst>
              <a:rect l="0" t="0" r="r" b="b"/>
              <a:pathLst>
                <a:path w="60" h="88">
                  <a:moveTo>
                    <a:pt x="46" y="5"/>
                  </a:moveTo>
                  <a:cubicBezTo>
                    <a:pt x="34" y="0"/>
                    <a:pt x="18" y="13"/>
                    <a:pt x="9" y="35"/>
                  </a:cubicBezTo>
                  <a:cubicBezTo>
                    <a:pt x="0" y="56"/>
                    <a:pt x="2" y="78"/>
                    <a:pt x="14" y="83"/>
                  </a:cubicBezTo>
                  <a:cubicBezTo>
                    <a:pt x="26" y="88"/>
                    <a:pt x="43" y="75"/>
                    <a:pt x="52" y="54"/>
                  </a:cubicBezTo>
                  <a:cubicBezTo>
                    <a:pt x="60" y="32"/>
                    <a:pt x="58" y="11"/>
                    <a:pt x="46" y="5"/>
                  </a:cubicBezTo>
                  <a:close/>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3" name="Freeform 9"/>
            <p:cNvSpPr>
              <a:spLocks/>
            </p:cNvSpPr>
            <p:nvPr/>
          </p:nvSpPr>
          <p:spPr bwMode="auto">
            <a:xfrm>
              <a:off x="12890499" y="1709738"/>
              <a:ext cx="230187" cy="331788"/>
            </a:xfrm>
            <a:custGeom>
              <a:avLst/>
              <a:gdLst>
                <a:gd name="T0" fmla="*/ 15 w 61"/>
                <a:gd name="T1" fmla="*/ 5 h 88"/>
                <a:gd name="T2" fmla="*/ 52 w 61"/>
                <a:gd name="T3" fmla="*/ 35 h 88"/>
                <a:gd name="T4" fmla="*/ 46 w 61"/>
                <a:gd name="T5" fmla="*/ 83 h 88"/>
                <a:gd name="T6" fmla="*/ 9 w 61"/>
                <a:gd name="T7" fmla="*/ 54 h 88"/>
                <a:gd name="T8" fmla="*/ 15 w 61"/>
                <a:gd name="T9" fmla="*/ 5 h 88"/>
              </a:gdLst>
              <a:ahLst/>
              <a:cxnLst>
                <a:cxn ang="0">
                  <a:pos x="T0" y="T1"/>
                </a:cxn>
                <a:cxn ang="0">
                  <a:pos x="T2" y="T3"/>
                </a:cxn>
                <a:cxn ang="0">
                  <a:pos x="T4" y="T5"/>
                </a:cxn>
                <a:cxn ang="0">
                  <a:pos x="T6" y="T7"/>
                </a:cxn>
                <a:cxn ang="0">
                  <a:pos x="T8" y="T9"/>
                </a:cxn>
              </a:cxnLst>
              <a:rect l="0" t="0" r="r" b="b"/>
              <a:pathLst>
                <a:path w="61" h="88">
                  <a:moveTo>
                    <a:pt x="15" y="5"/>
                  </a:moveTo>
                  <a:cubicBezTo>
                    <a:pt x="26" y="0"/>
                    <a:pt x="43" y="13"/>
                    <a:pt x="52" y="35"/>
                  </a:cubicBezTo>
                  <a:cubicBezTo>
                    <a:pt x="61" y="56"/>
                    <a:pt x="58" y="78"/>
                    <a:pt x="46" y="83"/>
                  </a:cubicBezTo>
                  <a:cubicBezTo>
                    <a:pt x="35" y="88"/>
                    <a:pt x="18" y="75"/>
                    <a:pt x="9" y="54"/>
                  </a:cubicBezTo>
                  <a:cubicBezTo>
                    <a:pt x="0" y="32"/>
                    <a:pt x="3" y="11"/>
                    <a:pt x="15" y="5"/>
                  </a:cubicBezTo>
                  <a:close/>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4" name="Freeform 10"/>
            <p:cNvSpPr>
              <a:spLocks/>
            </p:cNvSpPr>
            <p:nvPr/>
          </p:nvSpPr>
          <p:spPr bwMode="auto">
            <a:xfrm>
              <a:off x="13312774" y="2255838"/>
              <a:ext cx="444500" cy="158750"/>
            </a:xfrm>
            <a:custGeom>
              <a:avLst/>
              <a:gdLst>
                <a:gd name="T0" fmla="*/ 118 w 118"/>
                <a:gd name="T1" fmla="*/ 0 h 42"/>
                <a:gd name="T2" fmla="*/ 0 w 118"/>
                <a:gd name="T3" fmla="*/ 0 h 42"/>
                <a:gd name="T4" fmla="*/ 0 w 118"/>
                <a:gd name="T5" fmla="*/ 4 h 42"/>
                <a:gd name="T6" fmla="*/ 58 w 118"/>
                <a:gd name="T7" fmla="*/ 42 h 42"/>
                <a:gd name="T8" fmla="*/ 118 w 118"/>
                <a:gd name="T9" fmla="*/ 4 h 42"/>
                <a:gd name="T10" fmla="*/ 118 w 118"/>
                <a:gd name="T11" fmla="*/ 0 h 42"/>
              </a:gdLst>
              <a:ahLst/>
              <a:cxnLst>
                <a:cxn ang="0">
                  <a:pos x="T0" y="T1"/>
                </a:cxn>
                <a:cxn ang="0">
                  <a:pos x="T2" y="T3"/>
                </a:cxn>
                <a:cxn ang="0">
                  <a:pos x="T4" y="T5"/>
                </a:cxn>
                <a:cxn ang="0">
                  <a:pos x="T6" y="T7"/>
                </a:cxn>
                <a:cxn ang="0">
                  <a:pos x="T8" y="T9"/>
                </a:cxn>
                <a:cxn ang="0">
                  <a:pos x="T10" y="T11"/>
                </a:cxn>
              </a:cxnLst>
              <a:rect l="0" t="0" r="r" b="b"/>
              <a:pathLst>
                <a:path w="118" h="42">
                  <a:moveTo>
                    <a:pt x="118" y="0"/>
                  </a:moveTo>
                  <a:cubicBezTo>
                    <a:pt x="0" y="0"/>
                    <a:pt x="0" y="0"/>
                    <a:pt x="0" y="0"/>
                  </a:cubicBezTo>
                  <a:cubicBezTo>
                    <a:pt x="0" y="4"/>
                    <a:pt x="0" y="4"/>
                    <a:pt x="0" y="4"/>
                  </a:cubicBezTo>
                  <a:cubicBezTo>
                    <a:pt x="0" y="4"/>
                    <a:pt x="37" y="42"/>
                    <a:pt x="58" y="42"/>
                  </a:cubicBezTo>
                  <a:cubicBezTo>
                    <a:pt x="80" y="42"/>
                    <a:pt x="118" y="4"/>
                    <a:pt x="118" y="4"/>
                  </a:cubicBezTo>
                  <a:cubicBezTo>
                    <a:pt x="118" y="0"/>
                    <a:pt x="118" y="0"/>
                    <a:pt x="118" y="0"/>
                  </a:cubicBezTo>
                </a:path>
              </a:pathLst>
            </a:custGeom>
            <a:solidFill>
              <a:schemeClr val="tx1">
                <a:alpha val="20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5" name="Freeform 11"/>
            <p:cNvSpPr>
              <a:spLocks/>
            </p:cNvSpPr>
            <p:nvPr/>
          </p:nvSpPr>
          <p:spPr bwMode="auto">
            <a:xfrm>
              <a:off x="12920662" y="1001713"/>
              <a:ext cx="1228725" cy="1363663"/>
            </a:xfrm>
            <a:custGeom>
              <a:avLst/>
              <a:gdLst>
                <a:gd name="T0" fmla="*/ 163 w 326"/>
                <a:gd name="T1" fmla="*/ 362 h 362"/>
                <a:gd name="T2" fmla="*/ 24 w 326"/>
                <a:gd name="T3" fmla="*/ 214 h 362"/>
                <a:gd name="T4" fmla="*/ 163 w 326"/>
                <a:gd name="T5" fmla="*/ 0 h 362"/>
                <a:gd name="T6" fmla="*/ 302 w 326"/>
                <a:gd name="T7" fmla="*/ 214 h 362"/>
                <a:gd name="T8" fmla="*/ 163 w 326"/>
                <a:gd name="T9" fmla="*/ 362 h 362"/>
              </a:gdLst>
              <a:ahLst/>
              <a:cxnLst>
                <a:cxn ang="0">
                  <a:pos x="T0" y="T1"/>
                </a:cxn>
                <a:cxn ang="0">
                  <a:pos x="T2" y="T3"/>
                </a:cxn>
                <a:cxn ang="0">
                  <a:pos x="T4" y="T5"/>
                </a:cxn>
                <a:cxn ang="0">
                  <a:pos x="T6" y="T7"/>
                </a:cxn>
                <a:cxn ang="0">
                  <a:pos x="T8" y="T9"/>
                </a:cxn>
              </a:cxnLst>
              <a:rect l="0" t="0" r="r" b="b"/>
              <a:pathLst>
                <a:path w="326" h="362">
                  <a:moveTo>
                    <a:pt x="163" y="362"/>
                  </a:moveTo>
                  <a:cubicBezTo>
                    <a:pt x="126" y="362"/>
                    <a:pt x="48" y="301"/>
                    <a:pt x="24" y="214"/>
                  </a:cubicBezTo>
                  <a:cubicBezTo>
                    <a:pt x="0" y="126"/>
                    <a:pt x="46" y="0"/>
                    <a:pt x="163" y="0"/>
                  </a:cubicBezTo>
                  <a:cubicBezTo>
                    <a:pt x="280" y="0"/>
                    <a:pt x="326" y="126"/>
                    <a:pt x="302" y="214"/>
                  </a:cubicBezTo>
                  <a:cubicBezTo>
                    <a:pt x="277" y="301"/>
                    <a:pt x="200" y="362"/>
                    <a:pt x="163" y="362"/>
                  </a:cubicBezTo>
                  <a:close/>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6" name="Freeform 12"/>
            <p:cNvSpPr>
              <a:spLocks/>
            </p:cNvSpPr>
            <p:nvPr/>
          </p:nvSpPr>
          <p:spPr bwMode="auto">
            <a:xfrm>
              <a:off x="12915899" y="963613"/>
              <a:ext cx="1296987" cy="938213"/>
            </a:xfrm>
            <a:custGeom>
              <a:avLst/>
              <a:gdLst>
                <a:gd name="T0" fmla="*/ 136 w 344"/>
                <a:gd name="T1" fmla="*/ 119 h 249"/>
                <a:gd name="T2" fmla="*/ 58 w 344"/>
                <a:gd name="T3" fmla="*/ 181 h 249"/>
                <a:gd name="T4" fmla="*/ 34 w 344"/>
                <a:gd name="T5" fmla="*/ 242 h 249"/>
                <a:gd name="T6" fmla="*/ 14 w 344"/>
                <a:gd name="T7" fmla="*/ 117 h 249"/>
                <a:gd name="T8" fmla="*/ 139 w 344"/>
                <a:gd name="T9" fmla="*/ 3 h 249"/>
                <a:gd name="T10" fmla="*/ 261 w 344"/>
                <a:gd name="T11" fmla="*/ 38 h 249"/>
                <a:gd name="T12" fmla="*/ 294 w 344"/>
                <a:gd name="T13" fmla="*/ 249 h 249"/>
                <a:gd name="T14" fmla="*/ 226 w 344"/>
                <a:gd name="T15" fmla="*/ 84 h 249"/>
                <a:gd name="T16" fmla="*/ 136 w 344"/>
                <a:gd name="T17" fmla="*/ 1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249">
                  <a:moveTo>
                    <a:pt x="136" y="119"/>
                  </a:moveTo>
                  <a:cubicBezTo>
                    <a:pt x="108" y="179"/>
                    <a:pt x="96" y="197"/>
                    <a:pt x="58" y="181"/>
                  </a:cubicBezTo>
                  <a:cubicBezTo>
                    <a:pt x="19" y="165"/>
                    <a:pt x="27" y="210"/>
                    <a:pt x="34" y="242"/>
                  </a:cubicBezTo>
                  <a:cubicBezTo>
                    <a:pt x="0" y="199"/>
                    <a:pt x="4" y="158"/>
                    <a:pt x="14" y="117"/>
                  </a:cubicBezTo>
                  <a:cubicBezTo>
                    <a:pt x="26" y="71"/>
                    <a:pt x="84" y="2"/>
                    <a:pt x="139" y="3"/>
                  </a:cubicBezTo>
                  <a:cubicBezTo>
                    <a:pt x="168" y="0"/>
                    <a:pt x="213" y="4"/>
                    <a:pt x="261" y="38"/>
                  </a:cubicBezTo>
                  <a:cubicBezTo>
                    <a:pt x="344" y="98"/>
                    <a:pt x="317" y="233"/>
                    <a:pt x="294" y="249"/>
                  </a:cubicBezTo>
                  <a:cubicBezTo>
                    <a:pt x="316" y="124"/>
                    <a:pt x="263" y="150"/>
                    <a:pt x="226" y="84"/>
                  </a:cubicBezTo>
                  <a:cubicBezTo>
                    <a:pt x="214" y="55"/>
                    <a:pt x="168" y="54"/>
                    <a:pt x="136" y="119"/>
                  </a:cubicBezTo>
                  <a:close/>
                </a:path>
              </a:pathLst>
            </a:custGeom>
            <a:solidFill>
              <a:srgbClr val="D07850"/>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7" name="Rectangle 13"/>
            <p:cNvSpPr>
              <a:spLocks noChangeArrowheads="1"/>
            </p:cNvSpPr>
            <p:nvPr/>
          </p:nvSpPr>
          <p:spPr bwMode="auto">
            <a:xfrm>
              <a:off x="13504862" y="2708275"/>
              <a:ext cx="44450" cy="565150"/>
            </a:xfrm>
            <a:prstGeom prst="rect">
              <a:avLst/>
            </a:prstGeom>
            <a:solidFill>
              <a:schemeClr val="bg1"/>
            </a:solidFill>
            <a:ln w="9525">
              <a:noFill/>
              <a:miter lim="800000"/>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8" name="Freeform 14"/>
            <p:cNvSpPr>
              <a:spLocks/>
            </p:cNvSpPr>
            <p:nvPr/>
          </p:nvSpPr>
          <p:spPr bwMode="auto">
            <a:xfrm>
              <a:off x="13150849" y="2414588"/>
              <a:ext cx="376237" cy="458788"/>
            </a:xfrm>
            <a:custGeom>
              <a:avLst/>
              <a:gdLst>
                <a:gd name="T0" fmla="*/ 102 w 237"/>
                <a:gd name="T1" fmla="*/ 0 h 289"/>
                <a:gd name="T2" fmla="*/ 0 w 237"/>
                <a:gd name="T3" fmla="*/ 90 h 289"/>
                <a:gd name="T4" fmla="*/ 128 w 237"/>
                <a:gd name="T5" fmla="*/ 289 h 289"/>
                <a:gd name="T6" fmla="*/ 237 w 237"/>
                <a:gd name="T7" fmla="*/ 185 h 289"/>
                <a:gd name="T8" fmla="*/ 102 w 237"/>
                <a:gd name="T9" fmla="*/ 0 h 289"/>
              </a:gdLst>
              <a:ahLst/>
              <a:cxnLst>
                <a:cxn ang="0">
                  <a:pos x="T0" y="T1"/>
                </a:cxn>
                <a:cxn ang="0">
                  <a:pos x="T2" y="T3"/>
                </a:cxn>
                <a:cxn ang="0">
                  <a:pos x="T4" y="T5"/>
                </a:cxn>
                <a:cxn ang="0">
                  <a:pos x="T6" y="T7"/>
                </a:cxn>
                <a:cxn ang="0">
                  <a:pos x="T8" y="T9"/>
                </a:cxn>
              </a:cxnLst>
              <a:rect l="0" t="0" r="r" b="b"/>
              <a:pathLst>
                <a:path w="237" h="289">
                  <a:moveTo>
                    <a:pt x="102" y="0"/>
                  </a:moveTo>
                  <a:lnTo>
                    <a:pt x="0" y="90"/>
                  </a:lnTo>
                  <a:lnTo>
                    <a:pt x="128" y="289"/>
                  </a:lnTo>
                  <a:lnTo>
                    <a:pt x="237" y="185"/>
                  </a:lnTo>
                  <a:lnTo>
                    <a:pt x="102" y="0"/>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9" name="Freeform 15"/>
            <p:cNvSpPr>
              <a:spLocks/>
            </p:cNvSpPr>
            <p:nvPr/>
          </p:nvSpPr>
          <p:spPr bwMode="auto">
            <a:xfrm>
              <a:off x="13150849" y="2414588"/>
              <a:ext cx="376237" cy="458788"/>
            </a:xfrm>
            <a:custGeom>
              <a:avLst/>
              <a:gdLst>
                <a:gd name="T0" fmla="*/ 102 w 237"/>
                <a:gd name="T1" fmla="*/ 0 h 289"/>
                <a:gd name="T2" fmla="*/ 0 w 237"/>
                <a:gd name="T3" fmla="*/ 90 h 289"/>
                <a:gd name="T4" fmla="*/ 128 w 237"/>
                <a:gd name="T5" fmla="*/ 289 h 289"/>
                <a:gd name="T6" fmla="*/ 237 w 237"/>
                <a:gd name="T7" fmla="*/ 185 h 289"/>
                <a:gd name="T8" fmla="*/ 102 w 237"/>
                <a:gd name="T9" fmla="*/ 0 h 289"/>
              </a:gdLst>
              <a:ahLst/>
              <a:cxnLst>
                <a:cxn ang="0">
                  <a:pos x="T0" y="T1"/>
                </a:cxn>
                <a:cxn ang="0">
                  <a:pos x="T2" y="T3"/>
                </a:cxn>
                <a:cxn ang="0">
                  <a:pos x="T4" y="T5"/>
                </a:cxn>
                <a:cxn ang="0">
                  <a:pos x="T6" y="T7"/>
                </a:cxn>
                <a:cxn ang="0">
                  <a:pos x="T8" y="T9"/>
                </a:cxn>
              </a:cxnLst>
              <a:rect l="0" t="0" r="r" b="b"/>
              <a:pathLst>
                <a:path w="237" h="289">
                  <a:moveTo>
                    <a:pt x="102" y="0"/>
                  </a:moveTo>
                  <a:lnTo>
                    <a:pt x="0" y="90"/>
                  </a:lnTo>
                  <a:lnTo>
                    <a:pt x="128" y="289"/>
                  </a:lnTo>
                  <a:lnTo>
                    <a:pt x="237" y="185"/>
                  </a:lnTo>
                  <a:lnTo>
                    <a:pt x="10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US" sz="1350" dirty="0"/>
            </a:p>
          </p:txBody>
        </p:sp>
        <p:sp>
          <p:nvSpPr>
            <p:cNvPr id="20" name="Freeform 16"/>
            <p:cNvSpPr>
              <a:spLocks/>
            </p:cNvSpPr>
            <p:nvPr/>
          </p:nvSpPr>
          <p:spPr bwMode="auto">
            <a:xfrm>
              <a:off x="13527087" y="2409825"/>
              <a:ext cx="387350" cy="463550"/>
            </a:xfrm>
            <a:custGeom>
              <a:avLst/>
              <a:gdLst>
                <a:gd name="T0" fmla="*/ 145 w 244"/>
                <a:gd name="T1" fmla="*/ 0 h 292"/>
                <a:gd name="T2" fmla="*/ 244 w 244"/>
                <a:gd name="T3" fmla="*/ 97 h 292"/>
                <a:gd name="T4" fmla="*/ 112 w 244"/>
                <a:gd name="T5" fmla="*/ 292 h 292"/>
                <a:gd name="T6" fmla="*/ 0 w 244"/>
                <a:gd name="T7" fmla="*/ 188 h 292"/>
                <a:gd name="T8" fmla="*/ 145 w 244"/>
                <a:gd name="T9" fmla="*/ 0 h 292"/>
              </a:gdLst>
              <a:ahLst/>
              <a:cxnLst>
                <a:cxn ang="0">
                  <a:pos x="T0" y="T1"/>
                </a:cxn>
                <a:cxn ang="0">
                  <a:pos x="T2" y="T3"/>
                </a:cxn>
                <a:cxn ang="0">
                  <a:pos x="T4" y="T5"/>
                </a:cxn>
                <a:cxn ang="0">
                  <a:pos x="T6" y="T7"/>
                </a:cxn>
                <a:cxn ang="0">
                  <a:pos x="T8" y="T9"/>
                </a:cxn>
              </a:cxnLst>
              <a:rect l="0" t="0" r="r" b="b"/>
              <a:pathLst>
                <a:path w="244" h="292">
                  <a:moveTo>
                    <a:pt x="145" y="0"/>
                  </a:moveTo>
                  <a:lnTo>
                    <a:pt x="244" y="97"/>
                  </a:lnTo>
                  <a:lnTo>
                    <a:pt x="112" y="292"/>
                  </a:lnTo>
                  <a:lnTo>
                    <a:pt x="0" y="188"/>
                  </a:lnTo>
                  <a:lnTo>
                    <a:pt x="145" y="0"/>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21" name="Freeform 17"/>
            <p:cNvSpPr>
              <a:spLocks/>
            </p:cNvSpPr>
            <p:nvPr/>
          </p:nvSpPr>
          <p:spPr bwMode="auto">
            <a:xfrm>
              <a:off x="13527087" y="2409825"/>
              <a:ext cx="387350" cy="463550"/>
            </a:xfrm>
            <a:custGeom>
              <a:avLst/>
              <a:gdLst>
                <a:gd name="T0" fmla="*/ 145 w 244"/>
                <a:gd name="T1" fmla="*/ 0 h 292"/>
                <a:gd name="T2" fmla="*/ 244 w 244"/>
                <a:gd name="T3" fmla="*/ 97 h 292"/>
                <a:gd name="T4" fmla="*/ 112 w 244"/>
                <a:gd name="T5" fmla="*/ 292 h 292"/>
                <a:gd name="T6" fmla="*/ 0 w 244"/>
                <a:gd name="T7" fmla="*/ 188 h 292"/>
                <a:gd name="T8" fmla="*/ 145 w 244"/>
                <a:gd name="T9" fmla="*/ 0 h 292"/>
              </a:gdLst>
              <a:ahLst/>
              <a:cxnLst>
                <a:cxn ang="0">
                  <a:pos x="T0" y="T1"/>
                </a:cxn>
                <a:cxn ang="0">
                  <a:pos x="T2" y="T3"/>
                </a:cxn>
                <a:cxn ang="0">
                  <a:pos x="T4" y="T5"/>
                </a:cxn>
                <a:cxn ang="0">
                  <a:pos x="T6" y="T7"/>
                </a:cxn>
                <a:cxn ang="0">
                  <a:pos x="T8" y="T9"/>
                </a:cxn>
              </a:cxnLst>
              <a:rect l="0" t="0" r="r" b="b"/>
              <a:pathLst>
                <a:path w="244" h="292">
                  <a:moveTo>
                    <a:pt x="145" y="0"/>
                  </a:moveTo>
                  <a:lnTo>
                    <a:pt x="244" y="97"/>
                  </a:lnTo>
                  <a:lnTo>
                    <a:pt x="112" y="292"/>
                  </a:lnTo>
                  <a:lnTo>
                    <a:pt x="0" y="188"/>
                  </a:lnTo>
                  <a:lnTo>
                    <a:pt x="145"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US" sz="1350" dirty="0"/>
            </a:p>
          </p:txBody>
        </p:sp>
        <p:sp>
          <p:nvSpPr>
            <p:cNvPr id="22" name="Freeform 18"/>
            <p:cNvSpPr>
              <a:spLocks noEditPoints="1"/>
            </p:cNvSpPr>
            <p:nvPr/>
          </p:nvSpPr>
          <p:spPr bwMode="auto">
            <a:xfrm>
              <a:off x="13060362" y="1633538"/>
              <a:ext cx="957262" cy="347663"/>
            </a:xfrm>
            <a:custGeom>
              <a:avLst/>
              <a:gdLst>
                <a:gd name="T0" fmla="*/ 190 w 254"/>
                <a:gd name="T1" fmla="*/ 91 h 92"/>
                <a:gd name="T2" fmla="*/ 194 w 254"/>
                <a:gd name="T3" fmla="*/ 91 h 92"/>
                <a:gd name="T4" fmla="*/ 239 w 254"/>
                <a:gd name="T5" fmla="*/ 54 h 92"/>
                <a:gd name="T6" fmla="*/ 249 w 254"/>
                <a:gd name="T7" fmla="*/ 24 h 92"/>
                <a:gd name="T8" fmla="*/ 254 w 254"/>
                <a:gd name="T9" fmla="*/ 12 h 92"/>
                <a:gd name="T10" fmla="*/ 247 w 254"/>
                <a:gd name="T11" fmla="*/ 4 h 92"/>
                <a:gd name="T12" fmla="*/ 192 w 254"/>
                <a:gd name="T13" fmla="*/ 1 h 92"/>
                <a:gd name="T14" fmla="*/ 192 w 254"/>
                <a:gd name="T15" fmla="*/ 7 h 92"/>
                <a:gd name="T16" fmla="*/ 230 w 254"/>
                <a:gd name="T17" fmla="*/ 11 h 92"/>
                <a:gd name="T18" fmla="*/ 228 w 254"/>
                <a:gd name="T19" fmla="*/ 68 h 92"/>
                <a:gd name="T20" fmla="*/ 190 w 254"/>
                <a:gd name="T21" fmla="*/ 86 h 92"/>
                <a:gd name="T22" fmla="*/ 190 w 254"/>
                <a:gd name="T23" fmla="*/ 91 h 92"/>
                <a:gd name="T24" fmla="*/ 127 w 254"/>
                <a:gd name="T25" fmla="*/ 12 h 92"/>
                <a:gd name="T26" fmla="*/ 68 w 254"/>
                <a:gd name="T27" fmla="*/ 1 h 92"/>
                <a:gd name="T28" fmla="*/ 63 w 254"/>
                <a:gd name="T29" fmla="*/ 1 h 92"/>
                <a:gd name="T30" fmla="*/ 63 w 254"/>
                <a:gd name="T31" fmla="*/ 7 h 92"/>
                <a:gd name="T32" fmla="*/ 105 w 254"/>
                <a:gd name="T33" fmla="*/ 21 h 92"/>
                <a:gd name="T34" fmla="*/ 80 w 254"/>
                <a:gd name="T35" fmla="*/ 82 h 92"/>
                <a:gd name="T36" fmla="*/ 62 w 254"/>
                <a:gd name="T37" fmla="*/ 86 h 92"/>
                <a:gd name="T38" fmla="*/ 61 w 254"/>
                <a:gd name="T39" fmla="*/ 92 h 92"/>
                <a:gd name="T40" fmla="*/ 105 w 254"/>
                <a:gd name="T41" fmla="*/ 64 h 92"/>
                <a:gd name="T42" fmla="*/ 127 w 254"/>
                <a:gd name="T43" fmla="*/ 32 h 92"/>
                <a:gd name="T44" fmla="*/ 147 w 254"/>
                <a:gd name="T45" fmla="*/ 63 h 92"/>
                <a:gd name="T46" fmla="*/ 190 w 254"/>
                <a:gd name="T47" fmla="*/ 91 h 92"/>
                <a:gd name="T48" fmla="*/ 190 w 254"/>
                <a:gd name="T49" fmla="*/ 86 h 92"/>
                <a:gd name="T50" fmla="*/ 171 w 254"/>
                <a:gd name="T51" fmla="*/ 82 h 92"/>
                <a:gd name="T52" fmla="*/ 150 w 254"/>
                <a:gd name="T53" fmla="*/ 21 h 92"/>
                <a:gd name="T54" fmla="*/ 192 w 254"/>
                <a:gd name="T55" fmla="*/ 7 h 92"/>
                <a:gd name="T56" fmla="*/ 192 w 254"/>
                <a:gd name="T57" fmla="*/ 1 h 92"/>
                <a:gd name="T58" fmla="*/ 188 w 254"/>
                <a:gd name="T59" fmla="*/ 1 h 92"/>
                <a:gd name="T60" fmla="*/ 127 w 254"/>
                <a:gd name="T61" fmla="*/ 12 h 92"/>
                <a:gd name="T62" fmla="*/ 63 w 254"/>
                <a:gd name="T63" fmla="*/ 1 h 92"/>
                <a:gd name="T64" fmla="*/ 8 w 254"/>
                <a:gd name="T65" fmla="*/ 4 h 92"/>
                <a:gd name="T66" fmla="*/ 1 w 254"/>
                <a:gd name="T67" fmla="*/ 13 h 92"/>
                <a:gd name="T68" fmla="*/ 5 w 254"/>
                <a:gd name="T69" fmla="*/ 24 h 92"/>
                <a:gd name="T70" fmla="*/ 13 w 254"/>
                <a:gd name="T71" fmla="*/ 55 h 92"/>
                <a:gd name="T72" fmla="*/ 56 w 254"/>
                <a:gd name="T73" fmla="*/ 91 h 92"/>
                <a:gd name="T74" fmla="*/ 61 w 254"/>
                <a:gd name="T75" fmla="*/ 92 h 92"/>
                <a:gd name="T76" fmla="*/ 62 w 254"/>
                <a:gd name="T77" fmla="*/ 86 h 92"/>
                <a:gd name="T78" fmla="*/ 23 w 254"/>
                <a:gd name="T79" fmla="*/ 69 h 92"/>
                <a:gd name="T80" fmla="*/ 25 w 254"/>
                <a:gd name="T81" fmla="*/ 11 h 92"/>
                <a:gd name="T82" fmla="*/ 63 w 254"/>
                <a:gd name="T83" fmla="*/ 7 h 92"/>
                <a:gd name="T84" fmla="*/ 63 w 254"/>
                <a:gd name="T85"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92">
                  <a:moveTo>
                    <a:pt x="190" y="91"/>
                  </a:moveTo>
                  <a:cubicBezTo>
                    <a:pt x="191" y="91"/>
                    <a:pt x="193" y="91"/>
                    <a:pt x="194" y="91"/>
                  </a:cubicBezTo>
                  <a:cubicBezTo>
                    <a:pt x="227" y="88"/>
                    <a:pt x="236" y="73"/>
                    <a:pt x="239" y="54"/>
                  </a:cubicBezTo>
                  <a:cubicBezTo>
                    <a:pt x="244" y="33"/>
                    <a:pt x="244" y="26"/>
                    <a:pt x="249" y="24"/>
                  </a:cubicBezTo>
                  <a:cubicBezTo>
                    <a:pt x="253" y="22"/>
                    <a:pt x="254" y="18"/>
                    <a:pt x="254" y="12"/>
                  </a:cubicBezTo>
                  <a:cubicBezTo>
                    <a:pt x="254" y="7"/>
                    <a:pt x="254" y="6"/>
                    <a:pt x="247" y="4"/>
                  </a:cubicBezTo>
                  <a:cubicBezTo>
                    <a:pt x="242" y="2"/>
                    <a:pt x="213" y="0"/>
                    <a:pt x="192" y="1"/>
                  </a:cubicBezTo>
                  <a:cubicBezTo>
                    <a:pt x="192" y="7"/>
                    <a:pt x="192" y="7"/>
                    <a:pt x="192" y="7"/>
                  </a:cubicBezTo>
                  <a:cubicBezTo>
                    <a:pt x="209" y="6"/>
                    <a:pt x="225" y="8"/>
                    <a:pt x="230" y="11"/>
                  </a:cubicBezTo>
                  <a:cubicBezTo>
                    <a:pt x="241" y="18"/>
                    <a:pt x="237" y="51"/>
                    <a:pt x="228" y="68"/>
                  </a:cubicBezTo>
                  <a:cubicBezTo>
                    <a:pt x="222" y="80"/>
                    <a:pt x="205" y="86"/>
                    <a:pt x="190" y="86"/>
                  </a:cubicBezTo>
                  <a:lnTo>
                    <a:pt x="190" y="91"/>
                  </a:lnTo>
                  <a:close/>
                  <a:moveTo>
                    <a:pt x="127" y="12"/>
                  </a:moveTo>
                  <a:cubicBezTo>
                    <a:pt x="120" y="12"/>
                    <a:pt x="89" y="3"/>
                    <a:pt x="68" y="1"/>
                  </a:cubicBezTo>
                  <a:cubicBezTo>
                    <a:pt x="66" y="1"/>
                    <a:pt x="65" y="1"/>
                    <a:pt x="63" y="1"/>
                  </a:cubicBezTo>
                  <a:cubicBezTo>
                    <a:pt x="63" y="7"/>
                    <a:pt x="63" y="7"/>
                    <a:pt x="63" y="7"/>
                  </a:cubicBezTo>
                  <a:cubicBezTo>
                    <a:pt x="81" y="8"/>
                    <a:pt x="99" y="12"/>
                    <a:pt x="105" y="21"/>
                  </a:cubicBezTo>
                  <a:cubicBezTo>
                    <a:pt x="115" y="36"/>
                    <a:pt x="97" y="74"/>
                    <a:pt x="80" y="82"/>
                  </a:cubicBezTo>
                  <a:cubicBezTo>
                    <a:pt x="75" y="85"/>
                    <a:pt x="69" y="86"/>
                    <a:pt x="62" y="86"/>
                  </a:cubicBezTo>
                  <a:cubicBezTo>
                    <a:pt x="61" y="92"/>
                    <a:pt x="61" y="92"/>
                    <a:pt x="61" y="92"/>
                  </a:cubicBezTo>
                  <a:cubicBezTo>
                    <a:pt x="91" y="92"/>
                    <a:pt x="101" y="71"/>
                    <a:pt x="105" y="64"/>
                  </a:cubicBezTo>
                  <a:cubicBezTo>
                    <a:pt x="112" y="50"/>
                    <a:pt x="110" y="32"/>
                    <a:pt x="127" y="32"/>
                  </a:cubicBezTo>
                  <a:cubicBezTo>
                    <a:pt x="144" y="32"/>
                    <a:pt x="141" y="50"/>
                    <a:pt x="147" y="63"/>
                  </a:cubicBezTo>
                  <a:cubicBezTo>
                    <a:pt x="151" y="70"/>
                    <a:pt x="160" y="92"/>
                    <a:pt x="190" y="91"/>
                  </a:cubicBezTo>
                  <a:cubicBezTo>
                    <a:pt x="190" y="86"/>
                    <a:pt x="190" y="86"/>
                    <a:pt x="190" y="86"/>
                  </a:cubicBezTo>
                  <a:cubicBezTo>
                    <a:pt x="183" y="86"/>
                    <a:pt x="176" y="85"/>
                    <a:pt x="171" y="82"/>
                  </a:cubicBezTo>
                  <a:cubicBezTo>
                    <a:pt x="154" y="74"/>
                    <a:pt x="138" y="36"/>
                    <a:pt x="150" y="21"/>
                  </a:cubicBezTo>
                  <a:cubicBezTo>
                    <a:pt x="156" y="12"/>
                    <a:pt x="174" y="7"/>
                    <a:pt x="192" y="7"/>
                  </a:cubicBezTo>
                  <a:cubicBezTo>
                    <a:pt x="192" y="1"/>
                    <a:pt x="192" y="1"/>
                    <a:pt x="192" y="1"/>
                  </a:cubicBezTo>
                  <a:cubicBezTo>
                    <a:pt x="190" y="1"/>
                    <a:pt x="189" y="1"/>
                    <a:pt x="188" y="1"/>
                  </a:cubicBezTo>
                  <a:cubicBezTo>
                    <a:pt x="168" y="3"/>
                    <a:pt x="145" y="11"/>
                    <a:pt x="127" y="12"/>
                  </a:cubicBezTo>
                  <a:close/>
                  <a:moveTo>
                    <a:pt x="63" y="1"/>
                  </a:moveTo>
                  <a:cubicBezTo>
                    <a:pt x="42" y="0"/>
                    <a:pt x="14" y="3"/>
                    <a:pt x="8" y="4"/>
                  </a:cubicBezTo>
                  <a:cubicBezTo>
                    <a:pt x="2" y="7"/>
                    <a:pt x="1" y="7"/>
                    <a:pt x="1" y="13"/>
                  </a:cubicBezTo>
                  <a:cubicBezTo>
                    <a:pt x="0" y="18"/>
                    <a:pt x="1" y="23"/>
                    <a:pt x="5" y="24"/>
                  </a:cubicBezTo>
                  <a:cubicBezTo>
                    <a:pt x="10" y="26"/>
                    <a:pt x="10" y="34"/>
                    <a:pt x="13" y="55"/>
                  </a:cubicBezTo>
                  <a:cubicBezTo>
                    <a:pt x="16" y="74"/>
                    <a:pt x="23" y="89"/>
                    <a:pt x="56" y="91"/>
                  </a:cubicBezTo>
                  <a:cubicBezTo>
                    <a:pt x="58" y="92"/>
                    <a:pt x="60" y="92"/>
                    <a:pt x="61" y="92"/>
                  </a:cubicBezTo>
                  <a:cubicBezTo>
                    <a:pt x="62" y="86"/>
                    <a:pt x="62" y="86"/>
                    <a:pt x="62" y="86"/>
                  </a:cubicBezTo>
                  <a:cubicBezTo>
                    <a:pt x="46" y="86"/>
                    <a:pt x="29" y="81"/>
                    <a:pt x="23" y="69"/>
                  </a:cubicBezTo>
                  <a:cubicBezTo>
                    <a:pt x="15" y="52"/>
                    <a:pt x="14" y="18"/>
                    <a:pt x="25" y="11"/>
                  </a:cubicBezTo>
                  <a:cubicBezTo>
                    <a:pt x="30" y="8"/>
                    <a:pt x="46" y="6"/>
                    <a:pt x="63" y="7"/>
                  </a:cubicBezTo>
                  <a:lnTo>
                    <a:pt x="63" y="1"/>
                  </a:lnTo>
                  <a:close/>
                </a:path>
              </a:pathLst>
            </a:custGeom>
            <a:solidFill>
              <a:schemeClr val="tx1">
                <a:lumMod val="85000"/>
                <a:lumOff val="1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23" name="Freeform 19"/>
            <p:cNvSpPr>
              <a:spLocks/>
            </p:cNvSpPr>
            <p:nvPr/>
          </p:nvSpPr>
          <p:spPr bwMode="auto">
            <a:xfrm>
              <a:off x="13527087" y="2708275"/>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24797E"/>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24" name="Freeform 20"/>
            <p:cNvSpPr>
              <a:spLocks/>
            </p:cNvSpPr>
            <p:nvPr/>
          </p:nvSpPr>
          <p:spPr bwMode="auto">
            <a:xfrm>
              <a:off x="13312774" y="2406650"/>
              <a:ext cx="444500" cy="301625"/>
            </a:xfrm>
            <a:custGeom>
              <a:avLst/>
              <a:gdLst>
                <a:gd name="T0" fmla="*/ 118 w 118"/>
                <a:gd name="T1" fmla="*/ 0 h 80"/>
                <a:gd name="T2" fmla="*/ 57 w 118"/>
                <a:gd name="T3" fmla="*/ 77 h 80"/>
                <a:gd name="T4" fmla="*/ 0 w 118"/>
                <a:gd name="T5" fmla="*/ 0 h 80"/>
                <a:gd name="T6" fmla="*/ 0 w 118"/>
                <a:gd name="T7" fmla="*/ 2 h 80"/>
                <a:gd name="T8" fmla="*/ 57 w 118"/>
                <a:gd name="T9" fmla="*/ 80 h 80"/>
                <a:gd name="T10" fmla="*/ 58 w 118"/>
                <a:gd name="T11" fmla="*/ 80 h 80"/>
                <a:gd name="T12" fmla="*/ 118 w 118"/>
                <a:gd name="T13" fmla="*/ 1 h 80"/>
                <a:gd name="T14" fmla="*/ 118 w 11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0">
                  <a:moveTo>
                    <a:pt x="118" y="0"/>
                  </a:moveTo>
                  <a:cubicBezTo>
                    <a:pt x="57" y="77"/>
                    <a:pt x="57" y="77"/>
                    <a:pt x="57" y="77"/>
                  </a:cubicBezTo>
                  <a:cubicBezTo>
                    <a:pt x="0" y="0"/>
                    <a:pt x="0" y="0"/>
                    <a:pt x="0" y="0"/>
                  </a:cubicBezTo>
                  <a:cubicBezTo>
                    <a:pt x="0" y="2"/>
                    <a:pt x="0" y="2"/>
                    <a:pt x="0" y="2"/>
                  </a:cubicBezTo>
                  <a:cubicBezTo>
                    <a:pt x="57" y="80"/>
                    <a:pt x="57" y="80"/>
                    <a:pt x="57" y="80"/>
                  </a:cubicBezTo>
                  <a:cubicBezTo>
                    <a:pt x="57" y="80"/>
                    <a:pt x="57" y="80"/>
                    <a:pt x="58" y="80"/>
                  </a:cubicBezTo>
                  <a:cubicBezTo>
                    <a:pt x="118" y="1"/>
                    <a:pt x="118" y="1"/>
                    <a:pt x="118" y="1"/>
                  </a:cubicBezTo>
                  <a:cubicBezTo>
                    <a:pt x="118" y="0"/>
                    <a:pt x="118" y="0"/>
                    <a:pt x="118" y="0"/>
                  </a:cubicBezTo>
                </a:path>
              </a:pathLst>
            </a:custGeom>
            <a:solidFill>
              <a:srgbClr val="E9CAB7"/>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310670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Verification Strategies</a:t>
            </a:r>
          </a:p>
        </p:txBody>
      </p:sp>
    </p:spTree>
    <p:extLst>
      <p:ext uri="{BB962C8B-B14F-4D97-AF65-F5344CB8AC3E}">
        <p14:creationId xmlns:p14="http://schemas.microsoft.com/office/powerpoint/2010/main" val="36708493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95E1A7-BD37-4E89-A9BA-5081D4A63A38}"/>
              </a:ext>
            </a:extLst>
          </p:cNvPr>
          <p:cNvCxnSpPr>
            <a:cxnSpLocks/>
          </p:cNvCxnSpPr>
          <p:nvPr/>
        </p:nvCxnSpPr>
        <p:spPr>
          <a:xfrm>
            <a:off x="1418665" y="3591060"/>
            <a:ext cx="7725335" cy="0"/>
          </a:xfrm>
          <a:prstGeom prst="line">
            <a:avLst/>
          </a:prstGeom>
          <a:ln w="76200">
            <a:solidFill>
              <a:srgbClr val="00676B"/>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71E308D-ACDA-4E7F-9609-B342B0C36E35}"/>
              </a:ext>
            </a:extLst>
          </p:cNvPr>
          <p:cNvSpPr txBox="1"/>
          <p:nvPr/>
        </p:nvSpPr>
        <p:spPr>
          <a:xfrm>
            <a:off x="776768" y="3948398"/>
            <a:ext cx="1933945" cy="323165"/>
          </a:xfrm>
          <a:prstGeom prst="rect">
            <a:avLst/>
          </a:prstGeom>
          <a:noFill/>
        </p:spPr>
        <p:txBody>
          <a:bodyPr wrap="square" rtlCol="0">
            <a:spAutoFit/>
          </a:bodyPr>
          <a:lstStyle/>
          <a:p>
            <a:pPr>
              <a:defRPr/>
            </a:pPr>
            <a:r>
              <a:rPr lang="en-US" sz="1500" b="1" kern="0" dirty="0">
                <a:latin typeface="Open Sans"/>
                <a:cs typeface="Arial" pitchFamily="34" charset="0"/>
              </a:rPr>
              <a:t>Define Deliverable</a:t>
            </a:r>
          </a:p>
        </p:txBody>
      </p:sp>
      <p:grpSp>
        <p:nvGrpSpPr>
          <p:cNvPr id="22" name="Group 21">
            <a:extLst>
              <a:ext uri="{FF2B5EF4-FFF2-40B4-BE49-F238E27FC236}">
                <a16:creationId xmlns:a16="http://schemas.microsoft.com/office/drawing/2014/main" id="{64825746-81E4-43B6-A7C6-6284EAA80C20}"/>
              </a:ext>
            </a:extLst>
          </p:cNvPr>
          <p:cNvGrpSpPr/>
          <p:nvPr/>
        </p:nvGrpSpPr>
        <p:grpSpPr>
          <a:xfrm>
            <a:off x="3311411" y="3326560"/>
            <a:ext cx="525113" cy="523291"/>
            <a:chOff x="4627612" y="3364230"/>
            <a:chExt cx="844941" cy="842010"/>
          </a:xfrm>
        </p:grpSpPr>
        <p:grpSp>
          <p:nvGrpSpPr>
            <p:cNvPr id="17" name="Group 16">
              <a:extLst>
                <a:ext uri="{FF2B5EF4-FFF2-40B4-BE49-F238E27FC236}">
                  <a16:creationId xmlns:a16="http://schemas.microsoft.com/office/drawing/2014/main" id="{0879D43A-22F8-4B32-A44F-60FED73533E1}"/>
                </a:ext>
              </a:extLst>
            </p:cNvPr>
            <p:cNvGrpSpPr/>
            <p:nvPr/>
          </p:nvGrpSpPr>
          <p:grpSpPr>
            <a:xfrm>
              <a:off x="4627612" y="3364230"/>
              <a:ext cx="844941" cy="842010"/>
              <a:chOff x="2711451" y="2157412"/>
              <a:chExt cx="1830388" cy="1824038"/>
            </a:xfrm>
          </p:grpSpPr>
          <p:sp>
            <p:nvSpPr>
              <p:cNvPr id="18" name="Oval 5">
                <a:extLst>
                  <a:ext uri="{FF2B5EF4-FFF2-40B4-BE49-F238E27FC236}">
                    <a16:creationId xmlns:a16="http://schemas.microsoft.com/office/drawing/2014/main" id="{D6B07669-A459-4F4D-A009-21636F78FCC7}"/>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19" name="Freeform 6">
                <a:extLst>
                  <a:ext uri="{FF2B5EF4-FFF2-40B4-BE49-F238E27FC236}">
                    <a16:creationId xmlns:a16="http://schemas.microsoft.com/office/drawing/2014/main" id="{9904CFDE-8180-400A-90EE-1402D22A26CB}"/>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21" name="Freeform 11">
              <a:extLst>
                <a:ext uri="{FF2B5EF4-FFF2-40B4-BE49-F238E27FC236}">
                  <a16:creationId xmlns:a16="http://schemas.microsoft.com/office/drawing/2014/main" id="{26E8E37D-EC20-4F6B-8A24-3811B34E23F6}"/>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38" name="TextBox 37">
            <a:extLst>
              <a:ext uri="{FF2B5EF4-FFF2-40B4-BE49-F238E27FC236}">
                <a16:creationId xmlns:a16="http://schemas.microsoft.com/office/drawing/2014/main" id="{94253D05-034B-4800-BE6C-FF05115D2F67}"/>
              </a:ext>
            </a:extLst>
          </p:cNvPr>
          <p:cNvSpPr txBox="1"/>
          <p:nvPr/>
        </p:nvSpPr>
        <p:spPr>
          <a:xfrm>
            <a:off x="2600469" y="2752309"/>
            <a:ext cx="1933945" cy="553998"/>
          </a:xfrm>
          <a:prstGeom prst="rect">
            <a:avLst/>
          </a:prstGeom>
          <a:noFill/>
        </p:spPr>
        <p:txBody>
          <a:bodyPr wrap="square" rtlCol="0">
            <a:spAutoFit/>
          </a:bodyPr>
          <a:lstStyle/>
          <a:p>
            <a:pPr algn="ctr">
              <a:defRPr/>
            </a:pPr>
            <a:r>
              <a:rPr lang="en-US" sz="1500" b="1" kern="0" dirty="0">
                <a:latin typeface="Open Sans"/>
                <a:cs typeface="Arial" pitchFamily="34" charset="0"/>
              </a:rPr>
              <a:t>Determine Time Allotment</a:t>
            </a:r>
          </a:p>
        </p:txBody>
      </p:sp>
      <p:sp>
        <p:nvSpPr>
          <p:cNvPr id="44" name="TextBox 43">
            <a:extLst>
              <a:ext uri="{FF2B5EF4-FFF2-40B4-BE49-F238E27FC236}">
                <a16:creationId xmlns:a16="http://schemas.microsoft.com/office/drawing/2014/main" id="{62A4B437-8C26-4AAD-8646-B9C27B97EF53}"/>
              </a:ext>
            </a:extLst>
          </p:cNvPr>
          <p:cNvSpPr txBox="1"/>
          <p:nvPr/>
        </p:nvSpPr>
        <p:spPr>
          <a:xfrm>
            <a:off x="4633772" y="3822900"/>
            <a:ext cx="1933945" cy="553998"/>
          </a:xfrm>
          <a:prstGeom prst="rect">
            <a:avLst/>
          </a:prstGeom>
          <a:noFill/>
        </p:spPr>
        <p:txBody>
          <a:bodyPr wrap="square" rtlCol="0">
            <a:spAutoFit/>
          </a:bodyPr>
          <a:lstStyle/>
          <a:p>
            <a:pPr algn="ctr">
              <a:defRPr/>
            </a:pPr>
            <a:r>
              <a:rPr lang="en-US" sz="1500" b="1" kern="0" dirty="0">
                <a:latin typeface="Open Sans"/>
                <a:cs typeface="Arial" pitchFamily="34" charset="0"/>
              </a:rPr>
              <a:t>Conduct Dud Screening</a:t>
            </a:r>
          </a:p>
        </p:txBody>
      </p:sp>
      <p:sp>
        <p:nvSpPr>
          <p:cNvPr id="46" name="TextBox 45">
            <a:extLst>
              <a:ext uri="{FF2B5EF4-FFF2-40B4-BE49-F238E27FC236}">
                <a16:creationId xmlns:a16="http://schemas.microsoft.com/office/drawing/2014/main" id="{A4D25629-70E4-474D-BF0F-850B3EBFD3E0}"/>
              </a:ext>
            </a:extLst>
          </p:cNvPr>
          <p:cNvSpPr txBox="1"/>
          <p:nvPr/>
        </p:nvSpPr>
        <p:spPr>
          <a:xfrm>
            <a:off x="7053010" y="2496131"/>
            <a:ext cx="1476745" cy="553998"/>
          </a:xfrm>
          <a:prstGeom prst="rect">
            <a:avLst/>
          </a:prstGeom>
          <a:noFill/>
        </p:spPr>
        <p:txBody>
          <a:bodyPr wrap="square" rtlCol="0">
            <a:spAutoFit/>
          </a:bodyPr>
          <a:lstStyle/>
          <a:p>
            <a:pPr algn="ctr">
              <a:defRPr/>
            </a:pPr>
            <a:r>
              <a:rPr lang="en-US" sz="1500" b="1" kern="0" dirty="0">
                <a:latin typeface="Open Sans"/>
                <a:cs typeface="Arial" pitchFamily="34" charset="0"/>
              </a:rPr>
              <a:t>Gather Key  Identifiers</a:t>
            </a:r>
          </a:p>
        </p:txBody>
      </p:sp>
      <p:sp>
        <p:nvSpPr>
          <p:cNvPr id="55" name="Freeform 15">
            <a:extLst>
              <a:ext uri="{FF2B5EF4-FFF2-40B4-BE49-F238E27FC236}">
                <a16:creationId xmlns:a16="http://schemas.microsoft.com/office/drawing/2014/main" id="{D5222801-3693-41CF-A3E6-998E97025798}"/>
              </a:ext>
            </a:extLst>
          </p:cNvPr>
          <p:cNvSpPr>
            <a:spLocks noEditPoints="1"/>
          </p:cNvSpPr>
          <p:nvPr/>
        </p:nvSpPr>
        <p:spPr bwMode="auto">
          <a:xfrm>
            <a:off x="1337151" y="2541548"/>
            <a:ext cx="488064" cy="486855"/>
          </a:xfrm>
          <a:custGeom>
            <a:avLst/>
            <a:gdLst>
              <a:gd name="T0" fmla="*/ 2033 w 2382"/>
              <a:gd name="T1" fmla="*/ 1540 h 2382"/>
              <a:gd name="T2" fmla="*/ 1580 w 2382"/>
              <a:gd name="T3" fmla="*/ 1256 h 2382"/>
              <a:gd name="T4" fmla="*/ 1879 w 2382"/>
              <a:gd name="T5" fmla="*/ 689 h 2382"/>
              <a:gd name="T6" fmla="*/ 1191 w 2382"/>
              <a:gd name="T7" fmla="*/ 0 h 2382"/>
              <a:gd name="T8" fmla="*/ 503 w 2382"/>
              <a:gd name="T9" fmla="*/ 689 h 2382"/>
              <a:gd name="T10" fmla="*/ 802 w 2382"/>
              <a:gd name="T11" fmla="*/ 1256 h 2382"/>
              <a:gd name="T12" fmla="*/ 349 w 2382"/>
              <a:gd name="T13" fmla="*/ 1540 h 2382"/>
              <a:gd name="T14" fmla="*/ 0 w 2382"/>
              <a:gd name="T15" fmla="*/ 2382 h 2382"/>
              <a:gd name="T16" fmla="*/ 186 w 2382"/>
              <a:gd name="T17" fmla="*/ 2382 h 2382"/>
              <a:gd name="T18" fmla="*/ 1191 w 2382"/>
              <a:gd name="T19" fmla="*/ 1377 h 2382"/>
              <a:gd name="T20" fmla="*/ 2196 w 2382"/>
              <a:gd name="T21" fmla="*/ 2382 h 2382"/>
              <a:gd name="T22" fmla="*/ 2382 w 2382"/>
              <a:gd name="T23" fmla="*/ 2382 h 2382"/>
              <a:gd name="T24" fmla="*/ 2033 w 2382"/>
              <a:gd name="T25" fmla="*/ 1540 h 2382"/>
              <a:gd name="T26" fmla="*/ 1191 w 2382"/>
              <a:gd name="T27" fmla="*/ 1191 h 2382"/>
              <a:gd name="T28" fmla="*/ 689 w 2382"/>
              <a:gd name="T29" fmla="*/ 689 h 2382"/>
              <a:gd name="T30" fmla="*/ 1191 w 2382"/>
              <a:gd name="T31" fmla="*/ 186 h 2382"/>
              <a:gd name="T32" fmla="*/ 1693 w 2382"/>
              <a:gd name="T33" fmla="*/ 689 h 2382"/>
              <a:gd name="T34" fmla="*/ 1191 w 2382"/>
              <a:gd name="T35" fmla="*/ 1191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2" h="2382">
                <a:moveTo>
                  <a:pt x="2033" y="1540"/>
                </a:moveTo>
                <a:cubicBezTo>
                  <a:pt x="1903" y="1410"/>
                  <a:pt x="1749" y="1314"/>
                  <a:pt x="1580" y="1256"/>
                </a:cubicBezTo>
                <a:cubicBezTo>
                  <a:pt x="1761" y="1132"/>
                  <a:pt x="1879" y="924"/>
                  <a:pt x="1879" y="689"/>
                </a:cubicBezTo>
                <a:cubicBezTo>
                  <a:pt x="1879" y="309"/>
                  <a:pt x="1571" y="0"/>
                  <a:pt x="1191" y="0"/>
                </a:cubicBezTo>
                <a:cubicBezTo>
                  <a:pt x="811" y="0"/>
                  <a:pt x="503" y="309"/>
                  <a:pt x="503" y="689"/>
                </a:cubicBezTo>
                <a:cubicBezTo>
                  <a:pt x="503" y="924"/>
                  <a:pt x="621" y="1132"/>
                  <a:pt x="802" y="1256"/>
                </a:cubicBezTo>
                <a:cubicBezTo>
                  <a:pt x="633" y="1314"/>
                  <a:pt x="479" y="1410"/>
                  <a:pt x="349" y="1540"/>
                </a:cubicBezTo>
                <a:cubicBezTo>
                  <a:pt x="124" y="1765"/>
                  <a:pt x="0" y="2064"/>
                  <a:pt x="0" y="2382"/>
                </a:cubicBezTo>
                <a:cubicBezTo>
                  <a:pt x="186" y="2382"/>
                  <a:pt x="186" y="2382"/>
                  <a:pt x="186" y="2382"/>
                </a:cubicBezTo>
                <a:cubicBezTo>
                  <a:pt x="186" y="1828"/>
                  <a:pt x="637" y="1377"/>
                  <a:pt x="1191" y="1377"/>
                </a:cubicBezTo>
                <a:cubicBezTo>
                  <a:pt x="1745" y="1377"/>
                  <a:pt x="2196" y="1828"/>
                  <a:pt x="2196" y="2382"/>
                </a:cubicBezTo>
                <a:cubicBezTo>
                  <a:pt x="2382" y="2382"/>
                  <a:pt x="2382" y="2382"/>
                  <a:pt x="2382" y="2382"/>
                </a:cubicBezTo>
                <a:cubicBezTo>
                  <a:pt x="2382" y="2064"/>
                  <a:pt x="2258" y="1765"/>
                  <a:pt x="2033" y="1540"/>
                </a:cubicBezTo>
                <a:close/>
                <a:moveTo>
                  <a:pt x="1191" y="1191"/>
                </a:moveTo>
                <a:cubicBezTo>
                  <a:pt x="914" y="1191"/>
                  <a:pt x="689" y="966"/>
                  <a:pt x="689" y="689"/>
                </a:cubicBezTo>
                <a:cubicBezTo>
                  <a:pt x="689" y="412"/>
                  <a:pt x="914" y="186"/>
                  <a:pt x="1191" y="186"/>
                </a:cubicBezTo>
                <a:cubicBezTo>
                  <a:pt x="1468" y="186"/>
                  <a:pt x="1693" y="412"/>
                  <a:pt x="1693" y="689"/>
                </a:cubicBezTo>
                <a:cubicBezTo>
                  <a:pt x="1693" y="966"/>
                  <a:pt x="1468" y="1191"/>
                  <a:pt x="1191" y="1191"/>
                </a:cubicBez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nvGrpSpPr>
          <p:cNvPr id="61" name="Group 60">
            <a:extLst>
              <a:ext uri="{FF2B5EF4-FFF2-40B4-BE49-F238E27FC236}">
                <a16:creationId xmlns:a16="http://schemas.microsoft.com/office/drawing/2014/main" id="{DE336E46-412F-4564-9E86-623987ED7C4E}"/>
              </a:ext>
            </a:extLst>
          </p:cNvPr>
          <p:cNvGrpSpPr/>
          <p:nvPr/>
        </p:nvGrpSpPr>
        <p:grpSpPr>
          <a:xfrm>
            <a:off x="3304385" y="4185566"/>
            <a:ext cx="541424" cy="539916"/>
            <a:chOff x="-4978401" y="531813"/>
            <a:chExt cx="5129214" cy="5114925"/>
          </a:xfrm>
          <a:solidFill>
            <a:schemeClr val="bg1"/>
          </a:solidFill>
        </p:grpSpPr>
        <p:sp>
          <p:nvSpPr>
            <p:cNvPr id="59" name="Freeform 19">
              <a:extLst>
                <a:ext uri="{FF2B5EF4-FFF2-40B4-BE49-F238E27FC236}">
                  <a16:creationId xmlns:a16="http://schemas.microsoft.com/office/drawing/2014/main" id="{FF8499F0-3212-4A29-814F-61777A7132BC}"/>
                </a:ext>
              </a:extLst>
            </p:cNvPr>
            <p:cNvSpPr>
              <a:spLocks noEditPoints="1"/>
            </p:cNvSpPr>
            <p:nvPr/>
          </p:nvSpPr>
          <p:spPr bwMode="auto">
            <a:xfrm>
              <a:off x="-4978401" y="531813"/>
              <a:ext cx="5129214" cy="5114925"/>
            </a:xfrm>
            <a:custGeom>
              <a:avLst/>
              <a:gdLst>
                <a:gd name="T0" fmla="*/ 2093 w 2383"/>
                <a:gd name="T1" fmla="*/ 913 h 2382"/>
                <a:gd name="T2" fmla="*/ 2124 w 2383"/>
                <a:gd name="T3" fmla="*/ 613 h 2382"/>
                <a:gd name="T4" fmla="*/ 1960 w 2383"/>
                <a:gd name="T5" fmla="*/ 275 h 2382"/>
                <a:gd name="T6" fmla="*/ 1771 w 2383"/>
                <a:gd name="T7" fmla="*/ 259 h 2382"/>
                <a:gd name="T8" fmla="*/ 1464 w 2383"/>
                <a:gd name="T9" fmla="*/ 288 h 2382"/>
                <a:gd name="T10" fmla="*/ 1291 w 2383"/>
                <a:gd name="T11" fmla="*/ 0 h 2382"/>
                <a:gd name="T12" fmla="*/ 937 w 2383"/>
                <a:gd name="T13" fmla="*/ 123 h 2382"/>
                <a:gd name="T14" fmla="*/ 746 w 2383"/>
                <a:gd name="T15" fmla="*/ 361 h 2382"/>
                <a:gd name="T16" fmla="*/ 524 w 2383"/>
                <a:gd name="T17" fmla="*/ 235 h 2382"/>
                <a:gd name="T18" fmla="*/ 271 w 2383"/>
                <a:gd name="T19" fmla="*/ 426 h 2382"/>
                <a:gd name="T20" fmla="*/ 355 w 2383"/>
                <a:gd name="T21" fmla="*/ 756 h 2382"/>
                <a:gd name="T22" fmla="*/ 123 w 2383"/>
                <a:gd name="T23" fmla="*/ 946 h 2382"/>
                <a:gd name="T24" fmla="*/ 0 w 2383"/>
                <a:gd name="T25" fmla="*/ 1301 h 2382"/>
                <a:gd name="T26" fmla="*/ 292 w 2383"/>
                <a:gd name="T27" fmla="*/ 1475 h 2382"/>
                <a:gd name="T28" fmla="*/ 263 w 2383"/>
                <a:gd name="T29" fmla="*/ 1773 h 2382"/>
                <a:gd name="T30" fmla="*/ 427 w 2383"/>
                <a:gd name="T31" fmla="*/ 2110 h 2382"/>
                <a:gd name="T32" fmla="*/ 616 w 2383"/>
                <a:gd name="T33" fmla="*/ 2126 h 2382"/>
                <a:gd name="T34" fmla="*/ 913 w 2383"/>
                <a:gd name="T35" fmla="*/ 2092 h 2382"/>
                <a:gd name="T36" fmla="*/ 1086 w 2383"/>
                <a:gd name="T37" fmla="*/ 2382 h 2382"/>
                <a:gd name="T38" fmla="*/ 1441 w 2383"/>
                <a:gd name="T39" fmla="*/ 2259 h 2382"/>
                <a:gd name="T40" fmla="*/ 1631 w 2383"/>
                <a:gd name="T41" fmla="*/ 2024 h 2382"/>
                <a:gd name="T42" fmla="*/ 1855 w 2383"/>
                <a:gd name="T43" fmla="*/ 2150 h 2382"/>
                <a:gd name="T44" fmla="*/ 1959 w 2383"/>
                <a:gd name="T45" fmla="*/ 2107 h 2382"/>
                <a:gd name="T46" fmla="*/ 2123 w 2383"/>
                <a:gd name="T47" fmla="*/ 1769 h 2382"/>
                <a:gd name="T48" fmla="*/ 2092 w 2383"/>
                <a:gd name="T49" fmla="*/ 1469 h 2382"/>
                <a:gd name="T50" fmla="*/ 2382 w 2383"/>
                <a:gd name="T51" fmla="*/ 1296 h 2382"/>
                <a:gd name="T52" fmla="*/ 2260 w 2383"/>
                <a:gd name="T53" fmla="*/ 941 h 2382"/>
                <a:gd name="T54" fmla="*/ 2237 w 2383"/>
                <a:gd name="T55" fmla="*/ 1309 h 2382"/>
                <a:gd name="T56" fmla="*/ 1975 w 2383"/>
                <a:gd name="T57" fmla="*/ 1393 h 2382"/>
                <a:gd name="T58" fmla="*/ 1891 w 2383"/>
                <a:gd name="T59" fmla="*/ 1674 h 2382"/>
                <a:gd name="T60" fmla="*/ 2012 w 2383"/>
                <a:gd name="T61" fmla="*/ 1864 h 2382"/>
                <a:gd name="T62" fmla="*/ 1855 w 2383"/>
                <a:gd name="T63" fmla="*/ 2016 h 2382"/>
                <a:gd name="T64" fmla="*/ 1675 w 2383"/>
                <a:gd name="T65" fmla="*/ 1891 h 2382"/>
                <a:gd name="T66" fmla="*/ 1393 w 2383"/>
                <a:gd name="T67" fmla="*/ 1975 h 2382"/>
                <a:gd name="T68" fmla="*/ 1309 w 2383"/>
                <a:gd name="T69" fmla="*/ 2237 h 2382"/>
                <a:gd name="T70" fmla="*/ 1086 w 2383"/>
                <a:gd name="T71" fmla="*/ 2248 h 2382"/>
                <a:gd name="T72" fmla="*/ 1039 w 2383"/>
                <a:gd name="T73" fmla="*/ 2028 h 2382"/>
                <a:gd name="T74" fmla="*/ 785 w 2383"/>
                <a:gd name="T75" fmla="*/ 1891 h 2382"/>
                <a:gd name="T76" fmla="*/ 713 w 2383"/>
                <a:gd name="T77" fmla="*/ 1895 h 2382"/>
                <a:gd name="T78" fmla="*/ 531 w 2383"/>
                <a:gd name="T79" fmla="*/ 2021 h 2382"/>
                <a:gd name="T80" fmla="*/ 373 w 2383"/>
                <a:gd name="T81" fmla="*/ 1869 h 2382"/>
                <a:gd name="T82" fmla="*/ 494 w 2383"/>
                <a:gd name="T83" fmla="*/ 1680 h 2382"/>
                <a:gd name="T84" fmla="*/ 410 w 2383"/>
                <a:gd name="T85" fmla="*/ 1399 h 2382"/>
                <a:gd name="T86" fmla="*/ 146 w 2383"/>
                <a:gd name="T87" fmla="*/ 1314 h 2382"/>
                <a:gd name="T88" fmla="*/ 135 w 2383"/>
                <a:gd name="T89" fmla="*/ 1091 h 2382"/>
                <a:gd name="T90" fmla="*/ 353 w 2383"/>
                <a:gd name="T91" fmla="*/ 1044 h 2382"/>
                <a:gd name="T92" fmla="*/ 492 w 2383"/>
                <a:gd name="T93" fmla="*/ 785 h 2382"/>
                <a:gd name="T94" fmla="*/ 365 w 2383"/>
                <a:gd name="T95" fmla="*/ 538 h 2382"/>
                <a:gd name="T96" fmla="*/ 515 w 2383"/>
                <a:gd name="T97" fmla="*/ 373 h 2382"/>
                <a:gd name="T98" fmla="*/ 532 w 2383"/>
                <a:gd name="T99" fmla="*/ 372 h 2382"/>
                <a:gd name="T100" fmla="*/ 777 w 2383"/>
                <a:gd name="T101" fmla="*/ 497 h 2382"/>
                <a:gd name="T102" fmla="*/ 1034 w 2383"/>
                <a:gd name="T103" fmla="*/ 356 h 2382"/>
                <a:gd name="T104" fmla="*/ 1083 w 2383"/>
                <a:gd name="T105" fmla="*/ 134 h 2382"/>
                <a:gd name="T106" fmla="*/ 1305 w 2383"/>
                <a:gd name="T107" fmla="*/ 145 h 2382"/>
                <a:gd name="T108" fmla="*/ 1390 w 2383"/>
                <a:gd name="T109" fmla="*/ 407 h 2382"/>
                <a:gd name="T110" fmla="*/ 1676 w 2383"/>
                <a:gd name="T111" fmla="*/ 491 h 2382"/>
                <a:gd name="T112" fmla="*/ 1855 w 2383"/>
                <a:gd name="T113" fmla="*/ 366 h 2382"/>
                <a:gd name="T114" fmla="*/ 2013 w 2383"/>
                <a:gd name="T115" fmla="*/ 518 h 2382"/>
                <a:gd name="T116" fmla="*/ 1892 w 2383"/>
                <a:gd name="T117" fmla="*/ 707 h 2382"/>
                <a:gd name="T118" fmla="*/ 1975 w 2383"/>
                <a:gd name="T119" fmla="*/ 989 h 2382"/>
                <a:gd name="T120" fmla="*/ 2238 w 2383"/>
                <a:gd name="T121" fmla="*/ 1073 h 2382"/>
                <a:gd name="T122" fmla="*/ 2249 w 2383"/>
                <a:gd name="T123" fmla="*/ 1296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3" h="2382">
                  <a:moveTo>
                    <a:pt x="2260" y="941"/>
                  </a:moveTo>
                  <a:cubicBezTo>
                    <a:pt x="2093" y="913"/>
                    <a:pt x="2093" y="913"/>
                    <a:pt x="2093" y="913"/>
                  </a:cubicBezTo>
                  <a:cubicBezTo>
                    <a:pt x="2075" y="856"/>
                    <a:pt x="2053" y="802"/>
                    <a:pt x="2025" y="751"/>
                  </a:cubicBezTo>
                  <a:cubicBezTo>
                    <a:pt x="2124" y="613"/>
                    <a:pt x="2124" y="613"/>
                    <a:pt x="2124" y="613"/>
                  </a:cubicBezTo>
                  <a:cubicBezTo>
                    <a:pt x="2166" y="554"/>
                    <a:pt x="2159" y="474"/>
                    <a:pt x="2108" y="423"/>
                  </a:cubicBezTo>
                  <a:cubicBezTo>
                    <a:pt x="1960" y="275"/>
                    <a:pt x="1960" y="275"/>
                    <a:pt x="1960" y="275"/>
                  </a:cubicBezTo>
                  <a:cubicBezTo>
                    <a:pt x="1932" y="247"/>
                    <a:pt x="1895" y="232"/>
                    <a:pt x="1856" y="232"/>
                  </a:cubicBezTo>
                  <a:cubicBezTo>
                    <a:pt x="1825" y="232"/>
                    <a:pt x="1796" y="241"/>
                    <a:pt x="1771" y="259"/>
                  </a:cubicBezTo>
                  <a:cubicBezTo>
                    <a:pt x="1632" y="358"/>
                    <a:pt x="1632" y="358"/>
                    <a:pt x="1632" y="358"/>
                  </a:cubicBezTo>
                  <a:cubicBezTo>
                    <a:pt x="1579" y="329"/>
                    <a:pt x="1523" y="306"/>
                    <a:pt x="1464" y="288"/>
                  </a:cubicBezTo>
                  <a:cubicBezTo>
                    <a:pt x="1436" y="123"/>
                    <a:pt x="1436" y="123"/>
                    <a:pt x="1436" y="123"/>
                  </a:cubicBezTo>
                  <a:cubicBezTo>
                    <a:pt x="1425" y="52"/>
                    <a:pt x="1363" y="0"/>
                    <a:pt x="1291" y="0"/>
                  </a:cubicBezTo>
                  <a:cubicBezTo>
                    <a:pt x="1082" y="0"/>
                    <a:pt x="1082" y="0"/>
                    <a:pt x="1082" y="0"/>
                  </a:cubicBezTo>
                  <a:cubicBezTo>
                    <a:pt x="1010" y="0"/>
                    <a:pt x="949" y="52"/>
                    <a:pt x="937" y="123"/>
                  </a:cubicBezTo>
                  <a:cubicBezTo>
                    <a:pt x="908" y="292"/>
                    <a:pt x="908" y="292"/>
                    <a:pt x="908" y="292"/>
                  </a:cubicBezTo>
                  <a:cubicBezTo>
                    <a:pt x="852" y="310"/>
                    <a:pt x="798" y="333"/>
                    <a:pt x="746" y="361"/>
                  </a:cubicBezTo>
                  <a:cubicBezTo>
                    <a:pt x="609" y="262"/>
                    <a:pt x="609" y="262"/>
                    <a:pt x="609" y="262"/>
                  </a:cubicBezTo>
                  <a:cubicBezTo>
                    <a:pt x="584" y="244"/>
                    <a:pt x="555" y="235"/>
                    <a:pt x="524" y="235"/>
                  </a:cubicBezTo>
                  <a:cubicBezTo>
                    <a:pt x="484" y="235"/>
                    <a:pt x="447" y="250"/>
                    <a:pt x="420" y="278"/>
                  </a:cubicBezTo>
                  <a:cubicBezTo>
                    <a:pt x="271" y="426"/>
                    <a:pt x="271" y="426"/>
                    <a:pt x="271" y="426"/>
                  </a:cubicBezTo>
                  <a:cubicBezTo>
                    <a:pt x="220" y="477"/>
                    <a:pt x="213" y="557"/>
                    <a:pt x="255" y="616"/>
                  </a:cubicBezTo>
                  <a:cubicBezTo>
                    <a:pt x="355" y="756"/>
                    <a:pt x="355" y="756"/>
                    <a:pt x="355" y="756"/>
                  </a:cubicBezTo>
                  <a:cubicBezTo>
                    <a:pt x="327" y="808"/>
                    <a:pt x="305" y="862"/>
                    <a:pt x="288" y="918"/>
                  </a:cubicBezTo>
                  <a:cubicBezTo>
                    <a:pt x="123" y="946"/>
                    <a:pt x="123" y="946"/>
                    <a:pt x="123" y="946"/>
                  </a:cubicBezTo>
                  <a:cubicBezTo>
                    <a:pt x="52" y="958"/>
                    <a:pt x="0" y="1019"/>
                    <a:pt x="0" y="1091"/>
                  </a:cubicBezTo>
                  <a:cubicBezTo>
                    <a:pt x="0" y="1301"/>
                    <a:pt x="0" y="1301"/>
                    <a:pt x="0" y="1301"/>
                  </a:cubicBezTo>
                  <a:cubicBezTo>
                    <a:pt x="0" y="1373"/>
                    <a:pt x="52" y="1434"/>
                    <a:pt x="123" y="1446"/>
                  </a:cubicBezTo>
                  <a:cubicBezTo>
                    <a:pt x="292" y="1475"/>
                    <a:pt x="292" y="1475"/>
                    <a:pt x="292" y="1475"/>
                  </a:cubicBezTo>
                  <a:cubicBezTo>
                    <a:pt x="310" y="1530"/>
                    <a:pt x="333" y="1585"/>
                    <a:pt x="361" y="1636"/>
                  </a:cubicBezTo>
                  <a:cubicBezTo>
                    <a:pt x="263" y="1773"/>
                    <a:pt x="263" y="1773"/>
                    <a:pt x="263" y="1773"/>
                  </a:cubicBezTo>
                  <a:cubicBezTo>
                    <a:pt x="221" y="1831"/>
                    <a:pt x="227" y="1911"/>
                    <a:pt x="278" y="1962"/>
                  </a:cubicBezTo>
                  <a:cubicBezTo>
                    <a:pt x="427" y="2110"/>
                    <a:pt x="427" y="2110"/>
                    <a:pt x="427" y="2110"/>
                  </a:cubicBezTo>
                  <a:cubicBezTo>
                    <a:pt x="455" y="2138"/>
                    <a:pt x="491" y="2154"/>
                    <a:pt x="531" y="2154"/>
                  </a:cubicBezTo>
                  <a:cubicBezTo>
                    <a:pt x="562" y="2154"/>
                    <a:pt x="591" y="2144"/>
                    <a:pt x="616" y="2126"/>
                  </a:cubicBezTo>
                  <a:cubicBezTo>
                    <a:pt x="756" y="2027"/>
                    <a:pt x="756" y="2027"/>
                    <a:pt x="756" y="2027"/>
                  </a:cubicBezTo>
                  <a:cubicBezTo>
                    <a:pt x="806" y="2053"/>
                    <a:pt x="858" y="2075"/>
                    <a:pt x="913" y="2092"/>
                  </a:cubicBezTo>
                  <a:cubicBezTo>
                    <a:pt x="941" y="2259"/>
                    <a:pt x="941" y="2259"/>
                    <a:pt x="941" y="2259"/>
                  </a:cubicBezTo>
                  <a:cubicBezTo>
                    <a:pt x="952" y="2330"/>
                    <a:pt x="1014" y="2382"/>
                    <a:pt x="1086" y="2382"/>
                  </a:cubicBezTo>
                  <a:cubicBezTo>
                    <a:pt x="1296" y="2382"/>
                    <a:pt x="1296" y="2382"/>
                    <a:pt x="1296" y="2382"/>
                  </a:cubicBezTo>
                  <a:cubicBezTo>
                    <a:pt x="1368" y="2382"/>
                    <a:pt x="1429" y="2330"/>
                    <a:pt x="1441" y="2259"/>
                  </a:cubicBezTo>
                  <a:cubicBezTo>
                    <a:pt x="1469" y="2092"/>
                    <a:pt x="1469" y="2092"/>
                    <a:pt x="1469" y="2092"/>
                  </a:cubicBezTo>
                  <a:cubicBezTo>
                    <a:pt x="1526" y="2074"/>
                    <a:pt x="1580" y="2052"/>
                    <a:pt x="1631" y="2024"/>
                  </a:cubicBezTo>
                  <a:cubicBezTo>
                    <a:pt x="1769" y="2123"/>
                    <a:pt x="1769" y="2123"/>
                    <a:pt x="1769" y="2123"/>
                  </a:cubicBezTo>
                  <a:cubicBezTo>
                    <a:pt x="1794" y="2141"/>
                    <a:pt x="1824" y="2150"/>
                    <a:pt x="1855" y="2150"/>
                  </a:cubicBezTo>
                  <a:cubicBezTo>
                    <a:pt x="1855" y="2150"/>
                    <a:pt x="1855" y="2150"/>
                    <a:pt x="1855" y="2150"/>
                  </a:cubicBezTo>
                  <a:cubicBezTo>
                    <a:pt x="1894" y="2150"/>
                    <a:pt x="1931" y="2135"/>
                    <a:pt x="1959" y="2107"/>
                  </a:cubicBezTo>
                  <a:cubicBezTo>
                    <a:pt x="2107" y="1959"/>
                    <a:pt x="2107" y="1959"/>
                    <a:pt x="2107" y="1959"/>
                  </a:cubicBezTo>
                  <a:cubicBezTo>
                    <a:pt x="2158" y="1908"/>
                    <a:pt x="2165" y="1828"/>
                    <a:pt x="2123" y="1769"/>
                  </a:cubicBezTo>
                  <a:cubicBezTo>
                    <a:pt x="2024" y="1631"/>
                    <a:pt x="2024" y="1631"/>
                    <a:pt x="2024" y="1631"/>
                  </a:cubicBezTo>
                  <a:cubicBezTo>
                    <a:pt x="2052" y="1579"/>
                    <a:pt x="2075" y="1525"/>
                    <a:pt x="2092" y="1469"/>
                  </a:cubicBezTo>
                  <a:cubicBezTo>
                    <a:pt x="2259" y="1441"/>
                    <a:pt x="2259" y="1441"/>
                    <a:pt x="2259" y="1441"/>
                  </a:cubicBezTo>
                  <a:cubicBezTo>
                    <a:pt x="2330" y="1429"/>
                    <a:pt x="2382" y="1368"/>
                    <a:pt x="2382" y="1296"/>
                  </a:cubicBezTo>
                  <a:cubicBezTo>
                    <a:pt x="2382" y="1086"/>
                    <a:pt x="2382" y="1086"/>
                    <a:pt x="2382" y="1086"/>
                  </a:cubicBezTo>
                  <a:cubicBezTo>
                    <a:pt x="2383" y="1014"/>
                    <a:pt x="2331" y="953"/>
                    <a:pt x="2260" y="941"/>
                  </a:cubicBezTo>
                  <a:close/>
                  <a:moveTo>
                    <a:pt x="2248" y="1296"/>
                  </a:moveTo>
                  <a:cubicBezTo>
                    <a:pt x="2248" y="1302"/>
                    <a:pt x="2244" y="1308"/>
                    <a:pt x="2237" y="1309"/>
                  </a:cubicBezTo>
                  <a:cubicBezTo>
                    <a:pt x="2028" y="1343"/>
                    <a:pt x="2028" y="1343"/>
                    <a:pt x="2028" y="1343"/>
                  </a:cubicBezTo>
                  <a:cubicBezTo>
                    <a:pt x="2002" y="1348"/>
                    <a:pt x="1981" y="1367"/>
                    <a:pt x="1975" y="1393"/>
                  </a:cubicBezTo>
                  <a:cubicBezTo>
                    <a:pt x="1956" y="1466"/>
                    <a:pt x="1927" y="1536"/>
                    <a:pt x="1888" y="1601"/>
                  </a:cubicBezTo>
                  <a:cubicBezTo>
                    <a:pt x="1875" y="1624"/>
                    <a:pt x="1876" y="1652"/>
                    <a:pt x="1891" y="1674"/>
                  </a:cubicBezTo>
                  <a:cubicBezTo>
                    <a:pt x="2014" y="1847"/>
                    <a:pt x="2014" y="1847"/>
                    <a:pt x="2014" y="1847"/>
                  </a:cubicBezTo>
                  <a:cubicBezTo>
                    <a:pt x="2017" y="1852"/>
                    <a:pt x="2017" y="1860"/>
                    <a:pt x="2012" y="1864"/>
                  </a:cubicBezTo>
                  <a:cubicBezTo>
                    <a:pt x="1864" y="2012"/>
                    <a:pt x="1864" y="2012"/>
                    <a:pt x="1864" y="2012"/>
                  </a:cubicBezTo>
                  <a:cubicBezTo>
                    <a:pt x="1861" y="2016"/>
                    <a:pt x="1857" y="2016"/>
                    <a:pt x="1855" y="2016"/>
                  </a:cubicBezTo>
                  <a:cubicBezTo>
                    <a:pt x="1852" y="2016"/>
                    <a:pt x="1849" y="2015"/>
                    <a:pt x="1847" y="2014"/>
                  </a:cubicBezTo>
                  <a:cubicBezTo>
                    <a:pt x="1675" y="1891"/>
                    <a:pt x="1675" y="1891"/>
                    <a:pt x="1675" y="1891"/>
                  </a:cubicBezTo>
                  <a:cubicBezTo>
                    <a:pt x="1653" y="1876"/>
                    <a:pt x="1624" y="1875"/>
                    <a:pt x="1602" y="1888"/>
                  </a:cubicBezTo>
                  <a:cubicBezTo>
                    <a:pt x="1536" y="1927"/>
                    <a:pt x="1466" y="1956"/>
                    <a:pt x="1393" y="1975"/>
                  </a:cubicBezTo>
                  <a:cubicBezTo>
                    <a:pt x="1367" y="1981"/>
                    <a:pt x="1348" y="2003"/>
                    <a:pt x="1344" y="2028"/>
                  </a:cubicBezTo>
                  <a:cubicBezTo>
                    <a:pt x="1309" y="2237"/>
                    <a:pt x="1309" y="2237"/>
                    <a:pt x="1309" y="2237"/>
                  </a:cubicBezTo>
                  <a:cubicBezTo>
                    <a:pt x="1308" y="2244"/>
                    <a:pt x="1302" y="2248"/>
                    <a:pt x="1296" y="2248"/>
                  </a:cubicBezTo>
                  <a:cubicBezTo>
                    <a:pt x="1086" y="2248"/>
                    <a:pt x="1086" y="2248"/>
                    <a:pt x="1086" y="2248"/>
                  </a:cubicBezTo>
                  <a:cubicBezTo>
                    <a:pt x="1080" y="2248"/>
                    <a:pt x="1074" y="2244"/>
                    <a:pt x="1073" y="2237"/>
                  </a:cubicBezTo>
                  <a:cubicBezTo>
                    <a:pt x="1039" y="2028"/>
                    <a:pt x="1039" y="2028"/>
                    <a:pt x="1039" y="2028"/>
                  </a:cubicBezTo>
                  <a:cubicBezTo>
                    <a:pt x="1034" y="2002"/>
                    <a:pt x="1015" y="1981"/>
                    <a:pt x="989" y="1975"/>
                  </a:cubicBezTo>
                  <a:cubicBezTo>
                    <a:pt x="918" y="1956"/>
                    <a:pt x="850" y="1928"/>
                    <a:pt x="785" y="1891"/>
                  </a:cubicBezTo>
                  <a:cubicBezTo>
                    <a:pt x="775" y="1885"/>
                    <a:pt x="763" y="1882"/>
                    <a:pt x="752" y="1882"/>
                  </a:cubicBezTo>
                  <a:cubicBezTo>
                    <a:pt x="738" y="1882"/>
                    <a:pt x="724" y="1886"/>
                    <a:pt x="713" y="1895"/>
                  </a:cubicBezTo>
                  <a:cubicBezTo>
                    <a:pt x="539" y="2018"/>
                    <a:pt x="539" y="2018"/>
                    <a:pt x="539" y="2018"/>
                  </a:cubicBezTo>
                  <a:cubicBezTo>
                    <a:pt x="536" y="2020"/>
                    <a:pt x="534" y="2021"/>
                    <a:pt x="531" y="2021"/>
                  </a:cubicBezTo>
                  <a:cubicBezTo>
                    <a:pt x="529" y="2021"/>
                    <a:pt x="525" y="2020"/>
                    <a:pt x="522" y="2017"/>
                  </a:cubicBezTo>
                  <a:cubicBezTo>
                    <a:pt x="373" y="1869"/>
                    <a:pt x="373" y="1869"/>
                    <a:pt x="373" y="1869"/>
                  </a:cubicBezTo>
                  <a:cubicBezTo>
                    <a:pt x="369" y="1864"/>
                    <a:pt x="369" y="1857"/>
                    <a:pt x="372" y="1852"/>
                  </a:cubicBezTo>
                  <a:cubicBezTo>
                    <a:pt x="494" y="1680"/>
                    <a:pt x="494" y="1680"/>
                    <a:pt x="494" y="1680"/>
                  </a:cubicBezTo>
                  <a:cubicBezTo>
                    <a:pt x="510" y="1658"/>
                    <a:pt x="511" y="1629"/>
                    <a:pt x="497" y="1607"/>
                  </a:cubicBezTo>
                  <a:cubicBezTo>
                    <a:pt x="459" y="1542"/>
                    <a:pt x="429" y="1472"/>
                    <a:pt x="410" y="1399"/>
                  </a:cubicBezTo>
                  <a:cubicBezTo>
                    <a:pt x="403" y="1373"/>
                    <a:pt x="382" y="1354"/>
                    <a:pt x="356" y="1349"/>
                  </a:cubicBezTo>
                  <a:cubicBezTo>
                    <a:pt x="146" y="1314"/>
                    <a:pt x="146" y="1314"/>
                    <a:pt x="146" y="1314"/>
                  </a:cubicBezTo>
                  <a:cubicBezTo>
                    <a:pt x="139" y="1313"/>
                    <a:pt x="135" y="1307"/>
                    <a:pt x="135" y="1301"/>
                  </a:cubicBezTo>
                  <a:cubicBezTo>
                    <a:pt x="135" y="1091"/>
                    <a:pt x="135" y="1091"/>
                    <a:pt x="135" y="1091"/>
                  </a:cubicBezTo>
                  <a:cubicBezTo>
                    <a:pt x="135" y="1085"/>
                    <a:pt x="139" y="1079"/>
                    <a:pt x="146" y="1078"/>
                  </a:cubicBezTo>
                  <a:cubicBezTo>
                    <a:pt x="353" y="1044"/>
                    <a:pt x="353" y="1044"/>
                    <a:pt x="353" y="1044"/>
                  </a:cubicBezTo>
                  <a:cubicBezTo>
                    <a:pt x="379" y="1039"/>
                    <a:pt x="401" y="1020"/>
                    <a:pt x="407" y="994"/>
                  </a:cubicBezTo>
                  <a:cubicBezTo>
                    <a:pt x="426" y="921"/>
                    <a:pt x="454" y="850"/>
                    <a:pt x="492" y="785"/>
                  </a:cubicBezTo>
                  <a:cubicBezTo>
                    <a:pt x="506" y="762"/>
                    <a:pt x="504" y="734"/>
                    <a:pt x="489" y="712"/>
                  </a:cubicBezTo>
                  <a:cubicBezTo>
                    <a:pt x="365" y="538"/>
                    <a:pt x="365" y="538"/>
                    <a:pt x="365" y="538"/>
                  </a:cubicBezTo>
                  <a:cubicBezTo>
                    <a:pt x="362" y="533"/>
                    <a:pt x="362" y="526"/>
                    <a:pt x="367" y="521"/>
                  </a:cubicBezTo>
                  <a:cubicBezTo>
                    <a:pt x="515" y="373"/>
                    <a:pt x="515" y="373"/>
                    <a:pt x="515" y="373"/>
                  </a:cubicBezTo>
                  <a:cubicBezTo>
                    <a:pt x="518" y="370"/>
                    <a:pt x="522" y="369"/>
                    <a:pt x="524" y="369"/>
                  </a:cubicBezTo>
                  <a:cubicBezTo>
                    <a:pt x="527" y="369"/>
                    <a:pt x="530" y="370"/>
                    <a:pt x="532" y="372"/>
                  </a:cubicBezTo>
                  <a:cubicBezTo>
                    <a:pt x="703" y="494"/>
                    <a:pt x="703" y="494"/>
                    <a:pt x="703" y="494"/>
                  </a:cubicBezTo>
                  <a:cubicBezTo>
                    <a:pt x="725" y="509"/>
                    <a:pt x="754" y="510"/>
                    <a:pt x="777" y="497"/>
                  </a:cubicBezTo>
                  <a:cubicBezTo>
                    <a:pt x="842" y="458"/>
                    <a:pt x="912" y="428"/>
                    <a:pt x="985" y="409"/>
                  </a:cubicBezTo>
                  <a:cubicBezTo>
                    <a:pt x="1010" y="402"/>
                    <a:pt x="1030" y="381"/>
                    <a:pt x="1034" y="356"/>
                  </a:cubicBezTo>
                  <a:cubicBezTo>
                    <a:pt x="1070" y="145"/>
                    <a:pt x="1070" y="145"/>
                    <a:pt x="1070" y="145"/>
                  </a:cubicBezTo>
                  <a:cubicBezTo>
                    <a:pt x="1071" y="139"/>
                    <a:pt x="1076" y="134"/>
                    <a:pt x="1083" y="134"/>
                  </a:cubicBezTo>
                  <a:cubicBezTo>
                    <a:pt x="1292" y="134"/>
                    <a:pt x="1292" y="134"/>
                    <a:pt x="1292" y="134"/>
                  </a:cubicBezTo>
                  <a:cubicBezTo>
                    <a:pt x="1299" y="134"/>
                    <a:pt x="1304" y="139"/>
                    <a:pt x="1305" y="145"/>
                  </a:cubicBezTo>
                  <a:cubicBezTo>
                    <a:pt x="1340" y="353"/>
                    <a:pt x="1340" y="353"/>
                    <a:pt x="1340" y="353"/>
                  </a:cubicBezTo>
                  <a:cubicBezTo>
                    <a:pt x="1344" y="379"/>
                    <a:pt x="1364" y="400"/>
                    <a:pt x="1390" y="407"/>
                  </a:cubicBezTo>
                  <a:cubicBezTo>
                    <a:pt x="1465" y="426"/>
                    <a:pt x="1536" y="455"/>
                    <a:pt x="1603" y="494"/>
                  </a:cubicBezTo>
                  <a:cubicBezTo>
                    <a:pt x="1626" y="508"/>
                    <a:pt x="1654" y="507"/>
                    <a:pt x="1676" y="491"/>
                  </a:cubicBezTo>
                  <a:cubicBezTo>
                    <a:pt x="1848" y="368"/>
                    <a:pt x="1848" y="368"/>
                    <a:pt x="1848" y="368"/>
                  </a:cubicBezTo>
                  <a:cubicBezTo>
                    <a:pt x="1850" y="367"/>
                    <a:pt x="1853" y="366"/>
                    <a:pt x="1855" y="366"/>
                  </a:cubicBezTo>
                  <a:cubicBezTo>
                    <a:pt x="1857" y="366"/>
                    <a:pt x="1861" y="366"/>
                    <a:pt x="1865" y="370"/>
                  </a:cubicBezTo>
                  <a:cubicBezTo>
                    <a:pt x="2013" y="518"/>
                    <a:pt x="2013" y="518"/>
                    <a:pt x="2013" y="518"/>
                  </a:cubicBezTo>
                  <a:cubicBezTo>
                    <a:pt x="2017" y="522"/>
                    <a:pt x="2018" y="529"/>
                    <a:pt x="2014" y="535"/>
                  </a:cubicBezTo>
                  <a:cubicBezTo>
                    <a:pt x="1892" y="707"/>
                    <a:pt x="1892" y="707"/>
                    <a:pt x="1892" y="707"/>
                  </a:cubicBezTo>
                  <a:cubicBezTo>
                    <a:pt x="1876" y="729"/>
                    <a:pt x="1875" y="758"/>
                    <a:pt x="1889" y="780"/>
                  </a:cubicBezTo>
                  <a:cubicBezTo>
                    <a:pt x="1927" y="846"/>
                    <a:pt x="1956" y="916"/>
                    <a:pt x="1975" y="989"/>
                  </a:cubicBezTo>
                  <a:cubicBezTo>
                    <a:pt x="1982" y="1015"/>
                    <a:pt x="2003" y="1034"/>
                    <a:pt x="2029" y="1038"/>
                  </a:cubicBezTo>
                  <a:cubicBezTo>
                    <a:pt x="2238" y="1073"/>
                    <a:pt x="2238" y="1073"/>
                    <a:pt x="2238" y="1073"/>
                  </a:cubicBezTo>
                  <a:cubicBezTo>
                    <a:pt x="2244" y="1074"/>
                    <a:pt x="2249" y="1080"/>
                    <a:pt x="2249" y="1086"/>
                  </a:cubicBezTo>
                  <a:cubicBezTo>
                    <a:pt x="2249" y="1296"/>
                    <a:pt x="2249" y="1296"/>
                    <a:pt x="2249" y="1296"/>
                  </a:cubicBezTo>
                  <a:lnTo>
                    <a:pt x="2248" y="1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60" name="Freeform 20">
              <a:extLst>
                <a:ext uri="{FF2B5EF4-FFF2-40B4-BE49-F238E27FC236}">
                  <a16:creationId xmlns:a16="http://schemas.microsoft.com/office/drawing/2014/main" id="{ECBA03C4-39CB-45A6-BE6D-D60F1AB79E26}"/>
                </a:ext>
              </a:extLst>
            </p:cNvPr>
            <p:cNvSpPr>
              <a:spLocks noEditPoints="1"/>
            </p:cNvSpPr>
            <p:nvPr/>
          </p:nvSpPr>
          <p:spPr bwMode="auto">
            <a:xfrm>
              <a:off x="-3521075" y="1985963"/>
              <a:ext cx="2212975" cy="2208213"/>
            </a:xfrm>
            <a:custGeom>
              <a:avLst/>
              <a:gdLst>
                <a:gd name="T0" fmla="*/ 514 w 1028"/>
                <a:gd name="T1" fmla="*/ 0 h 1028"/>
                <a:gd name="T2" fmla="*/ 0 w 1028"/>
                <a:gd name="T3" fmla="*/ 514 h 1028"/>
                <a:gd name="T4" fmla="*/ 514 w 1028"/>
                <a:gd name="T5" fmla="*/ 1028 h 1028"/>
                <a:gd name="T6" fmla="*/ 1028 w 1028"/>
                <a:gd name="T7" fmla="*/ 514 h 1028"/>
                <a:gd name="T8" fmla="*/ 514 w 1028"/>
                <a:gd name="T9" fmla="*/ 0 h 1028"/>
                <a:gd name="T10" fmla="*/ 514 w 1028"/>
                <a:gd name="T11" fmla="*/ 893 h 1028"/>
                <a:gd name="T12" fmla="*/ 135 w 1028"/>
                <a:gd name="T13" fmla="*/ 514 h 1028"/>
                <a:gd name="T14" fmla="*/ 514 w 1028"/>
                <a:gd name="T15" fmla="*/ 134 h 1028"/>
                <a:gd name="T16" fmla="*/ 894 w 1028"/>
                <a:gd name="T17" fmla="*/ 514 h 1028"/>
                <a:gd name="T18" fmla="*/ 514 w 1028"/>
                <a:gd name="T19" fmla="*/ 89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8" h="1028">
                  <a:moveTo>
                    <a:pt x="514" y="0"/>
                  </a:moveTo>
                  <a:cubicBezTo>
                    <a:pt x="231" y="0"/>
                    <a:pt x="0" y="230"/>
                    <a:pt x="0" y="514"/>
                  </a:cubicBezTo>
                  <a:cubicBezTo>
                    <a:pt x="0" y="797"/>
                    <a:pt x="231" y="1028"/>
                    <a:pt x="514" y="1028"/>
                  </a:cubicBezTo>
                  <a:cubicBezTo>
                    <a:pt x="798" y="1028"/>
                    <a:pt x="1028" y="797"/>
                    <a:pt x="1028" y="514"/>
                  </a:cubicBezTo>
                  <a:cubicBezTo>
                    <a:pt x="1028" y="230"/>
                    <a:pt x="798" y="0"/>
                    <a:pt x="514" y="0"/>
                  </a:cubicBezTo>
                  <a:close/>
                  <a:moveTo>
                    <a:pt x="514" y="893"/>
                  </a:moveTo>
                  <a:cubicBezTo>
                    <a:pt x="305" y="893"/>
                    <a:pt x="135" y="723"/>
                    <a:pt x="135" y="514"/>
                  </a:cubicBezTo>
                  <a:cubicBezTo>
                    <a:pt x="135" y="304"/>
                    <a:pt x="305" y="134"/>
                    <a:pt x="514" y="134"/>
                  </a:cubicBezTo>
                  <a:cubicBezTo>
                    <a:pt x="724" y="134"/>
                    <a:pt x="894" y="304"/>
                    <a:pt x="894" y="514"/>
                  </a:cubicBezTo>
                  <a:cubicBezTo>
                    <a:pt x="894" y="723"/>
                    <a:pt x="724" y="893"/>
                    <a:pt x="514" y="8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grpSp>
      <p:sp>
        <p:nvSpPr>
          <p:cNvPr id="65" name="Freeform 24">
            <a:extLst>
              <a:ext uri="{FF2B5EF4-FFF2-40B4-BE49-F238E27FC236}">
                <a16:creationId xmlns:a16="http://schemas.microsoft.com/office/drawing/2014/main" id="{FF928830-5E7F-4D21-8800-2FA2E14246D5}"/>
              </a:ext>
            </a:extLst>
          </p:cNvPr>
          <p:cNvSpPr>
            <a:spLocks noEditPoints="1"/>
          </p:cNvSpPr>
          <p:nvPr/>
        </p:nvSpPr>
        <p:spPr bwMode="auto">
          <a:xfrm>
            <a:off x="5299333" y="2552502"/>
            <a:ext cx="530476" cy="464946"/>
          </a:xfrm>
          <a:custGeom>
            <a:avLst/>
            <a:gdLst>
              <a:gd name="T0" fmla="*/ 2312 w 2382"/>
              <a:gd name="T1" fmla="*/ 279 h 2092"/>
              <a:gd name="T2" fmla="*/ 2312 w 2382"/>
              <a:gd name="T3" fmla="*/ 279 h 2092"/>
              <a:gd name="T4" fmla="*/ 1679 w 2382"/>
              <a:gd name="T5" fmla="*/ 279 h 2092"/>
              <a:gd name="T6" fmla="*/ 1679 w 2382"/>
              <a:gd name="T7" fmla="*/ 209 h 2092"/>
              <a:gd name="T8" fmla="*/ 1470 w 2382"/>
              <a:gd name="T9" fmla="*/ 0 h 2092"/>
              <a:gd name="T10" fmla="*/ 912 w 2382"/>
              <a:gd name="T11" fmla="*/ 0 h 2092"/>
              <a:gd name="T12" fmla="*/ 703 w 2382"/>
              <a:gd name="T13" fmla="*/ 209 h 2092"/>
              <a:gd name="T14" fmla="*/ 703 w 2382"/>
              <a:gd name="T15" fmla="*/ 279 h 2092"/>
              <a:gd name="T16" fmla="*/ 70 w 2382"/>
              <a:gd name="T17" fmla="*/ 279 h 2092"/>
              <a:gd name="T18" fmla="*/ 0 w 2382"/>
              <a:gd name="T19" fmla="*/ 348 h 2092"/>
              <a:gd name="T20" fmla="*/ 0 w 2382"/>
              <a:gd name="T21" fmla="*/ 1883 h 2092"/>
              <a:gd name="T22" fmla="*/ 210 w 2382"/>
              <a:gd name="T23" fmla="*/ 2092 h 2092"/>
              <a:gd name="T24" fmla="*/ 2172 w 2382"/>
              <a:gd name="T25" fmla="*/ 2092 h 2092"/>
              <a:gd name="T26" fmla="*/ 2382 w 2382"/>
              <a:gd name="T27" fmla="*/ 1883 h 2092"/>
              <a:gd name="T28" fmla="*/ 2382 w 2382"/>
              <a:gd name="T29" fmla="*/ 350 h 2092"/>
              <a:gd name="T30" fmla="*/ 2382 w 2382"/>
              <a:gd name="T31" fmla="*/ 350 h 2092"/>
              <a:gd name="T32" fmla="*/ 2312 w 2382"/>
              <a:gd name="T33" fmla="*/ 279 h 2092"/>
              <a:gd name="T34" fmla="*/ 842 w 2382"/>
              <a:gd name="T35" fmla="*/ 209 h 2092"/>
              <a:gd name="T36" fmla="*/ 912 w 2382"/>
              <a:gd name="T37" fmla="*/ 139 h 2092"/>
              <a:gd name="T38" fmla="*/ 1470 w 2382"/>
              <a:gd name="T39" fmla="*/ 139 h 2092"/>
              <a:gd name="T40" fmla="*/ 1540 w 2382"/>
              <a:gd name="T41" fmla="*/ 209 h 2092"/>
              <a:gd name="T42" fmla="*/ 1540 w 2382"/>
              <a:gd name="T43" fmla="*/ 279 h 2092"/>
              <a:gd name="T44" fmla="*/ 842 w 2382"/>
              <a:gd name="T45" fmla="*/ 279 h 2092"/>
              <a:gd name="T46" fmla="*/ 842 w 2382"/>
              <a:gd name="T47" fmla="*/ 209 h 2092"/>
              <a:gd name="T48" fmla="*/ 2215 w 2382"/>
              <a:gd name="T49" fmla="*/ 418 h 2092"/>
              <a:gd name="T50" fmla="*/ 1998 w 2382"/>
              <a:gd name="T51" fmla="*/ 1068 h 2092"/>
              <a:gd name="T52" fmla="*/ 1932 w 2382"/>
              <a:gd name="T53" fmla="*/ 1116 h 2092"/>
              <a:gd name="T54" fmla="*/ 1540 w 2382"/>
              <a:gd name="T55" fmla="*/ 1116 h 2092"/>
              <a:gd name="T56" fmla="*/ 1540 w 2382"/>
              <a:gd name="T57" fmla="*/ 1046 h 2092"/>
              <a:gd name="T58" fmla="*/ 1470 w 2382"/>
              <a:gd name="T59" fmla="*/ 976 h 2092"/>
              <a:gd name="T60" fmla="*/ 912 w 2382"/>
              <a:gd name="T61" fmla="*/ 976 h 2092"/>
              <a:gd name="T62" fmla="*/ 842 w 2382"/>
              <a:gd name="T63" fmla="*/ 1046 h 2092"/>
              <a:gd name="T64" fmla="*/ 842 w 2382"/>
              <a:gd name="T65" fmla="*/ 1116 h 2092"/>
              <a:gd name="T66" fmla="*/ 450 w 2382"/>
              <a:gd name="T67" fmla="*/ 1116 h 2092"/>
              <a:gd name="T68" fmla="*/ 384 w 2382"/>
              <a:gd name="T69" fmla="*/ 1068 h 2092"/>
              <a:gd name="T70" fmla="*/ 167 w 2382"/>
              <a:gd name="T71" fmla="*/ 418 h 2092"/>
              <a:gd name="T72" fmla="*/ 2215 w 2382"/>
              <a:gd name="T73" fmla="*/ 418 h 2092"/>
              <a:gd name="T74" fmla="*/ 1400 w 2382"/>
              <a:gd name="T75" fmla="*/ 1116 h 2092"/>
              <a:gd name="T76" fmla="*/ 1400 w 2382"/>
              <a:gd name="T77" fmla="*/ 1255 h 2092"/>
              <a:gd name="T78" fmla="*/ 982 w 2382"/>
              <a:gd name="T79" fmla="*/ 1255 h 2092"/>
              <a:gd name="T80" fmla="*/ 982 w 2382"/>
              <a:gd name="T81" fmla="*/ 1116 h 2092"/>
              <a:gd name="T82" fmla="*/ 1400 w 2382"/>
              <a:gd name="T83" fmla="*/ 1116 h 2092"/>
              <a:gd name="T84" fmla="*/ 2242 w 2382"/>
              <a:gd name="T85" fmla="*/ 1883 h 2092"/>
              <a:gd name="T86" fmla="*/ 2172 w 2382"/>
              <a:gd name="T87" fmla="*/ 1953 h 2092"/>
              <a:gd name="T88" fmla="*/ 210 w 2382"/>
              <a:gd name="T89" fmla="*/ 1953 h 2092"/>
              <a:gd name="T90" fmla="*/ 140 w 2382"/>
              <a:gd name="T91" fmla="*/ 1883 h 2092"/>
              <a:gd name="T92" fmla="*/ 140 w 2382"/>
              <a:gd name="T93" fmla="*/ 778 h 2092"/>
              <a:gd name="T94" fmla="*/ 251 w 2382"/>
              <a:gd name="T95" fmla="*/ 1112 h 2092"/>
              <a:gd name="T96" fmla="*/ 450 w 2382"/>
              <a:gd name="T97" fmla="*/ 1255 h 2092"/>
              <a:gd name="T98" fmla="*/ 842 w 2382"/>
              <a:gd name="T99" fmla="*/ 1255 h 2092"/>
              <a:gd name="T100" fmla="*/ 842 w 2382"/>
              <a:gd name="T101" fmla="*/ 1325 h 2092"/>
              <a:gd name="T102" fmla="*/ 912 w 2382"/>
              <a:gd name="T103" fmla="*/ 1395 h 2092"/>
              <a:gd name="T104" fmla="*/ 1470 w 2382"/>
              <a:gd name="T105" fmla="*/ 1395 h 2092"/>
              <a:gd name="T106" fmla="*/ 1540 w 2382"/>
              <a:gd name="T107" fmla="*/ 1325 h 2092"/>
              <a:gd name="T108" fmla="*/ 1540 w 2382"/>
              <a:gd name="T109" fmla="*/ 1255 h 2092"/>
              <a:gd name="T110" fmla="*/ 1932 w 2382"/>
              <a:gd name="T111" fmla="*/ 1255 h 2092"/>
              <a:gd name="T112" fmla="*/ 2131 w 2382"/>
              <a:gd name="T113" fmla="*/ 1112 h 2092"/>
              <a:gd name="T114" fmla="*/ 2242 w 2382"/>
              <a:gd name="T115" fmla="*/ 778 h 2092"/>
              <a:gd name="T116" fmla="*/ 2242 w 2382"/>
              <a:gd name="T117" fmla="*/ 1883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2" h="2092">
                <a:moveTo>
                  <a:pt x="2312" y="279"/>
                </a:moveTo>
                <a:cubicBezTo>
                  <a:pt x="2312" y="279"/>
                  <a:pt x="2312" y="279"/>
                  <a:pt x="2312" y="279"/>
                </a:cubicBezTo>
                <a:cubicBezTo>
                  <a:pt x="1679" y="279"/>
                  <a:pt x="1679" y="279"/>
                  <a:pt x="1679" y="279"/>
                </a:cubicBezTo>
                <a:cubicBezTo>
                  <a:pt x="1679" y="209"/>
                  <a:pt x="1679" y="209"/>
                  <a:pt x="1679" y="209"/>
                </a:cubicBezTo>
                <a:cubicBezTo>
                  <a:pt x="1679" y="93"/>
                  <a:pt x="1585" y="0"/>
                  <a:pt x="1470" y="0"/>
                </a:cubicBezTo>
                <a:cubicBezTo>
                  <a:pt x="912" y="0"/>
                  <a:pt x="912" y="0"/>
                  <a:pt x="912" y="0"/>
                </a:cubicBezTo>
                <a:cubicBezTo>
                  <a:pt x="797" y="0"/>
                  <a:pt x="703" y="93"/>
                  <a:pt x="703" y="209"/>
                </a:cubicBezTo>
                <a:cubicBezTo>
                  <a:pt x="703" y="279"/>
                  <a:pt x="703" y="279"/>
                  <a:pt x="703" y="279"/>
                </a:cubicBezTo>
                <a:cubicBezTo>
                  <a:pt x="70" y="279"/>
                  <a:pt x="70" y="279"/>
                  <a:pt x="70" y="279"/>
                </a:cubicBezTo>
                <a:cubicBezTo>
                  <a:pt x="31" y="279"/>
                  <a:pt x="0" y="310"/>
                  <a:pt x="0" y="348"/>
                </a:cubicBezTo>
                <a:cubicBezTo>
                  <a:pt x="0" y="1883"/>
                  <a:pt x="0" y="1883"/>
                  <a:pt x="0" y="1883"/>
                </a:cubicBezTo>
                <a:cubicBezTo>
                  <a:pt x="0" y="1999"/>
                  <a:pt x="94" y="2092"/>
                  <a:pt x="210" y="2092"/>
                </a:cubicBezTo>
                <a:cubicBezTo>
                  <a:pt x="2172" y="2092"/>
                  <a:pt x="2172" y="2092"/>
                  <a:pt x="2172" y="2092"/>
                </a:cubicBezTo>
                <a:cubicBezTo>
                  <a:pt x="2288" y="2092"/>
                  <a:pt x="2382" y="1999"/>
                  <a:pt x="2382" y="1883"/>
                </a:cubicBezTo>
                <a:cubicBezTo>
                  <a:pt x="2382" y="350"/>
                  <a:pt x="2382" y="350"/>
                  <a:pt x="2382" y="350"/>
                </a:cubicBezTo>
                <a:cubicBezTo>
                  <a:pt x="2382" y="350"/>
                  <a:pt x="2382" y="350"/>
                  <a:pt x="2382" y="350"/>
                </a:cubicBezTo>
                <a:cubicBezTo>
                  <a:pt x="2379" y="304"/>
                  <a:pt x="2351" y="279"/>
                  <a:pt x="2312" y="279"/>
                </a:cubicBezTo>
                <a:close/>
                <a:moveTo>
                  <a:pt x="842" y="209"/>
                </a:moveTo>
                <a:cubicBezTo>
                  <a:pt x="842" y="170"/>
                  <a:pt x="874" y="139"/>
                  <a:pt x="912" y="139"/>
                </a:cubicBezTo>
                <a:cubicBezTo>
                  <a:pt x="1470" y="139"/>
                  <a:pt x="1470" y="139"/>
                  <a:pt x="1470" y="139"/>
                </a:cubicBezTo>
                <a:cubicBezTo>
                  <a:pt x="1509" y="139"/>
                  <a:pt x="1540" y="170"/>
                  <a:pt x="1540" y="209"/>
                </a:cubicBezTo>
                <a:cubicBezTo>
                  <a:pt x="1540" y="279"/>
                  <a:pt x="1540" y="279"/>
                  <a:pt x="1540" y="279"/>
                </a:cubicBezTo>
                <a:cubicBezTo>
                  <a:pt x="842" y="279"/>
                  <a:pt x="842" y="279"/>
                  <a:pt x="842" y="279"/>
                </a:cubicBezTo>
                <a:lnTo>
                  <a:pt x="842" y="209"/>
                </a:lnTo>
                <a:close/>
                <a:moveTo>
                  <a:pt x="2215" y="418"/>
                </a:moveTo>
                <a:cubicBezTo>
                  <a:pt x="1998" y="1068"/>
                  <a:pt x="1998" y="1068"/>
                  <a:pt x="1998" y="1068"/>
                </a:cubicBezTo>
                <a:cubicBezTo>
                  <a:pt x="1989" y="1097"/>
                  <a:pt x="1962" y="1116"/>
                  <a:pt x="1932" y="1116"/>
                </a:cubicBezTo>
                <a:cubicBezTo>
                  <a:pt x="1540" y="1116"/>
                  <a:pt x="1540" y="1116"/>
                  <a:pt x="1540" y="1116"/>
                </a:cubicBezTo>
                <a:cubicBezTo>
                  <a:pt x="1540" y="1046"/>
                  <a:pt x="1540" y="1046"/>
                  <a:pt x="1540" y="1046"/>
                </a:cubicBezTo>
                <a:cubicBezTo>
                  <a:pt x="1540" y="1007"/>
                  <a:pt x="1509" y="976"/>
                  <a:pt x="1470" y="976"/>
                </a:cubicBezTo>
                <a:cubicBezTo>
                  <a:pt x="912" y="976"/>
                  <a:pt x="912" y="976"/>
                  <a:pt x="912" y="976"/>
                </a:cubicBezTo>
                <a:cubicBezTo>
                  <a:pt x="873" y="976"/>
                  <a:pt x="842" y="1007"/>
                  <a:pt x="842" y="1046"/>
                </a:cubicBezTo>
                <a:cubicBezTo>
                  <a:pt x="842" y="1116"/>
                  <a:pt x="842" y="1116"/>
                  <a:pt x="842" y="1116"/>
                </a:cubicBezTo>
                <a:cubicBezTo>
                  <a:pt x="450" y="1116"/>
                  <a:pt x="450" y="1116"/>
                  <a:pt x="450" y="1116"/>
                </a:cubicBezTo>
                <a:cubicBezTo>
                  <a:pt x="420" y="1116"/>
                  <a:pt x="393" y="1097"/>
                  <a:pt x="384" y="1068"/>
                </a:cubicBezTo>
                <a:cubicBezTo>
                  <a:pt x="167" y="418"/>
                  <a:pt x="167" y="418"/>
                  <a:pt x="167" y="418"/>
                </a:cubicBezTo>
                <a:lnTo>
                  <a:pt x="2215" y="418"/>
                </a:lnTo>
                <a:close/>
                <a:moveTo>
                  <a:pt x="1400" y="1116"/>
                </a:moveTo>
                <a:cubicBezTo>
                  <a:pt x="1400" y="1255"/>
                  <a:pt x="1400" y="1255"/>
                  <a:pt x="1400" y="1255"/>
                </a:cubicBezTo>
                <a:cubicBezTo>
                  <a:pt x="982" y="1255"/>
                  <a:pt x="982" y="1255"/>
                  <a:pt x="982" y="1255"/>
                </a:cubicBezTo>
                <a:cubicBezTo>
                  <a:pt x="982" y="1116"/>
                  <a:pt x="982" y="1116"/>
                  <a:pt x="982" y="1116"/>
                </a:cubicBezTo>
                <a:lnTo>
                  <a:pt x="1400" y="1116"/>
                </a:lnTo>
                <a:close/>
                <a:moveTo>
                  <a:pt x="2242" y="1883"/>
                </a:moveTo>
                <a:cubicBezTo>
                  <a:pt x="2242" y="1922"/>
                  <a:pt x="2211" y="1953"/>
                  <a:pt x="2172" y="1953"/>
                </a:cubicBezTo>
                <a:cubicBezTo>
                  <a:pt x="210" y="1953"/>
                  <a:pt x="210" y="1953"/>
                  <a:pt x="210" y="1953"/>
                </a:cubicBezTo>
                <a:cubicBezTo>
                  <a:pt x="171" y="1953"/>
                  <a:pt x="140" y="1922"/>
                  <a:pt x="140" y="1883"/>
                </a:cubicBezTo>
                <a:cubicBezTo>
                  <a:pt x="140" y="778"/>
                  <a:pt x="140" y="778"/>
                  <a:pt x="140" y="778"/>
                </a:cubicBezTo>
                <a:cubicBezTo>
                  <a:pt x="251" y="1112"/>
                  <a:pt x="251" y="1112"/>
                  <a:pt x="251" y="1112"/>
                </a:cubicBezTo>
                <a:cubicBezTo>
                  <a:pt x="280" y="1198"/>
                  <a:pt x="360" y="1255"/>
                  <a:pt x="450" y="1255"/>
                </a:cubicBezTo>
                <a:cubicBezTo>
                  <a:pt x="842" y="1255"/>
                  <a:pt x="842" y="1255"/>
                  <a:pt x="842" y="1255"/>
                </a:cubicBezTo>
                <a:cubicBezTo>
                  <a:pt x="842" y="1325"/>
                  <a:pt x="842" y="1325"/>
                  <a:pt x="842" y="1325"/>
                </a:cubicBezTo>
                <a:cubicBezTo>
                  <a:pt x="842" y="1364"/>
                  <a:pt x="873" y="1395"/>
                  <a:pt x="912" y="1395"/>
                </a:cubicBezTo>
                <a:cubicBezTo>
                  <a:pt x="1470" y="1395"/>
                  <a:pt x="1470" y="1395"/>
                  <a:pt x="1470" y="1395"/>
                </a:cubicBezTo>
                <a:cubicBezTo>
                  <a:pt x="1509" y="1395"/>
                  <a:pt x="1540" y="1364"/>
                  <a:pt x="1540" y="1325"/>
                </a:cubicBezTo>
                <a:cubicBezTo>
                  <a:pt x="1540" y="1255"/>
                  <a:pt x="1540" y="1255"/>
                  <a:pt x="1540" y="1255"/>
                </a:cubicBezTo>
                <a:cubicBezTo>
                  <a:pt x="1932" y="1255"/>
                  <a:pt x="1932" y="1255"/>
                  <a:pt x="1932" y="1255"/>
                </a:cubicBezTo>
                <a:cubicBezTo>
                  <a:pt x="2022" y="1255"/>
                  <a:pt x="2102" y="1198"/>
                  <a:pt x="2131" y="1112"/>
                </a:cubicBezTo>
                <a:cubicBezTo>
                  <a:pt x="2242" y="778"/>
                  <a:pt x="2242" y="778"/>
                  <a:pt x="2242" y="778"/>
                </a:cubicBezTo>
                <a:lnTo>
                  <a:pt x="2242" y="1883"/>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nvGrpSpPr>
          <p:cNvPr id="71" name="Group 70">
            <a:extLst>
              <a:ext uri="{FF2B5EF4-FFF2-40B4-BE49-F238E27FC236}">
                <a16:creationId xmlns:a16="http://schemas.microsoft.com/office/drawing/2014/main" id="{88094040-37B6-48DA-AD8B-1698598B3D8F}"/>
              </a:ext>
            </a:extLst>
          </p:cNvPr>
          <p:cNvGrpSpPr/>
          <p:nvPr/>
        </p:nvGrpSpPr>
        <p:grpSpPr>
          <a:xfrm>
            <a:off x="7316015" y="4233685"/>
            <a:ext cx="506746" cy="443678"/>
            <a:chOff x="11485563" y="1395413"/>
            <a:chExt cx="5127625" cy="4489450"/>
          </a:xfrm>
          <a:solidFill>
            <a:schemeClr val="bg1"/>
          </a:solidFill>
        </p:grpSpPr>
        <p:sp>
          <p:nvSpPr>
            <p:cNvPr id="69" name="Freeform 28">
              <a:extLst>
                <a:ext uri="{FF2B5EF4-FFF2-40B4-BE49-F238E27FC236}">
                  <a16:creationId xmlns:a16="http://schemas.microsoft.com/office/drawing/2014/main" id="{F36F8BF8-BDAF-4AC2-8749-F84CD454CA82}"/>
                </a:ext>
              </a:extLst>
            </p:cNvPr>
            <p:cNvSpPr>
              <a:spLocks/>
            </p:cNvSpPr>
            <p:nvPr/>
          </p:nvSpPr>
          <p:spPr bwMode="auto">
            <a:xfrm>
              <a:off x="11485563" y="5643563"/>
              <a:ext cx="5127625" cy="241300"/>
            </a:xfrm>
            <a:custGeom>
              <a:avLst/>
              <a:gdLst>
                <a:gd name="T0" fmla="*/ 2325 w 2382"/>
                <a:gd name="T1" fmla="*/ 0 h 112"/>
                <a:gd name="T2" fmla="*/ 57 w 2382"/>
                <a:gd name="T3" fmla="*/ 0 h 112"/>
                <a:gd name="T4" fmla="*/ 0 w 2382"/>
                <a:gd name="T5" fmla="*/ 56 h 112"/>
                <a:gd name="T6" fmla="*/ 57 w 2382"/>
                <a:gd name="T7" fmla="*/ 112 h 112"/>
                <a:gd name="T8" fmla="*/ 2325 w 2382"/>
                <a:gd name="T9" fmla="*/ 112 h 112"/>
                <a:gd name="T10" fmla="*/ 2382 w 2382"/>
                <a:gd name="T11" fmla="*/ 56 h 112"/>
                <a:gd name="T12" fmla="*/ 2325 w 238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2382" h="112">
                  <a:moveTo>
                    <a:pt x="2325" y="0"/>
                  </a:moveTo>
                  <a:cubicBezTo>
                    <a:pt x="57" y="0"/>
                    <a:pt x="57" y="0"/>
                    <a:pt x="57" y="0"/>
                  </a:cubicBezTo>
                  <a:cubicBezTo>
                    <a:pt x="26" y="0"/>
                    <a:pt x="0" y="25"/>
                    <a:pt x="0" y="56"/>
                  </a:cubicBezTo>
                  <a:cubicBezTo>
                    <a:pt x="0" y="87"/>
                    <a:pt x="26" y="112"/>
                    <a:pt x="57" y="112"/>
                  </a:cubicBezTo>
                  <a:cubicBezTo>
                    <a:pt x="2325" y="112"/>
                    <a:pt x="2325" y="112"/>
                    <a:pt x="2325" y="112"/>
                  </a:cubicBezTo>
                  <a:cubicBezTo>
                    <a:pt x="2356" y="112"/>
                    <a:pt x="2382" y="87"/>
                    <a:pt x="2382" y="56"/>
                  </a:cubicBezTo>
                  <a:cubicBezTo>
                    <a:pt x="2382" y="25"/>
                    <a:pt x="2356" y="0"/>
                    <a:pt x="23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70" name="Freeform 29">
              <a:extLst>
                <a:ext uri="{FF2B5EF4-FFF2-40B4-BE49-F238E27FC236}">
                  <a16:creationId xmlns:a16="http://schemas.microsoft.com/office/drawing/2014/main" id="{0B22041E-F453-44A0-8C46-4CB49A16F626}"/>
                </a:ext>
              </a:extLst>
            </p:cNvPr>
            <p:cNvSpPr>
              <a:spLocks noEditPoints="1"/>
            </p:cNvSpPr>
            <p:nvPr/>
          </p:nvSpPr>
          <p:spPr bwMode="auto">
            <a:xfrm>
              <a:off x="11801475" y="1395413"/>
              <a:ext cx="4494213" cy="3813175"/>
            </a:xfrm>
            <a:custGeom>
              <a:avLst/>
              <a:gdLst>
                <a:gd name="T0" fmla="*/ 2032 w 2088"/>
                <a:gd name="T1" fmla="*/ 265 h 1775"/>
                <a:gd name="T2" fmla="*/ 1637 w 2088"/>
                <a:gd name="T3" fmla="*/ 265 h 1775"/>
                <a:gd name="T4" fmla="*/ 1580 w 2088"/>
                <a:gd name="T5" fmla="*/ 321 h 1775"/>
                <a:gd name="T6" fmla="*/ 1580 w 2088"/>
                <a:gd name="T7" fmla="*/ 704 h 1775"/>
                <a:gd name="T8" fmla="*/ 1298 w 2088"/>
                <a:gd name="T9" fmla="*/ 704 h 1775"/>
                <a:gd name="T10" fmla="*/ 1298 w 2088"/>
                <a:gd name="T11" fmla="*/ 56 h 1775"/>
                <a:gd name="T12" fmla="*/ 1242 w 2088"/>
                <a:gd name="T13" fmla="*/ 0 h 1775"/>
                <a:gd name="T14" fmla="*/ 846 w 2088"/>
                <a:gd name="T15" fmla="*/ 0 h 1775"/>
                <a:gd name="T16" fmla="*/ 790 w 2088"/>
                <a:gd name="T17" fmla="*/ 56 h 1775"/>
                <a:gd name="T18" fmla="*/ 790 w 2088"/>
                <a:gd name="T19" fmla="*/ 1120 h 1775"/>
                <a:gd name="T20" fmla="*/ 508 w 2088"/>
                <a:gd name="T21" fmla="*/ 1120 h 1775"/>
                <a:gd name="T22" fmla="*/ 508 w 2088"/>
                <a:gd name="T23" fmla="*/ 642 h 1775"/>
                <a:gd name="T24" fmla="*/ 451 w 2088"/>
                <a:gd name="T25" fmla="*/ 586 h 1775"/>
                <a:gd name="T26" fmla="*/ 56 w 2088"/>
                <a:gd name="T27" fmla="*/ 586 h 1775"/>
                <a:gd name="T28" fmla="*/ 0 w 2088"/>
                <a:gd name="T29" fmla="*/ 642 h 1775"/>
                <a:gd name="T30" fmla="*/ 0 w 2088"/>
                <a:gd name="T31" fmla="*/ 1719 h 1775"/>
                <a:gd name="T32" fmla="*/ 56 w 2088"/>
                <a:gd name="T33" fmla="*/ 1775 h 1775"/>
                <a:gd name="T34" fmla="*/ 451 w 2088"/>
                <a:gd name="T35" fmla="*/ 1775 h 1775"/>
                <a:gd name="T36" fmla="*/ 846 w 2088"/>
                <a:gd name="T37" fmla="*/ 1775 h 1775"/>
                <a:gd name="T38" fmla="*/ 1242 w 2088"/>
                <a:gd name="T39" fmla="*/ 1775 h 1775"/>
                <a:gd name="T40" fmla="*/ 1637 w 2088"/>
                <a:gd name="T41" fmla="*/ 1775 h 1775"/>
                <a:gd name="T42" fmla="*/ 2032 w 2088"/>
                <a:gd name="T43" fmla="*/ 1775 h 1775"/>
                <a:gd name="T44" fmla="*/ 2088 w 2088"/>
                <a:gd name="T45" fmla="*/ 1719 h 1775"/>
                <a:gd name="T46" fmla="*/ 2088 w 2088"/>
                <a:gd name="T47" fmla="*/ 321 h 1775"/>
                <a:gd name="T48" fmla="*/ 2032 w 2088"/>
                <a:gd name="T49" fmla="*/ 265 h 1775"/>
                <a:gd name="T50" fmla="*/ 395 w 2088"/>
                <a:gd name="T51" fmla="*/ 1663 h 1775"/>
                <a:gd name="T52" fmla="*/ 113 w 2088"/>
                <a:gd name="T53" fmla="*/ 1663 h 1775"/>
                <a:gd name="T54" fmla="*/ 113 w 2088"/>
                <a:gd name="T55" fmla="*/ 698 h 1775"/>
                <a:gd name="T56" fmla="*/ 395 w 2088"/>
                <a:gd name="T57" fmla="*/ 698 h 1775"/>
                <a:gd name="T58" fmla="*/ 395 w 2088"/>
                <a:gd name="T59" fmla="*/ 1663 h 1775"/>
                <a:gd name="T60" fmla="*/ 790 w 2088"/>
                <a:gd name="T61" fmla="*/ 1663 h 1775"/>
                <a:gd name="T62" fmla="*/ 508 w 2088"/>
                <a:gd name="T63" fmla="*/ 1663 h 1775"/>
                <a:gd name="T64" fmla="*/ 508 w 2088"/>
                <a:gd name="T65" fmla="*/ 1233 h 1775"/>
                <a:gd name="T66" fmla="*/ 790 w 2088"/>
                <a:gd name="T67" fmla="*/ 1233 h 1775"/>
                <a:gd name="T68" fmla="*/ 790 w 2088"/>
                <a:gd name="T69" fmla="*/ 1663 h 1775"/>
                <a:gd name="T70" fmla="*/ 1185 w 2088"/>
                <a:gd name="T71" fmla="*/ 760 h 1775"/>
                <a:gd name="T72" fmla="*/ 1185 w 2088"/>
                <a:gd name="T73" fmla="*/ 1663 h 1775"/>
                <a:gd name="T74" fmla="*/ 903 w 2088"/>
                <a:gd name="T75" fmla="*/ 1663 h 1775"/>
                <a:gd name="T76" fmla="*/ 903 w 2088"/>
                <a:gd name="T77" fmla="*/ 112 h 1775"/>
                <a:gd name="T78" fmla="*/ 1185 w 2088"/>
                <a:gd name="T79" fmla="*/ 112 h 1775"/>
                <a:gd name="T80" fmla="*/ 1185 w 2088"/>
                <a:gd name="T81" fmla="*/ 760 h 1775"/>
                <a:gd name="T82" fmla="*/ 1580 w 2088"/>
                <a:gd name="T83" fmla="*/ 1663 h 1775"/>
                <a:gd name="T84" fmla="*/ 1298 w 2088"/>
                <a:gd name="T85" fmla="*/ 1663 h 1775"/>
                <a:gd name="T86" fmla="*/ 1298 w 2088"/>
                <a:gd name="T87" fmla="*/ 816 h 1775"/>
                <a:gd name="T88" fmla="*/ 1580 w 2088"/>
                <a:gd name="T89" fmla="*/ 816 h 1775"/>
                <a:gd name="T90" fmla="*/ 1580 w 2088"/>
                <a:gd name="T91" fmla="*/ 1663 h 1775"/>
                <a:gd name="T92" fmla="*/ 1975 w 2088"/>
                <a:gd name="T93" fmla="*/ 1663 h 1775"/>
                <a:gd name="T94" fmla="*/ 1693 w 2088"/>
                <a:gd name="T95" fmla="*/ 1663 h 1775"/>
                <a:gd name="T96" fmla="*/ 1693 w 2088"/>
                <a:gd name="T97" fmla="*/ 760 h 1775"/>
                <a:gd name="T98" fmla="*/ 1693 w 2088"/>
                <a:gd name="T99" fmla="*/ 378 h 1775"/>
                <a:gd name="T100" fmla="*/ 1975 w 2088"/>
                <a:gd name="T101" fmla="*/ 378 h 1775"/>
                <a:gd name="T102" fmla="*/ 1975 w 2088"/>
                <a:gd name="T103" fmla="*/ 1663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8" h="1775">
                  <a:moveTo>
                    <a:pt x="2032" y="265"/>
                  </a:moveTo>
                  <a:cubicBezTo>
                    <a:pt x="1637" y="265"/>
                    <a:pt x="1637" y="265"/>
                    <a:pt x="1637" y="265"/>
                  </a:cubicBezTo>
                  <a:cubicBezTo>
                    <a:pt x="1606" y="265"/>
                    <a:pt x="1580" y="290"/>
                    <a:pt x="1580" y="321"/>
                  </a:cubicBezTo>
                  <a:cubicBezTo>
                    <a:pt x="1580" y="704"/>
                    <a:pt x="1580" y="704"/>
                    <a:pt x="1580" y="704"/>
                  </a:cubicBezTo>
                  <a:cubicBezTo>
                    <a:pt x="1298" y="704"/>
                    <a:pt x="1298" y="704"/>
                    <a:pt x="1298" y="704"/>
                  </a:cubicBezTo>
                  <a:cubicBezTo>
                    <a:pt x="1298" y="56"/>
                    <a:pt x="1298" y="56"/>
                    <a:pt x="1298" y="56"/>
                  </a:cubicBezTo>
                  <a:cubicBezTo>
                    <a:pt x="1298" y="25"/>
                    <a:pt x="1273" y="0"/>
                    <a:pt x="1242" y="0"/>
                  </a:cubicBezTo>
                  <a:cubicBezTo>
                    <a:pt x="846" y="0"/>
                    <a:pt x="846" y="0"/>
                    <a:pt x="846" y="0"/>
                  </a:cubicBezTo>
                  <a:cubicBezTo>
                    <a:pt x="815" y="0"/>
                    <a:pt x="790" y="25"/>
                    <a:pt x="790" y="56"/>
                  </a:cubicBezTo>
                  <a:cubicBezTo>
                    <a:pt x="790" y="1120"/>
                    <a:pt x="790" y="1120"/>
                    <a:pt x="790" y="1120"/>
                  </a:cubicBezTo>
                  <a:cubicBezTo>
                    <a:pt x="508" y="1120"/>
                    <a:pt x="508" y="1120"/>
                    <a:pt x="508" y="1120"/>
                  </a:cubicBezTo>
                  <a:cubicBezTo>
                    <a:pt x="508" y="642"/>
                    <a:pt x="508" y="642"/>
                    <a:pt x="508" y="642"/>
                  </a:cubicBezTo>
                  <a:cubicBezTo>
                    <a:pt x="508" y="611"/>
                    <a:pt x="482" y="586"/>
                    <a:pt x="451" y="586"/>
                  </a:cubicBezTo>
                  <a:cubicBezTo>
                    <a:pt x="56" y="586"/>
                    <a:pt x="56" y="586"/>
                    <a:pt x="56" y="586"/>
                  </a:cubicBezTo>
                  <a:cubicBezTo>
                    <a:pt x="25" y="586"/>
                    <a:pt x="0" y="611"/>
                    <a:pt x="0" y="642"/>
                  </a:cubicBezTo>
                  <a:cubicBezTo>
                    <a:pt x="0" y="1719"/>
                    <a:pt x="0" y="1719"/>
                    <a:pt x="0" y="1719"/>
                  </a:cubicBezTo>
                  <a:cubicBezTo>
                    <a:pt x="0" y="1750"/>
                    <a:pt x="25" y="1775"/>
                    <a:pt x="56" y="1775"/>
                  </a:cubicBezTo>
                  <a:cubicBezTo>
                    <a:pt x="451" y="1775"/>
                    <a:pt x="451" y="1775"/>
                    <a:pt x="451" y="1775"/>
                  </a:cubicBezTo>
                  <a:cubicBezTo>
                    <a:pt x="846" y="1775"/>
                    <a:pt x="846" y="1775"/>
                    <a:pt x="846" y="1775"/>
                  </a:cubicBezTo>
                  <a:cubicBezTo>
                    <a:pt x="1242" y="1775"/>
                    <a:pt x="1242" y="1775"/>
                    <a:pt x="1242" y="1775"/>
                  </a:cubicBezTo>
                  <a:cubicBezTo>
                    <a:pt x="1637" y="1775"/>
                    <a:pt x="1637" y="1775"/>
                    <a:pt x="1637" y="1775"/>
                  </a:cubicBezTo>
                  <a:cubicBezTo>
                    <a:pt x="2032" y="1775"/>
                    <a:pt x="2032" y="1775"/>
                    <a:pt x="2032" y="1775"/>
                  </a:cubicBezTo>
                  <a:cubicBezTo>
                    <a:pt x="2063" y="1775"/>
                    <a:pt x="2088" y="1750"/>
                    <a:pt x="2088" y="1719"/>
                  </a:cubicBezTo>
                  <a:cubicBezTo>
                    <a:pt x="2088" y="321"/>
                    <a:pt x="2088" y="321"/>
                    <a:pt x="2088" y="321"/>
                  </a:cubicBezTo>
                  <a:cubicBezTo>
                    <a:pt x="2088" y="290"/>
                    <a:pt x="2063" y="265"/>
                    <a:pt x="2032" y="265"/>
                  </a:cubicBezTo>
                  <a:close/>
                  <a:moveTo>
                    <a:pt x="395" y="1663"/>
                  </a:moveTo>
                  <a:cubicBezTo>
                    <a:pt x="113" y="1663"/>
                    <a:pt x="113" y="1663"/>
                    <a:pt x="113" y="1663"/>
                  </a:cubicBezTo>
                  <a:cubicBezTo>
                    <a:pt x="113" y="698"/>
                    <a:pt x="113" y="698"/>
                    <a:pt x="113" y="698"/>
                  </a:cubicBezTo>
                  <a:cubicBezTo>
                    <a:pt x="395" y="698"/>
                    <a:pt x="395" y="698"/>
                    <a:pt x="395" y="698"/>
                  </a:cubicBezTo>
                  <a:cubicBezTo>
                    <a:pt x="395" y="1663"/>
                    <a:pt x="395" y="1663"/>
                    <a:pt x="395" y="1663"/>
                  </a:cubicBezTo>
                  <a:close/>
                  <a:moveTo>
                    <a:pt x="790" y="1663"/>
                  </a:moveTo>
                  <a:cubicBezTo>
                    <a:pt x="508" y="1663"/>
                    <a:pt x="508" y="1663"/>
                    <a:pt x="508" y="1663"/>
                  </a:cubicBezTo>
                  <a:cubicBezTo>
                    <a:pt x="508" y="1233"/>
                    <a:pt x="508" y="1233"/>
                    <a:pt x="508" y="1233"/>
                  </a:cubicBezTo>
                  <a:cubicBezTo>
                    <a:pt x="790" y="1233"/>
                    <a:pt x="790" y="1233"/>
                    <a:pt x="790" y="1233"/>
                  </a:cubicBezTo>
                  <a:lnTo>
                    <a:pt x="790" y="1663"/>
                  </a:lnTo>
                  <a:close/>
                  <a:moveTo>
                    <a:pt x="1185" y="760"/>
                  </a:moveTo>
                  <a:cubicBezTo>
                    <a:pt x="1185" y="1663"/>
                    <a:pt x="1185" y="1663"/>
                    <a:pt x="1185" y="1663"/>
                  </a:cubicBezTo>
                  <a:cubicBezTo>
                    <a:pt x="903" y="1663"/>
                    <a:pt x="903" y="1663"/>
                    <a:pt x="903" y="1663"/>
                  </a:cubicBezTo>
                  <a:cubicBezTo>
                    <a:pt x="903" y="112"/>
                    <a:pt x="903" y="112"/>
                    <a:pt x="903" y="112"/>
                  </a:cubicBezTo>
                  <a:cubicBezTo>
                    <a:pt x="1185" y="112"/>
                    <a:pt x="1185" y="112"/>
                    <a:pt x="1185" y="112"/>
                  </a:cubicBezTo>
                  <a:lnTo>
                    <a:pt x="1185" y="760"/>
                  </a:lnTo>
                  <a:close/>
                  <a:moveTo>
                    <a:pt x="1580" y="1663"/>
                  </a:moveTo>
                  <a:cubicBezTo>
                    <a:pt x="1298" y="1663"/>
                    <a:pt x="1298" y="1663"/>
                    <a:pt x="1298" y="1663"/>
                  </a:cubicBezTo>
                  <a:cubicBezTo>
                    <a:pt x="1298" y="816"/>
                    <a:pt x="1298" y="816"/>
                    <a:pt x="1298" y="816"/>
                  </a:cubicBezTo>
                  <a:cubicBezTo>
                    <a:pt x="1580" y="816"/>
                    <a:pt x="1580" y="816"/>
                    <a:pt x="1580" y="816"/>
                  </a:cubicBezTo>
                  <a:lnTo>
                    <a:pt x="1580" y="1663"/>
                  </a:lnTo>
                  <a:close/>
                  <a:moveTo>
                    <a:pt x="1975" y="1663"/>
                  </a:moveTo>
                  <a:cubicBezTo>
                    <a:pt x="1693" y="1663"/>
                    <a:pt x="1693" y="1663"/>
                    <a:pt x="1693" y="1663"/>
                  </a:cubicBezTo>
                  <a:cubicBezTo>
                    <a:pt x="1693" y="760"/>
                    <a:pt x="1693" y="760"/>
                    <a:pt x="1693" y="760"/>
                  </a:cubicBezTo>
                  <a:cubicBezTo>
                    <a:pt x="1693" y="378"/>
                    <a:pt x="1693" y="378"/>
                    <a:pt x="1693" y="378"/>
                  </a:cubicBezTo>
                  <a:cubicBezTo>
                    <a:pt x="1975" y="378"/>
                    <a:pt x="1975" y="378"/>
                    <a:pt x="1975" y="378"/>
                  </a:cubicBezTo>
                  <a:cubicBezTo>
                    <a:pt x="1975" y="1663"/>
                    <a:pt x="1975" y="1663"/>
                    <a:pt x="1975" y="16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grpSp>
      <p:grpSp>
        <p:nvGrpSpPr>
          <p:cNvPr id="40" name="Group 39">
            <a:extLst>
              <a:ext uri="{FF2B5EF4-FFF2-40B4-BE49-F238E27FC236}">
                <a16:creationId xmlns:a16="http://schemas.microsoft.com/office/drawing/2014/main" id="{64825746-81E4-43B6-A7C6-6284EAA80C20}"/>
              </a:ext>
            </a:extLst>
          </p:cNvPr>
          <p:cNvGrpSpPr/>
          <p:nvPr/>
        </p:nvGrpSpPr>
        <p:grpSpPr>
          <a:xfrm>
            <a:off x="1371600" y="3261392"/>
            <a:ext cx="525113" cy="523291"/>
            <a:chOff x="4627612" y="3364230"/>
            <a:chExt cx="844941" cy="842010"/>
          </a:xfrm>
        </p:grpSpPr>
        <p:grpSp>
          <p:nvGrpSpPr>
            <p:cNvPr id="41" name="Group 40">
              <a:extLst>
                <a:ext uri="{FF2B5EF4-FFF2-40B4-BE49-F238E27FC236}">
                  <a16:creationId xmlns:a16="http://schemas.microsoft.com/office/drawing/2014/main" id="{0879D43A-22F8-4B32-A44F-60FED73533E1}"/>
                </a:ext>
              </a:extLst>
            </p:cNvPr>
            <p:cNvGrpSpPr/>
            <p:nvPr/>
          </p:nvGrpSpPr>
          <p:grpSpPr>
            <a:xfrm>
              <a:off x="4627612" y="3364230"/>
              <a:ext cx="844941" cy="842010"/>
              <a:chOff x="2711451" y="2157412"/>
              <a:chExt cx="1830388" cy="1824038"/>
            </a:xfrm>
          </p:grpSpPr>
          <p:sp>
            <p:nvSpPr>
              <p:cNvPr id="47" name="Oval 5">
                <a:extLst>
                  <a:ext uri="{FF2B5EF4-FFF2-40B4-BE49-F238E27FC236}">
                    <a16:creationId xmlns:a16="http://schemas.microsoft.com/office/drawing/2014/main" id="{D6B07669-A459-4F4D-A009-21636F78FCC7}"/>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48" name="Freeform 6">
                <a:extLst>
                  <a:ext uri="{FF2B5EF4-FFF2-40B4-BE49-F238E27FC236}">
                    <a16:creationId xmlns:a16="http://schemas.microsoft.com/office/drawing/2014/main" id="{9904CFDE-8180-400A-90EE-1402D22A26CB}"/>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42" name="Freeform 11">
              <a:extLst>
                <a:ext uri="{FF2B5EF4-FFF2-40B4-BE49-F238E27FC236}">
                  <a16:creationId xmlns:a16="http://schemas.microsoft.com/office/drawing/2014/main" id="{26E8E37D-EC20-4F6B-8A24-3811B34E23F6}"/>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7" name="Title 6"/>
          <p:cNvSpPr>
            <a:spLocks noGrp="1"/>
          </p:cNvSpPr>
          <p:nvPr>
            <p:ph type="title"/>
          </p:nvPr>
        </p:nvSpPr>
        <p:spPr/>
        <p:txBody>
          <a:bodyPr/>
          <a:lstStyle/>
          <a:p>
            <a:r>
              <a:rPr lang="en-US" dirty="0"/>
              <a:t>Verification Strategies</a:t>
            </a:r>
          </a:p>
        </p:txBody>
      </p:sp>
      <p:sp>
        <p:nvSpPr>
          <p:cNvPr id="12" name="Text Placeholder 11"/>
          <p:cNvSpPr>
            <a:spLocks noGrp="1"/>
          </p:cNvSpPr>
          <p:nvPr>
            <p:ph type="body" sz="quarter" idx="12"/>
          </p:nvPr>
        </p:nvSpPr>
        <p:spPr/>
        <p:txBody>
          <a:bodyPr/>
          <a:lstStyle/>
          <a:p>
            <a:endParaRPr lang="en-US"/>
          </a:p>
        </p:txBody>
      </p:sp>
      <p:grpSp>
        <p:nvGrpSpPr>
          <p:cNvPr id="49" name="Group 48">
            <a:extLst>
              <a:ext uri="{FF2B5EF4-FFF2-40B4-BE49-F238E27FC236}">
                <a16:creationId xmlns:a16="http://schemas.microsoft.com/office/drawing/2014/main" id="{64825746-81E4-43B6-A7C6-6284EAA80C20}"/>
              </a:ext>
            </a:extLst>
          </p:cNvPr>
          <p:cNvGrpSpPr/>
          <p:nvPr/>
        </p:nvGrpSpPr>
        <p:grpSpPr>
          <a:xfrm>
            <a:off x="5302014" y="3279073"/>
            <a:ext cx="525113" cy="523291"/>
            <a:chOff x="4627612" y="3364230"/>
            <a:chExt cx="844941" cy="842010"/>
          </a:xfrm>
        </p:grpSpPr>
        <p:grpSp>
          <p:nvGrpSpPr>
            <p:cNvPr id="50" name="Group 49">
              <a:extLst>
                <a:ext uri="{FF2B5EF4-FFF2-40B4-BE49-F238E27FC236}">
                  <a16:creationId xmlns:a16="http://schemas.microsoft.com/office/drawing/2014/main" id="{0879D43A-22F8-4B32-A44F-60FED73533E1}"/>
                </a:ext>
              </a:extLst>
            </p:cNvPr>
            <p:cNvGrpSpPr/>
            <p:nvPr/>
          </p:nvGrpSpPr>
          <p:grpSpPr>
            <a:xfrm>
              <a:off x="4627612" y="3364230"/>
              <a:ext cx="844941" cy="842010"/>
              <a:chOff x="2711451" y="2157412"/>
              <a:chExt cx="1830388" cy="1824038"/>
            </a:xfrm>
          </p:grpSpPr>
          <p:sp>
            <p:nvSpPr>
              <p:cNvPr id="52" name="Oval 5">
                <a:extLst>
                  <a:ext uri="{FF2B5EF4-FFF2-40B4-BE49-F238E27FC236}">
                    <a16:creationId xmlns:a16="http://schemas.microsoft.com/office/drawing/2014/main" id="{D6B07669-A459-4F4D-A009-21636F78FCC7}"/>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53" name="Freeform 6">
                <a:extLst>
                  <a:ext uri="{FF2B5EF4-FFF2-40B4-BE49-F238E27FC236}">
                    <a16:creationId xmlns:a16="http://schemas.microsoft.com/office/drawing/2014/main" id="{9904CFDE-8180-400A-90EE-1402D22A26CB}"/>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51" name="Freeform 11">
              <a:extLst>
                <a:ext uri="{FF2B5EF4-FFF2-40B4-BE49-F238E27FC236}">
                  <a16:creationId xmlns:a16="http://schemas.microsoft.com/office/drawing/2014/main" id="{26E8E37D-EC20-4F6B-8A24-3811B34E23F6}"/>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grpSp>
        <p:nvGrpSpPr>
          <p:cNvPr id="54" name="Group 53">
            <a:extLst>
              <a:ext uri="{FF2B5EF4-FFF2-40B4-BE49-F238E27FC236}">
                <a16:creationId xmlns:a16="http://schemas.microsoft.com/office/drawing/2014/main" id="{64825746-81E4-43B6-A7C6-6284EAA80C20}"/>
              </a:ext>
            </a:extLst>
          </p:cNvPr>
          <p:cNvGrpSpPr/>
          <p:nvPr/>
        </p:nvGrpSpPr>
        <p:grpSpPr>
          <a:xfrm>
            <a:off x="7528827" y="3285289"/>
            <a:ext cx="525113" cy="523291"/>
            <a:chOff x="4627612" y="3364230"/>
            <a:chExt cx="844941" cy="842010"/>
          </a:xfrm>
        </p:grpSpPr>
        <p:grpSp>
          <p:nvGrpSpPr>
            <p:cNvPr id="56" name="Group 55">
              <a:extLst>
                <a:ext uri="{FF2B5EF4-FFF2-40B4-BE49-F238E27FC236}">
                  <a16:creationId xmlns:a16="http://schemas.microsoft.com/office/drawing/2014/main" id="{0879D43A-22F8-4B32-A44F-60FED73533E1}"/>
                </a:ext>
              </a:extLst>
            </p:cNvPr>
            <p:cNvGrpSpPr/>
            <p:nvPr/>
          </p:nvGrpSpPr>
          <p:grpSpPr>
            <a:xfrm>
              <a:off x="4627612" y="3364230"/>
              <a:ext cx="844941" cy="842010"/>
              <a:chOff x="2711451" y="2157412"/>
              <a:chExt cx="1830388" cy="1824038"/>
            </a:xfrm>
          </p:grpSpPr>
          <p:sp>
            <p:nvSpPr>
              <p:cNvPr id="58" name="Oval 5">
                <a:extLst>
                  <a:ext uri="{FF2B5EF4-FFF2-40B4-BE49-F238E27FC236}">
                    <a16:creationId xmlns:a16="http://schemas.microsoft.com/office/drawing/2014/main" id="{D6B07669-A459-4F4D-A009-21636F78FCC7}"/>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62" name="Freeform 6">
                <a:extLst>
                  <a:ext uri="{FF2B5EF4-FFF2-40B4-BE49-F238E27FC236}">
                    <a16:creationId xmlns:a16="http://schemas.microsoft.com/office/drawing/2014/main" id="{9904CFDE-8180-400A-90EE-1402D22A26CB}"/>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57" name="Freeform 11">
              <a:extLst>
                <a:ext uri="{FF2B5EF4-FFF2-40B4-BE49-F238E27FC236}">
                  <a16:creationId xmlns:a16="http://schemas.microsoft.com/office/drawing/2014/main" id="{26E8E37D-EC20-4F6B-8A24-3811B34E23F6}"/>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spTree>
    <p:extLst>
      <p:ext uri="{BB962C8B-B14F-4D97-AF65-F5344CB8AC3E}">
        <p14:creationId xmlns:p14="http://schemas.microsoft.com/office/powerpoint/2010/main" val="30140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95E1A7-BD37-4E89-A9BA-5081D4A63A38}"/>
              </a:ext>
            </a:extLst>
          </p:cNvPr>
          <p:cNvCxnSpPr>
            <a:cxnSpLocks/>
          </p:cNvCxnSpPr>
          <p:nvPr/>
        </p:nvCxnSpPr>
        <p:spPr>
          <a:xfrm>
            <a:off x="1" y="3591060"/>
            <a:ext cx="7597123" cy="0"/>
          </a:xfrm>
          <a:prstGeom prst="line">
            <a:avLst/>
          </a:prstGeom>
          <a:ln w="76200">
            <a:solidFill>
              <a:srgbClr val="00676B"/>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94A1427-8BE6-4249-B4DB-3DEE80F3C2DA}"/>
              </a:ext>
            </a:extLst>
          </p:cNvPr>
          <p:cNvGrpSpPr/>
          <p:nvPr/>
        </p:nvGrpSpPr>
        <p:grpSpPr>
          <a:xfrm>
            <a:off x="1315346" y="3326560"/>
            <a:ext cx="525113" cy="523291"/>
            <a:chOff x="2494012" y="3364230"/>
            <a:chExt cx="844941" cy="842010"/>
          </a:xfrm>
        </p:grpSpPr>
        <p:grpSp>
          <p:nvGrpSpPr>
            <p:cNvPr id="11" name="Group 10">
              <a:extLst>
                <a:ext uri="{FF2B5EF4-FFF2-40B4-BE49-F238E27FC236}">
                  <a16:creationId xmlns:a16="http://schemas.microsoft.com/office/drawing/2014/main" id="{F013B571-B76A-4748-A2D0-37CED75DBC52}"/>
                </a:ext>
              </a:extLst>
            </p:cNvPr>
            <p:cNvGrpSpPr/>
            <p:nvPr/>
          </p:nvGrpSpPr>
          <p:grpSpPr>
            <a:xfrm>
              <a:off x="2494012" y="3364230"/>
              <a:ext cx="844941" cy="842010"/>
              <a:chOff x="2711451" y="2157412"/>
              <a:chExt cx="1830388" cy="1824038"/>
            </a:xfrm>
          </p:grpSpPr>
          <p:sp>
            <p:nvSpPr>
              <p:cNvPr id="9" name="Oval 5">
                <a:extLst>
                  <a:ext uri="{FF2B5EF4-FFF2-40B4-BE49-F238E27FC236}">
                    <a16:creationId xmlns:a16="http://schemas.microsoft.com/office/drawing/2014/main" id="{5C621E33-AB05-4F65-B76C-9AB48D2FEBA9}"/>
                  </a:ext>
                </a:extLst>
              </p:cNvPr>
              <p:cNvSpPr>
                <a:spLocks noChangeArrowheads="1"/>
              </p:cNvSpPr>
              <p:nvPr/>
            </p:nvSpPr>
            <p:spPr bwMode="auto">
              <a:xfrm>
                <a:off x="2711451" y="2157412"/>
                <a:ext cx="1830388" cy="1824038"/>
              </a:xfrm>
              <a:prstGeom prst="ellipse">
                <a:avLst/>
              </a:prstGeom>
              <a:gradFill flip="none" rotWithShape="1">
                <a:gsLst>
                  <a:gs pos="38000">
                    <a:schemeClr val="accent2"/>
                  </a:gs>
                  <a:gs pos="100000">
                    <a:schemeClr val="accent2">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10" name="Freeform 6">
                <a:extLst>
                  <a:ext uri="{FF2B5EF4-FFF2-40B4-BE49-F238E27FC236}">
                    <a16:creationId xmlns:a16="http://schemas.microsoft.com/office/drawing/2014/main" id="{E9129A3B-2F35-4C9B-95FA-E991DB2599FB}"/>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15" name="Freeform 10">
              <a:extLst>
                <a:ext uri="{FF2B5EF4-FFF2-40B4-BE49-F238E27FC236}">
                  <a16:creationId xmlns:a16="http://schemas.microsoft.com/office/drawing/2014/main" id="{6B80C488-8244-4796-807B-952060C1DAA3}"/>
                </a:ext>
              </a:extLst>
            </p:cNvPr>
            <p:cNvSpPr>
              <a:spLocks/>
            </p:cNvSpPr>
            <p:nvPr/>
          </p:nvSpPr>
          <p:spPr bwMode="auto">
            <a:xfrm>
              <a:off x="2768101" y="3648745"/>
              <a:ext cx="282053" cy="280590"/>
            </a:xfrm>
            <a:custGeom>
              <a:avLst/>
              <a:gdLst>
                <a:gd name="T0" fmla="*/ 770 w 771"/>
                <a:gd name="T1" fmla="*/ 103 h 767"/>
                <a:gd name="T2" fmla="*/ 665 w 771"/>
                <a:gd name="T3" fmla="*/ 0 h 767"/>
                <a:gd name="T4" fmla="*/ 386 w 771"/>
                <a:gd name="T5" fmla="*/ 280 h 767"/>
                <a:gd name="T6" fmla="*/ 103 w 771"/>
                <a:gd name="T7" fmla="*/ 1 h 767"/>
                <a:gd name="T8" fmla="*/ 0 w 771"/>
                <a:gd name="T9" fmla="*/ 105 h 767"/>
                <a:gd name="T10" fmla="*/ 283 w 771"/>
                <a:gd name="T11" fmla="*/ 384 h 767"/>
                <a:gd name="T12" fmla="*/ 3 w 771"/>
                <a:gd name="T13" fmla="*/ 664 h 767"/>
                <a:gd name="T14" fmla="*/ 106 w 771"/>
                <a:gd name="T15" fmla="*/ 767 h 767"/>
                <a:gd name="T16" fmla="*/ 386 w 771"/>
                <a:gd name="T17" fmla="*/ 487 h 767"/>
                <a:gd name="T18" fmla="*/ 668 w 771"/>
                <a:gd name="T19" fmla="*/ 766 h 767"/>
                <a:gd name="T20" fmla="*/ 771 w 771"/>
                <a:gd name="T21" fmla="*/ 662 h 767"/>
                <a:gd name="T22" fmla="*/ 490 w 771"/>
                <a:gd name="T23" fmla="*/ 383 h 767"/>
                <a:gd name="T24" fmla="*/ 770 w 771"/>
                <a:gd name="T25" fmla="*/ 103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1" h="767">
                  <a:moveTo>
                    <a:pt x="770" y="103"/>
                  </a:moveTo>
                  <a:lnTo>
                    <a:pt x="665" y="0"/>
                  </a:lnTo>
                  <a:lnTo>
                    <a:pt x="386" y="280"/>
                  </a:lnTo>
                  <a:lnTo>
                    <a:pt x="103" y="1"/>
                  </a:lnTo>
                  <a:lnTo>
                    <a:pt x="0" y="105"/>
                  </a:lnTo>
                  <a:lnTo>
                    <a:pt x="283" y="384"/>
                  </a:lnTo>
                  <a:lnTo>
                    <a:pt x="3" y="664"/>
                  </a:lnTo>
                  <a:lnTo>
                    <a:pt x="106" y="767"/>
                  </a:lnTo>
                  <a:lnTo>
                    <a:pt x="386" y="487"/>
                  </a:lnTo>
                  <a:lnTo>
                    <a:pt x="668" y="766"/>
                  </a:lnTo>
                  <a:lnTo>
                    <a:pt x="771" y="662"/>
                  </a:lnTo>
                  <a:lnTo>
                    <a:pt x="490" y="383"/>
                  </a:lnTo>
                  <a:lnTo>
                    <a:pt x="770" y="103"/>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38" name="TextBox 37">
            <a:extLst>
              <a:ext uri="{FF2B5EF4-FFF2-40B4-BE49-F238E27FC236}">
                <a16:creationId xmlns:a16="http://schemas.microsoft.com/office/drawing/2014/main" id="{94253D05-034B-4800-BE6C-FF05115D2F67}"/>
              </a:ext>
            </a:extLst>
          </p:cNvPr>
          <p:cNvSpPr txBox="1"/>
          <p:nvPr/>
        </p:nvSpPr>
        <p:spPr>
          <a:xfrm>
            <a:off x="2620756" y="2919144"/>
            <a:ext cx="1933945" cy="323165"/>
          </a:xfrm>
          <a:prstGeom prst="rect">
            <a:avLst/>
          </a:prstGeom>
          <a:noFill/>
        </p:spPr>
        <p:txBody>
          <a:bodyPr wrap="square" rtlCol="0">
            <a:spAutoFit/>
          </a:bodyPr>
          <a:lstStyle/>
          <a:p>
            <a:pPr algn="ctr">
              <a:defRPr/>
            </a:pPr>
            <a:r>
              <a:rPr lang="en-US" sz="1500" b="1" kern="0" dirty="0">
                <a:latin typeface="Open Sans"/>
                <a:cs typeface="Arial" pitchFamily="34" charset="0"/>
              </a:rPr>
              <a:t>Dead or Alive?</a:t>
            </a:r>
          </a:p>
        </p:txBody>
      </p:sp>
      <p:sp>
        <p:nvSpPr>
          <p:cNvPr id="44" name="TextBox 43">
            <a:extLst>
              <a:ext uri="{FF2B5EF4-FFF2-40B4-BE49-F238E27FC236}">
                <a16:creationId xmlns:a16="http://schemas.microsoft.com/office/drawing/2014/main" id="{62A4B437-8C26-4AAD-8646-B9C27B97EF53}"/>
              </a:ext>
            </a:extLst>
          </p:cNvPr>
          <p:cNvSpPr txBox="1"/>
          <p:nvPr/>
        </p:nvSpPr>
        <p:spPr>
          <a:xfrm>
            <a:off x="4608039" y="3835916"/>
            <a:ext cx="1933945" cy="553998"/>
          </a:xfrm>
          <a:prstGeom prst="rect">
            <a:avLst/>
          </a:prstGeom>
          <a:noFill/>
        </p:spPr>
        <p:txBody>
          <a:bodyPr wrap="square" rtlCol="0">
            <a:spAutoFit/>
          </a:bodyPr>
          <a:lstStyle/>
          <a:p>
            <a:pPr algn="ctr">
              <a:defRPr/>
            </a:pPr>
            <a:r>
              <a:rPr lang="en-US" sz="1500" b="1" kern="0" dirty="0">
                <a:latin typeface="Open Sans"/>
                <a:cs typeface="Arial" pitchFamily="34" charset="0"/>
              </a:rPr>
              <a:t>Wealth Points Hierarchy </a:t>
            </a:r>
          </a:p>
        </p:txBody>
      </p:sp>
      <p:sp>
        <p:nvSpPr>
          <p:cNvPr id="46" name="TextBox 45">
            <a:extLst>
              <a:ext uri="{FF2B5EF4-FFF2-40B4-BE49-F238E27FC236}">
                <a16:creationId xmlns:a16="http://schemas.microsoft.com/office/drawing/2014/main" id="{A4D25629-70E4-474D-BF0F-850B3EBFD3E0}"/>
              </a:ext>
            </a:extLst>
          </p:cNvPr>
          <p:cNvSpPr txBox="1"/>
          <p:nvPr/>
        </p:nvSpPr>
        <p:spPr>
          <a:xfrm>
            <a:off x="6855539" y="2616275"/>
            <a:ext cx="1933945" cy="784830"/>
          </a:xfrm>
          <a:prstGeom prst="rect">
            <a:avLst/>
          </a:prstGeom>
          <a:noFill/>
        </p:spPr>
        <p:txBody>
          <a:bodyPr wrap="square" rtlCol="0">
            <a:spAutoFit/>
          </a:bodyPr>
          <a:lstStyle/>
          <a:p>
            <a:pPr algn="ctr">
              <a:defRPr/>
            </a:pPr>
            <a:r>
              <a:rPr lang="en-US" sz="1500" b="1" kern="0" dirty="0">
                <a:latin typeface="Open Sans"/>
                <a:cs typeface="Arial" pitchFamily="34" charset="0"/>
              </a:rPr>
              <a:t>Ratings, Rationale, Links </a:t>
            </a:r>
            <a:br>
              <a:rPr lang="en-US" sz="1500" b="1" kern="0" dirty="0">
                <a:latin typeface="Open Sans"/>
                <a:cs typeface="Arial" pitchFamily="34" charset="0"/>
              </a:rPr>
            </a:br>
            <a:r>
              <a:rPr lang="en-US" sz="1500" b="1" i="1" kern="0" dirty="0">
                <a:latin typeface="Open Sans"/>
                <a:cs typeface="Arial" pitchFamily="34" charset="0"/>
              </a:rPr>
              <a:t>(not narrative) </a:t>
            </a:r>
          </a:p>
        </p:txBody>
      </p:sp>
      <p:grpSp>
        <p:nvGrpSpPr>
          <p:cNvPr id="51" name="Group 50">
            <a:extLst>
              <a:ext uri="{FF2B5EF4-FFF2-40B4-BE49-F238E27FC236}">
                <a16:creationId xmlns:a16="http://schemas.microsoft.com/office/drawing/2014/main" id="{75EC85D3-CAC1-4235-9168-4DB97AC52770}"/>
              </a:ext>
            </a:extLst>
          </p:cNvPr>
          <p:cNvGrpSpPr/>
          <p:nvPr/>
        </p:nvGrpSpPr>
        <p:grpSpPr>
          <a:xfrm>
            <a:off x="7301888" y="3326560"/>
            <a:ext cx="525113" cy="523291"/>
            <a:chOff x="4627612" y="3364230"/>
            <a:chExt cx="844941" cy="842010"/>
          </a:xfrm>
        </p:grpSpPr>
        <p:grpSp>
          <p:nvGrpSpPr>
            <p:cNvPr id="52" name="Group 51">
              <a:extLst>
                <a:ext uri="{FF2B5EF4-FFF2-40B4-BE49-F238E27FC236}">
                  <a16:creationId xmlns:a16="http://schemas.microsoft.com/office/drawing/2014/main" id="{F78CF309-06C4-4D1E-87C7-273F6891EF8A}"/>
                </a:ext>
              </a:extLst>
            </p:cNvPr>
            <p:cNvGrpSpPr/>
            <p:nvPr/>
          </p:nvGrpSpPr>
          <p:grpSpPr>
            <a:xfrm>
              <a:off x="4627612" y="3364230"/>
              <a:ext cx="844941" cy="842010"/>
              <a:chOff x="2711451" y="2157412"/>
              <a:chExt cx="1830388" cy="1824038"/>
            </a:xfrm>
          </p:grpSpPr>
          <p:sp>
            <p:nvSpPr>
              <p:cNvPr id="54" name="Oval 5">
                <a:extLst>
                  <a:ext uri="{FF2B5EF4-FFF2-40B4-BE49-F238E27FC236}">
                    <a16:creationId xmlns:a16="http://schemas.microsoft.com/office/drawing/2014/main" id="{5AC3AE6D-FD7E-4408-AF0E-3D2F506B11A6}"/>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56" name="Freeform 6">
                <a:extLst>
                  <a:ext uri="{FF2B5EF4-FFF2-40B4-BE49-F238E27FC236}">
                    <a16:creationId xmlns:a16="http://schemas.microsoft.com/office/drawing/2014/main" id="{D7A94A60-5784-4E14-B23B-C2E54C4F60E9}"/>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53" name="Freeform 11">
              <a:extLst>
                <a:ext uri="{FF2B5EF4-FFF2-40B4-BE49-F238E27FC236}">
                  <a16:creationId xmlns:a16="http://schemas.microsoft.com/office/drawing/2014/main" id="{85834F2D-DB46-4708-B18F-DF6FF3FDF879}"/>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grpSp>
        <p:nvGrpSpPr>
          <p:cNvPr id="66" name="Group 65">
            <a:extLst>
              <a:ext uri="{FF2B5EF4-FFF2-40B4-BE49-F238E27FC236}">
                <a16:creationId xmlns:a16="http://schemas.microsoft.com/office/drawing/2014/main" id="{C4BA440F-8334-4654-953A-5EB02A40AF0B}"/>
              </a:ext>
            </a:extLst>
          </p:cNvPr>
          <p:cNvGrpSpPr/>
          <p:nvPr/>
        </p:nvGrpSpPr>
        <p:grpSpPr>
          <a:xfrm>
            <a:off x="3310456" y="3326560"/>
            <a:ext cx="525113" cy="523291"/>
            <a:chOff x="2494012" y="3364230"/>
            <a:chExt cx="844941" cy="842010"/>
          </a:xfrm>
        </p:grpSpPr>
        <p:grpSp>
          <p:nvGrpSpPr>
            <p:cNvPr id="67" name="Group 66">
              <a:extLst>
                <a:ext uri="{FF2B5EF4-FFF2-40B4-BE49-F238E27FC236}">
                  <a16:creationId xmlns:a16="http://schemas.microsoft.com/office/drawing/2014/main" id="{53ADAB32-AAE4-41B7-88CE-6989EF0D2355}"/>
                </a:ext>
              </a:extLst>
            </p:cNvPr>
            <p:cNvGrpSpPr/>
            <p:nvPr/>
          </p:nvGrpSpPr>
          <p:grpSpPr>
            <a:xfrm>
              <a:off x="2494012" y="3364230"/>
              <a:ext cx="844941" cy="842010"/>
              <a:chOff x="2711451" y="2157412"/>
              <a:chExt cx="1830388" cy="1824038"/>
            </a:xfrm>
          </p:grpSpPr>
          <p:sp>
            <p:nvSpPr>
              <p:cNvPr id="72" name="Oval 5">
                <a:extLst>
                  <a:ext uri="{FF2B5EF4-FFF2-40B4-BE49-F238E27FC236}">
                    <a16:creationId xmlns:a16="http://schemas.microsoft.com/office/drawing/2014/main" id="{D959D804-435E-4BFA-AF25-967CD91F9C5D}"/>
                  </a:ext>
                </a:extLst>
              </p:cNvPr>
              <p:cNvSpPr>
                <a:spLocks noChangeArrowheads="1"/>
              </p:cNvSpPr>
              <p:nvPr/>
            </p:nvSpPr>
            <p:spPr bwMode="auto">
              <a:xfrm>
                <a:off x="2711451" y="2157412"/>
                <a:ext cx="1830388" cy="1824038"/>
              </a:xfrm>
              <a:prstGeom prst="ellipse">
                <a:avLst/>
              </a:prstGeom>
              <a:gradFill flip="none" rotWithShape="1">
                <a:gsLst>
                  <a:gs pos="38000">
                    <a:schemeClr val="accent2"/>
                  </a:gs>
                  <a:gs pos="100000">
                    <a:schemeClr val="accent2">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73" name="Freeform 6">
                <a:extLst>
                  <a:ext uri="{FF2B5EF4-FFF2-40B4-BE49-F238E27FC236}">
                    <a16:creationId xmlns:a16="http://schemas.microsoft.com/office/drawing/2014/main" id="{82FD6B4C-61DD-4D5E-A232-C980BAABAAB9}"/>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68" name="Freeform 10">
              <a:extLst>
                <a:ext uri="{FF2B5EF4-FFF2-40B4-BE49-F238E27FC236}">
                  <a16:creationId xmlns:a16="http://schemas.microsoft.com/office/drawing/2014/main" id="{8C725E62-61AE-46BE-AB92-1424E19C6321}"/>
                </a:ext>
              </a:extLst>
            </p:cNvPr>
            <p:cNvSpPr>
              <a:spLocks/>
            </p:cNvSpPr>
            <p:nvPr/>
          </p:nvSpPr>
          <p:spPr bwMode="auto">
            <a:xfrm>
              <a:off x="2768101" y="3648745"/>
              <a:ext cx="282053" cy="280590"/>
            </a:xfrm>
            <a:custGeom>
              <a:avLst/>
              <a:gdLst>
                <a:gd name="T0" fmla="*/ 770 w 771"/>
                <a:gd name="T1" fmla="*/ 103 h 767"/>
                <a:gd name="T2" fmla="*/ 665 w 771"/>
                <a:gd name="T3" fmla="*/ 0 h 767"/>
                <a:gd name="T4" fmla="*/ 386 w 771"/>
                <a:gd name="T5" fmla="*/ 280 h 767"/>
                <a:gd name="T6" fmla="*/ 103 w 771"/>
                <a:gd name="T7" fmla="*/ 1 h 767"/>
                <a:gd name="T8" fmla="*/ 0 w 771"/>
                <a:gd name="T9" fmla="*/ 105 h 767"/>
                <a:gd name="T10" fmla="*/ 283 w 771"/>
                <a:gd name="T11" fmla="*/ 384 h 767"/>
                <a:gd name="T12" fmla="*/ 3 w 771"/>
                <a:gd name="T13" fmla="*/ 664 h 767"/>
                <a:gd name="T14" fmla="*/ 106 w 771"/>
                <a:gd name="T15" fmla="*/ 767 h 767"/>
                <a:gd name="T16" fmla="*/ 386 w 771"/>
                <a:gd name="T17" fmla="*/ 487 h 767"/>
                <a:gd name="T18" fmla="*/ 668 w 771"/>
                <a:gd name="T19" fmla="*/ 766 h 767"/>
                <a:gd name="T20" fmla="*/ 771 w 771"/>
                <a:gd name="T21" fmla="*/ 662 h 767"/>
                <a:gd name="T22" fmla="*/ 490 w 771"/>
                <a:gd name="T23" fmla="*/ 383 h 767"/>
                <a:gd name="T24" fmla="*/ 770 w 771"/>
                <a:gd name="T25" fmla="*/ 103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1" h="767">
                  <a:moveTo>
                    <a:pt x="770" y="103"/>
                  </a:moveTo>
                  <a:lnTo>
                    <a:pt x="665" y="0"/>
                  </a:lnTo>
                  <a:lnTo>
                    <a:pt x="386" y="280"/>
                  </a:lnTo>
                  <a:lnTo>
                    <a:pt x="103" y="1"/>
                  </a:lnTo>
                  <a:lnTo>
                    <a:pt x="0" y="105"/>
                  </a:lnTo>
                  <a:lnTo>
                    <a:pt x="283" y="384"/>
                  </a:lnTo>
                  <a:lnTo>
                    <a:pt x="3" y="664"/>
                  </a:lnTo>
                  <a:lnTo>
                    <a:pt x="106" y="767"/>
                  </a:lnTo>
                  <a:lnTo>
                    <a:pt x="386" y="487"/>
                  </a:lnTo>
                  <a:lnTo>
                    <a:pt x="668" y="766"/>
                  </a:lnTo>
                  <a:lnTo>
                    <a:pt x="771" y="662"/>
                  </a:lnTo>
                  <a:lnTo>
                    <a:pt x="490" y="383"/>
                  </a:lnTo>
                  <a:lnTo>
                    <a:pt x="770" y="103"/>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86" name="Freeform 79">
            <a:extLst>
              <a:ext uri="{FF2B5EF4-FFF2-40B4-BE49-F238E27FC236}">
                <a16:creationId xmlns:a16="http://schemas.microsoft.com/office/drawing/2014/main" id="{ADEDD4C5-40B3-4088-BF1E-656F82987D93}"/>
              </a:ext>
            </a:extLst>
          </p:cNvPr>
          <p:cNvSpPr>
            <a:spLocks noEditPoints="1"/>
          </p:cNvSpPr>
          <p:nvPr/>
        </p:nvSpPr>
        <p:spPr bwMode="auto">
          <a:xfrm>
            <a:off x="5315286" y="2612935"/>
            <a:ext cx="509492" cy="449865"/>
          </a:xfrm>
          <a:custGeom>
            <a:avLst/>
            <a:gdLst>
              <a:gd name="T0" fmla="*/ 2091 w 2382"/>
              <a:gd name="T1" fmla="*/ 507 h 2108"/>
              <a:gd name="T2" fmla="*/ 2091 w 2382"/>
              <a:gd name="T3" fmla="*/ 123 h 2108"/>
              <a:gd name="T4" fmla="*/ 2033 w 2382"/>
              <a:gd name="T5" fmla="*/ 22 h 2108"/>
              <a:gd name="T6" fmla="*/ 1915 w 2382"/>
              <a:gd name="T7" fmla="*/ 21 h 2108"/>
              <a:gd name="T8" fmla="*/ 772 w 2382"/>
              <a:gd name="T9" fmla="*/ 364 h 2108"/>
              <a:gd name="T10" fmla="*/ 403 w 2382"/>
              <a:gd name="T11" fmla="*/ 366 h 2108"/>
              <a:gd name="T12" fmla="*/ 225 w 2382"/>
              <a:gd name="T13" fmla="*/ 524 h 2108"/>
              <a:gd name="T14" fmla="*/ 150 w 2382"/>
              <a:gd name="T15" fmla="*/ 524 h 2108"/>
              <a:gd name="T16" fmla="*/ 0 w 2382"/>
              <a:gd name="T17" fmla="*/ 674 h 2108"/>
              <a:gd name="T18" fmla="*/ 0 w 2382"/>
              <a:gd name="T19" fmla="*/ 1001 h 2108"/>
              <a:gd name="T20" fmla="*/ 150 w 2382"/>
              <a:gd name="T21" fmla="*/ 1151 h 2108"/>
              <a:gd name="T22" fmla="*/ 225 w 2382"/>
              <a:gd name="T23" fmla="*/ 1151 h 2108"/>
              <a:gd name="T24" fmla="*/ 331 w 2382"/>
              <a:gd name="T25" fmla="*/ 1294 h 2108"/>
              <a:gd name="T26" fmla="*/ 598 w 2382"/>
              <a:gd name="T27" fmla="*/ 2032 h 2108"/>
              <a:gd name="T28" fmla="*/ 708 w 2382"/>
              <a:gd name="T29" fmla="*/ 2108 h 2108"/>
              <a:gd name="T30" fmla="*/ 976 w 2382"/>
              <a:gd name="T31" fmla="*/ 2108 h 2108"/>
              <a:gd name="T32" fmla="*/ 1072 w 2382"/>
              <a:gd name="T33" fmla="*/ 2059 h 2108"/>
              <a:gd name="T34" fmla="*/ 1086 w 2382"/>
              <a:gd name="T35" fmla="*/ 1952 h 2108"/>
              <a:gd name="T36" fmla="*/ 856 w 2382"/>
              <a:gd name="T37" fmla="*/ 1318 h 2108"/>
              <a:gd name="T38" fmla="*/ 1915 w 2382"/>
              <a:gd name="T39" fmla="*/ 1654 h 2108"/>
              <a:gd name="T40" fmla="*/ 1973 w 2382"/>
              <a:gd name="T41" fmla="*/ 1669 h 2108"/>
              <a:gd name="T42" fmla="*/ 2033 w 2382"/>
              <a:gd name="T43" fmla="*/ 1653 h 2108"/>
              <a:gd name="T44" fmla="*/ 2091 w 2382"/>
              <a:gd name="T45" fmla="*/ 1551 h 2108"/>
              <a:gd name="T46" fmla="*/ 2091 w 2382"/>
              <a:gd name="T47" fmla="*/ 1168 h 2108"/>
              <a:gd name="T48" fmla="*/ 2382 w 2382"/>
              <a:gd name="T49" fmla="*/ 837 h 2108"/>
              <a:gd name="T50" fmla="*/ 2091 w 2382"/>
              <a:gd name="T51" fmla="*/ 507 h 2108"/>
              <a:gd name="T52" fmla="*/ 223 w 2382"/>
              <a:gd name="T53" fmla="*/ 1035 h 2108"/>
              <a:gd name="T54" fmla="*/ 150 w 2382"/>
              <a:gd name="T55" fmla="*/ 1035 h 2108"/>
              <a:gd name="T56" fmla="*/ 115 w 2382"/>
              <a:gd name="T57" fmla="*/ 1001 h 2108"/>
              <a:gd name="T58" fmla="*/ 115 w 2382"/>
              <a:gd name="T59" fmla="*/ 674 h 2108"/>
              <a:gd name="T60" fmla="*/ 150 w 2382"/>
              <a:gd name="T61" fmla="*/ 640 h 2108"/>
              <a:gd name="T62" fmla="*/ 223 w 2382"/>
              <a:gd name="T63" fmla="*/ 640 h 2108"/>
              <a:gd name="T64" fmla="*/ 223 w 2382"/>
              <a:gd name="T65" fmla="*/ 1035 h 2108"/>
              <a:gd name="T66" fmla="*/ 377 w 2382"/>
              <a:gd name="T67" fmla="*/ 1188 h 2108"/>
              <a:gd name="T68" fmla="*/ 338 w 2382"/>
              <a:gd name="T69" fmla="*/ 1129 h 2108"/>
              <a:gd name="T70" fmla="*/ 338 w 2382"/>
              <a:gd name="T71" fmla="*/ 546 h 2108"/>
              <a:gd name="T72" fmla="*/ 338 w 2382"/>
              <a:gd name="T73" fmla="*/ 546 h 2108"/>
              <a:gd name="T74" fmla="*/ 403 w 2382"/>
              <a:gd name="T75" fmla="*/ 481 h 2108"/>
              <a:gd name="T76" fmla="*/ 716 w 2382"/>
              <a:gd name="T77" fmla="*/ 481 h 2108"/>
              <a:gd name="T78" fmla="*/ 716 w 2382"/>
              <a:gd name="T79" fmla="*/ 1194 h 2108"/>
              <a:gd name="T80" fmla="*/ 399 w 2382"/>
              <a:gd name="T81" fmla="*/ 1194 h 2108"/>
              <a:gd name="T82" fmla="*/ 377 w 2382"/>
              <a:gd name="T83" fmla="*/ 1188 h 2108"/>
              <a:gd name="T84" fmla="*/ 977 w 2382"/>
              <a:gd name="T85" fmla="*/ 1991 h 2108"/>
              <a:gd name="T86" fmla="*/ 977 w 2382"/>
              <a:gd name="T87" fmla="*/ 1993 h 2108"/>
              <a:gd name="T88" fmla="*/ 976 w 2382"/>
              <a:gd name="T89" fmla="*/ 1993 h 2108"/>
              <a:gd name="T90" fmla="*/ 708 w 2382"/>
              <a:gd name="T91" fmla="*/ 1993 h 2108"/>
              <a:gd name="T92" fmla="*/ 706 w 2382"/>
              <a:gd name="T93" fmla="*/ 1992 h 2108"/>
              <a:gd name="T94" fmla="*/ 459 w 2382"/>
              <a:gd name="T95" fmla="*/ 1309 h 2108"/>
              <a:gd name="T96" fmla="*/ 730 w 2382"/>
              <a:gd name="T97" fmla="*/ 1309 h 2108"/>
              <a:gd name="T98" fmla="*/ 977 w 2382"/>
              <a:gd name="T99" fmla="*/ 1991 h 2108"/>
              <a:gd name="T100" fmla="*/ 1976 w 2382"/>
              <a:gd name="T101" fmla="*/ 1551 h 2108"/>
              <a:gd name="T102" fmla="*/ 1975 w 2382"/>
              <a:gd name="T103" fmla="*/ 1554 h 2108"/>
              <a:gd name="T104" fmla="*/ 1972 w 2382"/>
              <a:gd name="T105" fmla="*/ 1554 h 2108"/>
              <a:gd name="T106" fmla="*/ 831 w 2382"/>
              <a:gd name="T107" fmla="*/ 1200 h 2108"/>
              <a:gd name="T108" fmla="*/ 831 w 2382"/>
              <a:gd name="T109" fmla="*/ 475 h 2108"/>
              <a:gd name="T110" fmla="*/ 1972 w 2382"/>
              <a:gd name="T111" fmla="*/ 121 h 2108"/>
              <a:gd name="T112" fmla="*/ 1975 w 2382"/>
              <a:gd name="T113" fmla="*/ 121 h 2108"/>
              <a:gd name="T114" fmla="*/ 1976 w 2382"/>
              <a:gd name="T115" fmla="*/ 123 h 2108"/>
              <a:gd name="T116" fmla="*/ 1976 w 2382"/>
              <a:gd name="T117" fmla="*/ 1551 h 2108"/>
              <a:gd name="T118" fmla="*/ 2091 w 2382"/>
              <a:gd name="T119" fmla="*/ 1052 h 2108"/>
              <a:gd name="T120" fmla="*/ 2091 w 2382"/>
              <a:gd name="T121" fmla="*/ 623 h 2108"/>
              <a:gd name="T122" fmla="*/ 2267 w 2382"/>
              <a:gd name="T123" fmla="*/ 837 h 2108"/>
              <a:gd name="T124" fmla="*/ 2091 w 2382"/>
              <a:gd name="T125" fmla="*/ 105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2" h="2108">
                <a:moveTo>
                  <a:pt x="2091" y="507"/>
                </a:moveTo>
                <a:cubicBezTo>
                  <a:pt x="2091" y="123"/>
                  <a:pt x="2091" y="123"/>
                  <a:pt x="2091" y="123"/>
                </a:cubicBezTo>
                <a:cubicBezTo>
                  <a:pt x="2091" y="81"/>
                  <a:pt x="2069" y="43"/>
                  <a:pt x="2033" y="22"/>
                </a:cubicBezTo>
                <a:cubicBezTo>
                  <a:pt x="1996" y="1"/>
                  <a:pt x="1952" y="0"/>
                  <a:pt x="1915" y="21"/>
                </a:cubicBezTo>
                <a:cubicBezTo>
                  <a:pt x="1562" y="219"/>
                  <a:pt x="1177" y="334"/>
                  <a:pt x="772" y="364"/>
                </a:cubicBezTo>
                <a:cubicBezTo>
                  <a:pt x="769" y="364"/>
                  <a:pt x="403" y="366"/>
                  <a:pt x="403" y="366"/>
                </a:cubicBezTo>
                <a:cubicBezTo>
                  <a:pt x="311" y="366"/>
                  <a:pt x="235" y="435"/>
                  <a:pt x="225" y="524"/>
                </a:cubicBezTo>
                <a:cubicBezTo>
                  <a:pt x="150" y="524"/>
                  <a:pt x="150" y="524"/>
                  <a:pt x="150" y="524"/>
                </a:cubicBezTo>
                <a:cubicBezTo>
                  <a:pt x="67" y="524"/>
                  <a:pt x="0" y="591"/>
                  <a:pt x="0" y="674"/>
                </a:cubicBezTo>
                <a:cubicBezTo>
                  <a:pt x="0" y="1001"/>
                  <a:pt x="0" y="1001"/>
                  <a:pt x="0" y="1001"/>
                </a:cubicBezTo>
                <a:cubicBezTo>
                  <a:pt x="0" y="1084"/>
                  <a:pt x="67" y="1151"/>
                  <a:pt x="150" y="1151"/>
                </a:cubicBezTo>
                <a:cubicBezTo>
                  <a:pt x="225" y="1151"/>
                  <a:pt x="225" y="1151"/>
                  <a:pt x="225" y="1151"/>
                </a:cubicBezTo>
                <a:cubicBezTo>
                  <a:pt x="232" y="1215"/>
                  <a:pt x="274" y="1269"/>
                  <a:pt x="331" y="1294"/>
                </a:cubicBezTo>
                <a:cubicBezTo>
                  <a:pt x="598" y="2032"/>
                  <a:pt x="598" y="2032"/>
                  <a:pt x="598" y="2032"/>
                </a:cubicBezTo>
                <a:cubicBezTo>
                  <a:pt x="615" y="2077"/>
                  <a:pt x="659" y="2108"/>
                  <a:pt x="708" y="2108"/>
                </a:cubicBezTo>
                <a:cubicBezTo>
                  <a:pt x="976" y="2108"/>
                  <a:pt x="976" y="2108"/>
                  <a:pt x="976" y="2108"/>
                </a:cubicBezTo>
                <a:cubicBezTo>
                  <a:pt x="1014" y="2108"/>
                  <a:pt x="1050" y="2090"/>
                  <a:pt x="1072" y="2059"/>
                </a:cubicBezTo>
                <a:cubicBezTo>
                  <a:pt x="1093" y="2027"/>
                  <a:pt x="1099" y="1988"/>
                  <a:pt x="1086" y="1952"/>
                </a:cubicBezTo>
                <a:cubicBezTo>
                  <a:pt x="856" y="1318"/>
                  <a:pt x="856" y="1318"/>
                  <a:pt x="856" y="1318"/>
                </a:cubicBezTo>
                <a:cubicBezTo>
                  <a:pt x="1230" y="1357"/>
                  <a:pt x="1586" y="1470"/>
                  <a:pt x="1915" y="1654"/>
                </a:cubicBezTo>
                <a:cubicBezTo>
                  <a:pt x="1934" y="1664"/>
                  <a:pt x="1953" y="1669"/>
                  <a:pt x="1973" y="1669"/>
                </a:cubicBezTo>
                <a:cubicBezTo>
                  <a:pt x="1994" y="1669"/>
                  <a:pt x="2014" y="1664"/>
                  <a:pt x="2033" y="1653"/>
                </a:cubicBezTo>
                <a:cubicBezTo>
                  <a:pt x="2069" y="1631"/>
                  <a:pt x="2091" y="1594"/>
                  <a:pt x="2091" y="1551"/>
                </a:cubicBezTo>
                <a:cubicBezTo>
                  <a:pt x="2091" y="1168"/>
                  <a:pt x="2091" y="1168"/>
                  <a:pt x="2091" y="1168"/>
                </a:cubicBezTo>
                <a:cubicBezTo>
                  <a:pt x="2255" y="1147"/>
                  <a:pt x="2382" y="1007"/>
                  <a:pt x="2382" y="837"/>
                </a:cubicBezTo>
                <a:cubicBezTo>
                  <a:pt x="2382" y="668"/>
                  <a:pt x="2255" y="528"/>
                  <a:pt x="2091" y="507"/>
                </a:cubicBezTo>
                <a:close/>
                <a:moveTo>
                  <a:pt x="223" y="1035"/>
                </a:moveTo>
                <a:cubicBezTo>
                  <a:pt x="150" y="1035"/>
                  <a:pt x="150" y="1035"/>
                  <a:pt x="150" y="1035"/>
                </a:cubicBezTo>
                <a:cubicBezTo>
                  <a:pt x="131" y="1035"/>
                  <a:pt x="115" y="1020"/>
                  <a:pt x="115" y="1001"/>
                </a:cubicBezTo>
                <a:cubicBezTo>
                  <a:pt x="115" y="674"/>
                  <a:pt x="115" y="674"/>
                  <a:pt x="115" y="674"/>
                </a:cubicBezTo>
                <a:cubicBezTo>
                  <a:pt x="115" y="655"/>
                  <a:pt x="131" y="640"/>
                  <a:pt x="150" y="640"/>
                </a:cubicBezTo>
                <a:cubicBezTo>
                  <a:pt x="223" y="640"/>
                  <a:pt x="223" y="640"/>
                  <a:pt x="223" y="640"/>
                </a:cubicBezTo>
                <a:lnTo>
                  <a:pt x="223" y="1035"/>
                </a:lnTo>
                <a:close/>
                <a:moveTo>
                  <a:pt x="377" y="1188"/>
                </a:moveTo>
                <a:cubicBezTo>
                  <a:pt x="354" y="1178"/>
                  <a:pt x="338" y="1156"/>
                  <a:pt x="338" y="1129"/>
                </a:cubicBezTo>
                <a:cubicBezTo>
                  <a:pt x="338" y="546"/>
                  <a:pt x="338" y="546"/>
                  <a:pt x="338" y="546"/>
                </a:cubicBezTo>
                <a:cubicBezTo>
                  <a:pt x="338" y="546"/>
                  <a:pt x="338" y="546"/>
                  <a:pt x="338" y="546"/>
                </a:cubicBezTo>
                <a:cubicBezTo>
                  <a:pt x="338" y="510"/>
                  <a:pt x="368" y="481"/>
                  <a:pt x="403" y="481"/>
                </a:cubicBezTo>
                <a:cubicBezTo>
                  <a:pt x="716" y="481"/>
                  <a:pt x="716" y="481"/>
                  <a:pt x="716" y="481"/>
                </a:cubicBezTo>
                <a:cubicBezTo>
                  <a:pt x="716" y="1194"/>
                  <a:pt x="716" y="1194"/>
                  <a:pt x="716" y="1194"/>
                </a:cubicBezTo>
                <a:cubicBezTo>
                  <a:pt x="716" y="1194"/>
                  <a:pt x="400" y="1194"/>
                  <a:pt x="399" y="1194"/>
                </a:cubicBezTo>
                <a:cubicBezTo>
                  <a:pt x="388" y="1192"/>
                  <a:pt x="385" y="1192"/>
                  <a:pt x="377" y="1188"/>
                </a:cubicBezTo>
                <a:close/>
                <a:moveTo>
                  <a:pt x="977" y="1991"/>
                </a:moveTo>
                <a:cubicBezTo>
                  <a:pt x="978" y="1992"/>
                  <a:pt x="978" y="1992"/>
                  <a:pt x="977" y="1993"/>
                </a:cubicBezTo>
                <a:cubicBezTo>
                  <a:pt x="977" y="1993"/>
                  <a:pt x="976" y="1993"/>
                  <a:pt x="976" y="1993"/>
                </a:cubicBezTo>
                <a:cubicBezTo>
                  <a:pt x="708" y="1993"/>
                  <a:pt x="708" y="1993"/>
                  <a:pt x="708" y="1993"/>
                </a:cubicBezTo>
                <a:cubicBezTo>
                  <a:pt x="707" y="1993"/>
                  <a:pt x="706" y="1993"/>
                  <a:pt x="706" y="1992"/>
                </a:cubicBezTo>
                <a:cubicBezTo>
                  <a:pt x="459" y="1309"/>
                  <a:pt x="459" y="1309"/>
                  <a:pt x="459" y="1309"/>
                </a:cubicBezTo>
                <a:cubicBezTo>
                  <a:pt x="730" y="1309"/>
                  <a:pt x="730" y="1309"/>
                  <a:pt x="730" y="1309"/>
                </a:cubicBezTo>
                <a:lnTo>
                  <a:pt x="977" y="1991"/>
                </a:lnTo>
                <a:close/>
                <a:moveTo>
                  <a:pt x="1976" y="1551"/>
                </a:moveTo>
                <a:cubicBezTo>
                  <a:pt x="1976" y="1552"/>
                  <a:pt x="1976" y="1553"/>
                  <a:pt x="1975" y="1554"/>
                </a:cubicBezTo>
                <a:cubicBezTo>
                  <a:pt x="1973" y="1554"/>
                  <a:pt x="1972" y="1554"/>
                  <a:pt x="1972" y="1554"/>
                </a:cubicBezTo>
                <a:cubicBezTo>
                  <a:pt x="1618" y="1356"/>
                  <a:pt x="1235" y="1237"/>
                  <a:pt x="831" y="1200"/>
                </a:cubicBezTo>
                <a:cubicBezTo>
                  <a:pt x="831" y="475"/>
                  <a:pt x="831" y="475"/>
                  <a:pt x="831" y="475"/>
                </a:cubicBezTo>
                <a:cubicBezTo>
                  <a:pt x="1235" y="438"/>
                  <a:pt x="1618" y="319"/>
                  <a:pt x="1972" y="121"/>
                </a:cubicBezTo>
                <a:cubicBezTo>
                  <a:pt x="1972" y="121"/>
                  <a:pt x="1973" y="120"/>
                  <a:pt x="1975" y="121"/>
                </a:cubicBezTo>
                <a:cubicBezTo>
                  <a:pt x="1976" y="122"/>
                  <a:pt x="1976" y="123"/>
                  <a:pt x="1976" y="123"/>
                </a:cubicBezTo>
                <a:lnTo>
                  <a:pt x="1976" y="1551"/>
                </a:lnTo>
                <a:close/>
                <a:moveTo>
                  <a:pt x="2091" y="1052"/>
                </a:moveTo>
                <a:cubicBezTo>
                  <a:pt x="2091" y="623"/>
                  <a:pt x="2091" y="623"/>
                  <a:pt x="2091" y="623"/>
                </a:cubicBezTo>
                <a:cubicBezTo>
                  <a:pt x="2191" y="643"/>
                  <a:pt x="2267" y="732"/>
                  <a:pt x="2267" y="837"/>
                </a:cubicBezTo>
                <a:cubicBezTo>
                  <a:pt x="2267" y="943"/>
                  <a:pt x="2191" y="1032"/>
                  <a:pt x="2091" y="1052"/>
                </a:cubicBez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nvGrpSpPr>
          <p:cNvPr id="90" name="Group 89">
            <a:extLst>
              <a:ext uri="{FF2B5EF4-FFF2-40B4-BE49-F238E27FC236}">
                <a16:creationId xmlns:a16="http://schemas.microsoft.com/office/drawing/2014/main" id="{C3862AEF-3B57-4797-8DF7-3609194AFB39}"/>
              </a:ext>
            </a:extLst>
          </p:cNvPr>
          <p:cNvGrpSpPr/>
          <p:nvPr/>
        </p:nvGrpSpPr>
        <p:grpSpPr>
          <a:xfrm>
            <a:off x="1332738" y="2596966"/>
            <a:ext cx="490329" cy="481804"/>
            <a:chOff x="8104187" y="1549401"/>
            <a:chExt cx="5205413" cy="5114925"/>
          </a:xfrm>
          <a:solidFill>
            <a:schemeClr val="bg1"/>
          </a:solidFill>
        </p:grpSpPr>
        <p:sp>
          <p:nvSpPr>
            <p:cNvPr id="91" name="Freeform 5">
              <a:extLst>
                <a:ext uri="{FF2B5EF4-FFF2-40B4-BE49-F238E27FC236}">
                  <a16:creationId xmlns:a16="http://schemas.microsoft.com/office/drawing/2014/main" id="{EF32A8AD-EB3B-4D5F-BFEC-81B650140872}"/>
                </a:ext>
              </a:extLst>
            </p:cNvPr>
            <p:cNvSpPr>
              <a:spLocks noEditPoints="1"/>
            </p:cNvSpPr>
            <p:nvPr/>
          </p:nvSpPr>
          <p:spPr bwMode="auto">
            <a:xfrm>
              <a:off x="8104187" y="1655763"/>
              <a:ext cx="5129213" cy="5008563"/>
            </a:xfrm>
            <a:custGeom>
              <a:avLst/>
              <a:gdLst>
                <a:gd name="T0" fmla="*/ 2326 w 2382"/>
                <a:gd name="T1" fmla="*/ 1814 h 2333"/>
                <a:gd name="T2" fmla="*/ 1860 w 2382"/>
                <a:gd name="T3" fmla="*/ 1348 h 2333"/>
                <a:gd name="T4" fmla="*/ 1658 w 2382"/>
                <a:gd name="T5" fmla="*/ 1348 h 2333"/>
                <a:gd name="T6" fmla="*/ 1536 w 2382"/>
                <a:gd name="T7" fmla="*/ 1469 h 2333"/>
                <a:gd name="T8" fmla="*/ 1500 w 2382"/>
                <a:gd name="T9" fmla="*/ 1610 h 2333"/>
                <a:gd name="T10" fmla="*/ 1454 w 2382"/>
                <a:gd name="T11" fmla="*/ 1655 h 2333"/>
                <a:gd name="T12" fmla="*/ 1454 w 2382"/>
                <a:gd name="T13" fmla="*/ 1656 h 2333"/>
                <a:gd name="T14" fmla="*/ 975 w 2382"/>
                <a:gd name="T15" fmla="*/ 1393 h 2333"/>
                <a:gd name="T16" fmla="*/ 712 w 2382"/>
                <a:gd name="T17" fmla="*/ 914 h 2333"/>
                <a:gd name="T18" fmla="*/ 712 w 2382"/>
                <a:gd name="T19" fmla="*/ 914 h 2333"/>
                <a:gd name="T20" fmla="*/ 758 w 2382"/>
                <a:gd name="T21" fmla="*/ 868 h 2333"/>
                <a:gd name="T22" fmla="*/ 798 w 2382"/>
                <a:gd name="T23" fmla="*/ 874 h 2333"/>
                <a:gd name="T24" fmla="*/ 899 w 2382"/>
                <a:gd name="T25" fmla="*/ 832 h 2333"/>
                <a:gd name="T26" fmla="*/ 1020 w 2382"/>
                <a:gd name="T27" fmla="*/ 710 h 2333"/>
                <a:gd name="T28" fmla="*/ 1020 w 2382"/>
                <a:gd name="T29" fmla="*/ 508 h 2333"/>
                <a:gd name="T30" fmla="*/ 554 w 2382"/>
                <a:gd name="T31" fmla="*/ 42 h 2333"/>
                <a:gd name="T32" fmla="*/ 453 w 2382"/>
                <a:gd name="T33" fmla="*/ 0 h 2333"/>
                <a:gd name="T34" fmla="*/ 352 w 2382"/>
                <a:gd name="T35" fmla="*/ 42 h 2333"/>
                <a:gd name="T36" fmla="*/ 230 w 2382"/>
                <a:gd name="T37" fmla="*/ 163 h 2333"/>
                <a:gd name="T38" fmla="*/ 194 w 2382"/>
                <a:gd name="T39" fmla="*/ 304 h 2333"/>
                <a:gd name="T40" fmla="*/ 153 w 2382"/>
                <a:gd name="T41" fmla="*/ 345 h 2333"/>
                <a:gd name="T42" fmla="*/ 86 w 2382"/>
                <a:gd name="T43" fmla="*/ 985 h 2333"/>
                <a:gd name="T44" fmla="*/ 594 w 2382"/>
                <a:gd name="T45" fmla="*/ 1774 h 2333"/>
                <a:gd name="T46" fmla="*/ 1383 w 2382"/>
                <a:gd name="T47" fmla="*/ 2282 h 2333"/>
                <a:gd name="T48" fmla="*/ 1679 w 2382"/>
                <a:gd name="T49" fmla="*/ 2333 h 2333"/>
                <a:gd name="T50" fmla="*/ 2039 w 2382"/>
                <a:gd name="T51" fmla="*/ 2199 h 2333"/>
                <a:gd name="T52" fmla="*/ 2064 w 2382"/>
                <a:gd name="T53" fmla="*/ 2174 h 2333"/>
                <a:gd name="T54" fmla="*/ 2104 w 2382"/>
                <a:gd name="T55" fmla="*/ 2179 h 2333"/>
                <a:gd name="T56" fmla="*/ 2205 w 2382"/>
                <a:gd name="T57" fmla="*/ 2138 h 2333"/>
                <a:gd name="T58" fmla="*/ 2326 w 2382"/>
                <a:gd name="T59" fmla="*/ 2016 h 2333"/>
                <a:gd name="T60" fmla="*/ 2326 w 2382"/>
                <a:gd name="T61" fmla="*/ 1814 h 2333"/>
                <a:gd name="T62" fmla="*/ 453 w 2382"/>
                <a:gd name="T63" fmla="*/ 143 h 2333"/>
                <a:gd name="T64" fmla="*/ 919 w 2382"/>
                <a:gd name="T65" fmla="*/ 609 h 2333"/>
                <a:gd name="T66" fmla="*/ 798 w 2382"/>
                <a:gd name="T67" fmla="*/ 731 h 2333"/>
                <a:gd name="T68" fmla="*/ 798 w 2382"/>
                <a:gd name="T69" fmla="*/ 731 h 2333"/>
                <a:gd name="T70" fmla="*/ 796 w 2382"/>
                <a:gd name="T71" fmla="*/ 729 h 2333"/>
                <a:gd name="T72" fmla="*/ 565 w 2382"/>
                <a:gd name="T73" fmla="*/ 497 h 2333"/>
                <a:gd name="T74" fmla="*/ 331 w 2382"/>
                <a:gd name="T75" fmla="*/ 264 h 2333"/>
                <a:gd name="T76" fmla="*/ 453 w 2382"/>
                <a:gd name="T77" fmla="*/ 143 h 2333"/>
                <a:gd name="T78" fmla="*/ 1938 w 2382"/>
                <a:gd name="T79" fmla="*/ 2098 h 2333"/>
                <a:gd name="T80" fmla="*/ 1938 w 2382"/>
                <a:gd name="T81" fmla="*/ 2098 h 2333"/>
                <a:gd name="T82" fmla="*/ 1426 w 2382"/>
                <a:gd name="T83" fmla="*/ 2146 h 2333"/>
                <a:gd name="T84" fmla="*/ 695 w 2382"/>
                <a:gd name="T85" fmla="*/ 1673 h 2333"/>
                <a:gd name="T86" fmla="*/ 222 w 2382"/>
                <a:gd name="T87" fmla="*/ 942 h 2333"/>
                <a:gd name="T88" fmla="*/ 270 w 2382"/>
                <a:gd name="T89" fmla="*/ 430 h 2333"/>
                <a:gd name="T90" fmla="*/ 270 w 2382"/>
                <a:gd name="T91" fmla="*/ 430 h 2333"/>
                <a:gd name="T92" fmla="*/ 283 w 2382"/>
                <a:gd name="T93" fmla="*/ 417 h 2333"/>
                <a:gd name="T94" fmla="*/ 645 w 2382"/>
                <a:gd name="T95" fmla="*/ 779 h 2333"/>
                <a:gd name="T96" fmla="*/ 611 w 2382"/>
                <a:gd name="T97" fmla="*/ 813 h 2333"/>
                <a:gd name="T98" fmla="*/ 611 w 2382"/>
                <a:gd name="T99" fmla="*/ 813 h 2333"/>
                <a:gd name="T100" fmla="*/ 874 w 2382"/>
                <a:gd name="T101" fmla="*/ 1494 h 2333"/>
                <a:gd name="T102" fmla="*/ 1423 w 2382"/>
                <a:gd name="T103" fmla="*/ 1807 h 2333"/>
                <a:gd name="T104" fmla="*/ 1555 w 2382"/>
                <a:gd name="T105" fmla="*/ 1757 h 2333"/>
                <a:gd name="T106" fmla="*/ 1555 w 2382"/>
                <a:gd name="T107" fmla="*/ 1756 h 2333"/>
                <a:gd name="T108" fmla="*/ 1589 w 2382"/>
                <a:gd name="T109" fmla="*/ 1723 h 2333"/>
                <a:gd name="T110" fmla="*/ 1951 w 2382"/>
                <a:gd name="T111" fmla="*/ 2085 h 2333"/>
                <a:gd name="T112" fmla="*/ 1938 w 2382"/>
                <a:gd name="T113" fmla="*/ 2098 h 2333"/>
                <a:gd name="T114" fmla="*/ 2104 w 2382"/>
                <a:gd name="T115" fmla="*/ 2037 h 2333"/>
                <a:gd name="T116" fmla="*/ 1637 w 2382"/>
                <a:gd name="T117" fmla="*/ 1570 h 2333"/>
                <a:gd name="T118" fmla="*/ 1759 w 2382"/>
                <a:gd name="T119" fmla="*/ 1449 h 2333"/>
                <a:gd name="T120" fmla="*/ 2225 w 2382"/>
                <a:gd name="T121" fmla="*/ 1915 h 2333"/>
                <a:gd name="T122" fmla="*/ 2104 w 2382"/>
                <a:gd name="T123" fmla="*/ 2037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2" h="2333">
                  <a:moveTo>
                    <a:pt x="2326" y="1814"/>
                  </a:moveTo>
                  <a:cubicBezTo>
                    <a:pt x="1860" y="1348"/>
                    <a:pt x="1860" y="1348"/>
                    <a:pt x="1860" y="1348"/>
                  </a:cubicBezTo>
                  <a:cubicBezTo>
                    <a:pt x="1804" y="1292"/>
                    <a:pt x="1713" y="1292"/>
                    <a:pt x="1658" y="1348"/>
                  </a:cubicBezTo>
                  <a:cubicBezTo>
                    <a:pt x="1536" y="1469"/>
                    <a:pt x="1536" y="1469"/>
                    <a:pt x="1536" y="1469"/>
                  </a:cubicBezTo>
                  <a:cubicBezTo>
                    <a:pt x="1498" y="1507"/>
                    <a:pt x="1486" y="1561"/>
                    <a:pt x="1500" y="1610"/>
                  </a:cubicBezTo>
                  <a:cubicBezTo>
                    <a:pt x="1454" y="1655"/>
                    <a:pt x="1454" y="1655"/>
                    <a:pt x="1454" y="1655"/>
                  </a:cubicBezTo>
                  <a:cubicBezTo>
                    <a:pt x="1454" y="1655"/>
                    <a:pt x="1454" y="1655"/>
                    <a:pt x="1454" y="1656"/>
                  </a:cubicBezTo>
                  <a:cubicBezTo>
                    <a:pt x="1422" y="1688"/>
                    <a:pt x="1219" y="1638"/>
                    <a:pt x="975" y="1393"/>
                  </a:cubicBezTo>
                  <a:cubicBezTo>
                    <a:pt x="730" y="1149"/>
                    <a:pt x="680" y="946"/>
                    <a:pt x="712" y="914"/>
                  </a:cubicBezTo>
                  <a:cubicBezTo>
                    <a:pt x="712" y="914"/>
                    <a:pt x="712" y="914"/>
                    <a:pt x="712" y="914"/>
                  </a:cubicBezTo>
                  <a:cubicBezTo>
                    <a:pt x="758" y="868"/>
                    <a:pt x="758" y="868"/>
                    <a:pt x="758" y="868"/>
                  </a:cubicBezTo>
                  <a:cubicBezTo>
                    <a:pt x="771" y="872"/>
                    <a:pt x="785" y="874"/>
                    <a:pt x="798" y="874"/>
                  </a:cubicBezTo>
                  <a:cubicBezTo>
                    <a:pt x="835" y="874"/>
                    <a:pt x="871" y="860"/>
                    <a:pt x="899" y="832"/>
                  </a:cubicBezTo>
                  <a:cubicBezTo>
                    <a:pt x="1020" y="710"/>
                    <a:pt x="1020" y="710"/>
                    <a:pt x="1020" y="710"/>
                  </a:cubicBezTo>
                  <a:cubicBezTo>
                    <a:pt x="1076" y="655"/>
                    <a:pt x="1076" y="564"/>
                    <a:pt x="1020" y="508"/>
                  </a:cubicBezTo>
                  <a:cubicBezTo>
                    <a:pt x="554" y="42"/>
                    <a:pt x="554" y="42"/>
                    <a:pt x="554" y="42"/>
                  </a:cubicBezTo>
                  <a:cubicBezTo>
                    <a:pt x="527" y="15"/>
                    <a:pt x="491" y="0"/>
                    <a:pt x="453" y="0"/>
                  </a:cubicBezTo>
                  <a:cubicBezTo>
                    <a:pt x="415" y="0"/>
                    <a:pt x="379" y="15"/>
                    <a:pt x="352" y="42"/>
                  </a:cubicBezTo>
                  <a:cubicBezTo>
                    <a:pt x="230" y="163"/>
                    <a:pt x="230" y="163"/>
                    <a:pt x="230" y="163"/>
                  </a:cubicBezTo>
                  <a:cubicBezTo>
                    <a:pt x="192" y="201"/>
                    <a:pt x="180" y="255"/>
                    <a:pt x="194" y="304"/>
                  </a:cubicBezTo>
                  <a:cubicBezTo>
                    <a:pt x="194" y="304"/>
                    <a:pt x="155" y="343"/>
                    <a:pt x="153" y="345"/>
                  </a:cubicBezTo>
                  <a:cubicBezTo>
                    <a:pt x="24" y="489"/>
                    <a:pt x="0" y="715"/>
                    <a:pt x="86" y="985"/>
                  </a:cubicBezTo>
                  <a:cubicBezTo>
                    <a:pt x="170" y="1249"/>
                    <a:pt x="350" y="1529"/>
                    <a:pt x="594" y="1774"/>
                  </a:cubicBezTo>
                  <a:cubicBezTo>
                    <a:pt x="839" y="2018"/>
                    <a:pt x="1119" y="2198"/>
                    <a:pt x="1383" y="2282"/>
                  </a:cubicBezTo>
                  <a:cubicBezTo>
                    <a:pt x="1489" y="2316"/>
                    <a:pt x="1589" y="2333"/>
                    <a:pt x="1679" y="2333"/>
                  </a:cubicBezTo>
                  <a:cubicBezTo>
                    <a:pt x="1827" y="2333"/>
                    <a:pt x="1950" y="2288"/>
                    <a:pt x="2039" y="2199"/>
                  </a:cubicBezTo>
                  <a:cubicBezTo>
                    <a:pt x="2064" y="2174"/>
                    <a:pt x="2064" y="2174"/>
                    <a:pt x="2064" y="2174"/>
                  </a:cubicBezTo>
                  <a:cubicBezTo>
                    <a:pt x="2077" y="2177"/>
                    <a:pt x="2090" y="2179"/>
                    <a:pt x="2104" y="2179"/>
                  </a:cubicBezTo>
                  <a:cubicBezTo>
                    <a:pt x="2142" y="2179"/>
                    <a:pt x="2178" y="2165"/>
                    <a:pt x="2205" y="2138"/>
                  </a:cubicBezTo>
                  <a:cubicBezTo>
                    <a:pt x="2326" y="2016"/>
                    <a:pt x="2326" y="2016"/>
                    <a:pt x="2326" y="2016"/>
                  </a:cubicBezTo>
                  <a:cubicBezTo>
                    <a:pt x="2382" y="1961"/>
                    <a:pt x="2382" y="1870"/>
                    <a:pt x="2326" y="1814"/>
                  </a:cubicBezTo>
                  <a:close/>
                  <a:moveTo>
                    <a:pt x="453" y="143"/>
                  </a:moveTo>
                  <a:cubicBezTo>
                    <a:pt x="919" y="609"/>
                    <a:pt x="919" y="609"/>
                    <a:pt x="919" y="609"/>
                  </a:cubicBezTo>
                  <a:cubicBezTo>
                    <a:pt x="798" y="731"/>
                    <a:pt x="798" y="731"/>
                    <a:pt x="798" y="731"/>
                  </a:cubicBezTo>
                  <a:cubicBezTo>
                    <a:pt x="798" y="731"/>
                    <a:pt x="798" y="731"/>
                    <a:pt x="798" y="731"/>
                  </a:cubicBezTo>
                  <a:cubicBezTo>
                    <a:pt x="796" y="729"/>
                    <a:pt x="796" y="729"/>
                    <a:pt x="796" y="729"/>
                  </a:cubicBezTo>
                  <a:cubicBezTo>
                    <a:pt x="565" y="497"/>
                    <a:pt x="565" y="497"/>
                    <a:pt x="565" y="497"/>
                  </a:cubicBezTo>
                  <a:cubicBezTo>
                    <a:pt x="331" y="264"/>
                    <a:pt x="331" y="264"/>
                    <a:pt x="331" y="264"/>
                  </a:cubicBezTo>
                  <a:lnTo>
                    <a:pt x="453" y="143"/>
                  </a:lnTo>
                  <a:close/>
                  <a:moveTo>
                    <a:pt x="1938" y="2098"/>
                  </a:moveTo>
                  <a:cubicBezTo>
                    <a:pt x="1938" y="2098"/>
                    <a:pt x="1938" y="2098"/>
                    <a:pt x="1938" y="2098"/>
                  </a:cubicBezTo>
                  <a:cubicBezTo>
                    <a:pt x="1835" y="2201"/>
                    <a:pt x="1653" y="2218"/>
                    <a:pt x="1426" y="2146"/>
                  </a:cubicBezTo>
                  <a:cubicBezTo>
                    <a:pt x="1183" y="2069"/>
                    <a:pt x="924" y="1901"/>
                    <a:pt x="695" y="1673"/>
                  </a:cubicBezTo>
                  <a:cubicBezTo>
                    <a:pt x="467" y="1444"/>
                    <a:pt x="299" y="1185"/>
                    <a:pt x="222" y="942"/>
                  </a:cubicBezTo>
                  <a:cubicBezTo>
                    <a:pt x="150" y="715"/>
                    <a:pt x="167" y="533"/>
                    <a:pt x="270" y="430"/>
                  </a:cubicBezTo>
                  <a:cubicBezTo>
                    <a:pt x="270" y="430"/>
                    <a:pt x="270" y="430"/>
                    <a:pt x="270" y="430"/>
                  </a:cubicBezTo>
                  <a:cubicBezTo>
                    <a:pt x="283" y="417"/>
                    <a:pt x="283" y="417"/>
                    <a:pt x="283" y="417"/>
                  </a:cubicBezTo>
                  <a:cubicBezTo>
                    <a:pt x="645" y="779"/>
                    <a:pt x="645" y="779"/>
                    <a:pt x="645" y="779"/>
                  </a:cubicBezTo>
                  <a:cubicBezTo>
                    <a:pt x="611" y="813"/>
                    <a:pt x="611" y="813"/>
                    <a:pt x="611" y="813"/>
                  </a:cubicBezTo>
                  <a:cubicBezTo>
                    <a:pt x="611" y="813"/>
                    <a:pt x="611" y="813"/>
                    <a:pt x="611" y="813"/>
                  </a:cubicBezTo>
                  <a:cubicBezTo>
                    <a:pt x="474" y="951"/>
                    <a:pt x="639" y="1260"/>
                    <a:pt x="874" y="1494"/>
                  </a:cubicBezTo>
                  <a:cubicBezTo>
                    <a:pt x="1049" y="1670"/>
                    <a:pt x="1267" y="1807"/>
                    <a:pt x="1423" y="1807"/>
                  </a:cubicBezTo>
                  <a:cubicBezTo>
                    <a:pt x="1475" y="1807"/>
                    <a:pt x="1521" y="1791"/>
                    <a:pt x="1555" y="1757"/>
                  </a:cubicBezTo>
                  <a:cubicBezTo>
                    <a:pt x="1555" y="1756"/>
                    <a:pt x="1555" y="1756"/>
                    <a:pt x="1555" y="1756"/>
                  </a:cubicBezTo>
                  <a:cubicBezTo>
                    <a:pt x="1589" y="1723"/>
                    <a:pt x="1589" y="1723"/>
                    <a:pt x="1589" y="1723"/>
                  </a:cubicBezTo>
                  <a:cubicBezTo>
                    <a:pt x="1951" y="2085"/>
                    <a:pt x="1951" y="2085"/>
                    <a:pt x="1951" y="2085"/>
                  </a:cubicBezTo>
                  <a:lnTo>
                    <a:pt x="1938" y="2098"/>
                  </a:lnTo>
                  <a:close/>
                  <a:moveTo>
                    <a:pt x="2104" y="2037"/>
                  </a:moveTo>
                  <a:cubicBezTo>
                    <a:pt x="1637" y="1570"/>
                    <a:pt x="1637" y="1570"/>
                    <a:pt x="1637" y="1570"/>
                  </a:cubicBezTo>
                  <a:cubicBezTo>
                    <a:pt x="1759" y="1449"/>
                    <a:pt x="1759" y="1449"/>
                    <a:pt x="1759" y="1449"/>
                  </a:cubicBezTo>
                  <a:cubicBezTo>
                    <a:pt x="2225" y="1915"/>
                    <a:pt x="2225" y="1915"/>
                    <a:pt x="2225" y="1915"/>
                  </a:cubicBezTo>
                  <a:cubicBezTo>
                    <a:pt x="2225" y="1915"/>
                    <a:pt x="2104" y="2037"/>
                    <a:pt x="2104" y="20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92" name="Freeform 6">
              <a:extLst>
                <a:ext uri="{FF2B5EF4-FFF2-40B4-BE49-F238E27FC236}">
                  <a16:creationId xmlns:a16="http://schemas.microsoft.com/office/drawing/2014/main" id="{DF3E35E8-D11F-49D5-9998-2863993EAE8A}"/>
                </a:ext>
              </a:extLst>
            </p:cNvPr>
            <p:cNvSpPr>
              <a:spLocks/>
            </p:cNvSpPr>
            <p:nvPr/>
          </p:nvSpPr>
          <p:spPr bwMode="auto">
            <a:xfrm>
              <a:off x="10826750" y="2328863"/>
              <a:ext cx="1700213" cy="1697038"/>
            </a:xfrm>
            <a:custGeom>
              <a:avLst/>
              <a:gdLst>
                <a:gd name="T0" fmla="*/ 580 w 790"/>
                <a:gd name="T1" fmla="*/ 210 h 790"/>
                <a:gd name="T2" fmla="*/ 71 w 790"/>
                <a:gd name="T3" fmla="*/ 0 h 790"/>
                <a:gd name="T4" fmla="*/ 0 w 790"/>
                <a:gd name="T5" fmla="*/ 71 h 790"/>
                <a:gd name="T6" fmla="*/ 71 w 790"/>
                <a:gd name="T7" fmla="*/ 143 h 790"/>
                <a:gd name="T8" fmla="*/ 479 w 790"/>
                <a:gd name="T9" fmla="*/ 311 h 790"/>
                <a:gd name="T10" fmla="*/ 647 w 790"/>
                <a:gd name="T11" fmla="*/ 719 h 790"/>
                <a:gd name="T12" fmla="*/ 719 w 790"/>
                <a:gd name="T13" fmla="*/ 790 h 790"/>
                <a:gd name="T14" fmla="*/ 790 w 790"/>
                <a:gd name="T15" fmla="*/ 719 h 790"/>
                <a:gd name="T16" fmla="*/ 580 w 790"/>
                <a:gd name="T17" fmla="*/ 21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790">
                  <a:moveTo>
                    <a:pt x="580" y="210"/>
                  </a:moveTo>
                  <a:cubicBezTo>
                    <a:pt x="444" y="74"/>
                    <a:pt x="263" y="0"/>
                    <a:pt x="71" y="0"/>
                  </a:cubicBezTo>
                  <a:cubicBezTo>
                    <a:pt x="32" y="0"/>
                    <a:pt x="0" y="32"/>
                    <a:pt x="0" y="71"/>
                  </a:cubicBezTo>
                  <a:cubicBezTo>
                    <a:pt x="0" y="111"/>
                    <a:pt x="32" y="143"/>
                    <a:pt x="71" y="143"/>
                  </a:cubicBezTo>
                  <a:cubicBezTo>
                    <a:pt x="225" y="143"/>
                    <a:pt x="370" y="202"/>
                    <a:pt x="479" y="311"/>
                  </a:cubicBezTo>
                  <a:cubicBezTo>
                    <a:pt x="588" y="420"/>
                    <a:pt x="647" y="565"/>
                    <a:pt x="647" y="719"/>
                  </a:cubicBezTo>
                  <a:cubicBezTo>
                    <a:pt x="647" y="758"/>
                    <a:pt x="679" y="790"/>
                    <a:pt x="719" y="790"/>
                  </a:cubicBezTo>
                  <a:cubicBezTo>
                    <a:pt x="758" y="790"/>
                    <a:pt x="790" y="758"/>
                    <a:pt x="790" y="719"/>
                  </a:cubicBezTo>
                  <a:cubicBezTo>
                    <a:pt x="790" y="527"/>
                    <a:pt x="716" y="346"/>
                    <a:pt x="580"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93" name="Freeform 7">
              <a:extLst>
                <a:ext uri="{FF2B5EF4-FFF2-40B4-BE49-F238E27FC236}">
                  <a16:creationId xmlns:a16="http://schemas.microsoft.com/office/drawing/2014/main" id="{A9351C37-ADD6-4424-924F-78248C7FB26D}"/>
                </a:ext>
              </a:extLst>
            </p:cNvPr>
            <p:cNvSpPr>
              <a:spLocks/>
            </p:cNvSpPr>
            <p:nvPr/>
          </p:nvSpPr>
          <p:spPr bwMode="auto">
            <a:xfrm>
              <a:off x="10826750" y="1549401"/>
              <a:ext cx="2482850" cy="2476500"/>
            </a:xfrm>
            <a:custGeom>
              <a:avLst/>
              <a:gdLst>
                <a:gd name="T0" fmla="*/ 836 w 1153"/>
                <a:gd name="T1" fmla="*/ 317 h 1153"/>
                <a:gd name="T2" fmla="*/ 71 w 1153"/>
                <a:gd name="T3" fmla="*/ 0 h 1153"/>
                <a:gd name="T4" fmla="*/ 0 w 1153"/>
                <a:gd name="T5" fmla="*/ 72 h 1153"/>
                <a:gd name="T6" fmla="*/ 71 w 1153"/>
                <a:gd name="T7" fmla="*/ 143 h 1153"/>
                <a:gd name="T8" fmla="*/ 735 w 1153"/>
                <a:gd name="T9" fmla="*/ 418 h 1153"/>
                <a:gd name="T10" fmla="*/ 1010 w 1153"/>
                <a:gd name="T11" fmla="*/ 1082 h 1153"/>
                <a:gd name="T12" fmla="*/ 1081 w 1153"/>
                <a:gd name="T13" fmla="*/ 1153 h 1153"/>
                <a:gd name="T14" fmla="*/ 1153 w 1153"/>
                <a:gd name="T15" fmla="*/ 1082 h 1153"/>
                <a:gd name="T16" fmla="*/ 836 w 1153"/>
                <a:gd name="T17" fmla="*/ 31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3" h="1153">
                  <a:moveTo>
                    <a:pt x="836" y="317"/>
                  </a:moveTo>
                  <a:cubicBezTo>
                    <a:pt x="632" y="113"/>
                    <a:pt x="360" y="0"/>
                    <a:pt x="71" y="0"/>
                  </a:cubicBezTo>
                  <a:cubicBezTo>
                    <a:pt x="32" y="0"/>
                    <a:pt x="0" y="32"/>
                    <a:pt x="0" y="72"/>
                  </a:cubicBezTo>
                  <a:cubicBezTo>
                    <a:pt x="0" y="111"/>
                    <a:pt x="32" y="143"/>
                    <a:pt x="71" y="143"/>
                  </a:cubicBezTo>
                  <a:cubicBezTo>
                    <a:pt x="322" y="143"/>
                    <a:pt x="558" y="241"/>
                    <a:pt x="735" y="418"/>
                  </a:cubicBezTo>
                  <a:cubicBezTo>
                    <a:pt x="912" y="595"/>
                    <a:pt x="1010" y="831"/>
                    <a:pt x="1010" y="1082"/>
                  </a:cubicBezTo>
                  <a:cubicBezTo>
                    <a:pt x="1010" y="1121"/>
                    <a:pt x="1042" y="1153"/>
                    <a:pt x="1081" y="1153"/>
                  </a:cubicBezTo>
                  <a:cubicBezTo>
                    <a:pt x="1121" y="1153"/>
                    <a:pt x="1153" y="1121"/>
                    <a:pt x="1153" y="1082"/>
                  </a:cubicBezTo>
                  <a:cubicBezTo>
                    <a:pt x="1153" y="793"/>
                    <a:pt x="1040" y="521"/>
                    <a:pt x="836"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94" name="Freeform 8">
              <a:extLst>
                <a:ext uri="{FF2B5EF4-FFF2-40B4-BE49-F238E27FC236}">
                  <a16:creationId xmlns:a16="http://schemas.microsoft.com/office/drawing/2014/main" id="{1812BA66-C558-47C6-A9FB-CE9F163621DC}"/>
                </a:ext>
              </a:extLst>
            </p:cNvPr>
            <p:cNvSpPr>
              <a:spLocks/>
            </p:cNvSpPr>
            <p:nvPr/>
          </p:nvSpPr>
          <p:spPr bwMode="auto">
            <a:xfrm>
              <a:off x="10826750" y="3106738"/>
              <a:ext cx="920750" cy="919163"/>
            </a:xfrm>
            <a:custGeom>
              <a:avLst/>
              <a:gdLst>
                <a:gd name="T0" fmla="*/ 324 w 428"/>
                <a:gd name="T1" fmla="*/ 104 h 428"/>
                <a:gd name="T2" fmla="*/ 71 w 428"/>
                <a:gd name="T3" fmla="*/ 0 h 428"/>
                <a:gd name="T4" fmla="*/ 71 w 428"/>
                <a:gd name="T5" fmla="*/ 0 h 428"/>
                <a:gd name="T6" fmla="*/ 0 w 428"/>
                <a:gd name="T7" fmla="*/ 71 h 428"/>
                <a:gd name="T8" fmla="*/ 71 w 428"/>
                <a:gd name="T9" fmla="*/ 143 h 428"/>
                <a:gd name="T10" fmla="*/ 71 w 428"/>
                <a:gd name="T11" fmla="*/ 143 h 428"/>
                <a:gd name="T12" fmla="*/ 223 w 428"/>
                <a:gd name="T13" fmla="*/ 205 h 428"/>
                <a:gd name="T14" fmla="*/ 285 w 428"/>
                <a:gd name="T15" fmla="*/ 357 h 428"/>
                <a:gd name="T16" fmla="*/ 357 w 428"/>
                <a:gd name="T17" fmla="*/ 428 h 428"/>
                <a:gd name="T18" fmla="*/ 357 w 428"/>
                <a:gd name="T19" fmla="*/ 428 h 428"/>
                <a:gd name="T20" fmla="*/ 428 w 428"/>
                <a:gd name="T21" fmla="*/ 357 h 428"/>
                <a:gd name="T22" fmla="*/ 324 w 428"/>
                <a:gd name="T23" fmla="*/ 10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8" h="428">
                  <a:moveTo>
                    <a:pt x="324" y="104"/>
                  </a:moveTo>
                  <a:cubicBezTo>
                    <a:pt x="255" y="36"/>
                    <a:pt x="168" y="0"/>
                    <a:pt x="71" y="0"/>
                  </a:cubicBezTo>
                  <a:cubicBezTo>
                    <a:pt x="71" y="0"/>
                    <a:pt x="71" y="0"/>
                    <a:pt x="71" y="0"/>
                  </a:cubicBezTo>
                  <a:cubicBezTo>
                    <a:pt x="32" y="0"/>
                    <a:pt x="0" y="32"/>
                    <a:pt x="0" y="71"/>
                  </a:cubicBezTo>
                  <a:cubicBezTo>
                    <a:pt x="0" y="111"/>
                    <a:pt x="32" y="143"/>
                    <a:pt x="71" y="143"/>
                  </a:cubicBezTo>
                  <a:cubicBezTo>
                    <a:pt x="71" y="143"/>
                    <a:pt x="71" y="143"/>
                    <a:pt x="71" y="143"/>
                  </a:cubicBezTo>
                  <a:cubicBezTo>
                    <a:pt x="130" y="143"/>
                    <a:pt x="181" y="164"/>
                    <a:pt x="223" y="205"/>
                  </a:cubicBezTo>
                  <a:cubicBezTo>
                    <a:pt x="264" y="246"/>
                    <a:pt x="285" y="299"/>
                    <a:pt x="285" y="357"/>
                  </a:cubicBezTo>
                  <a:cubicBezTo>
                    <a:pt x="285" y="396"/>
                    <a:pt x="317" y="428"/>
                    <a:pt x="357" y="428"/>
                  </a:cubicBezTo>
                  <a:cubicBezTo>
                    <a:pt x="357" y="428"/>
                    <a:pt x="357" y="428"/>
                    <a:pt x="357" y="428"/>
                  </a:cubicBezTo>
                  <a:cubicBezTo>
                    <a:pt x="396" y="428"/>
                    <a:pt x="428" y="396"/>
                    <a:pt x="428" y="357"/>
                  </a:cubicBezTo>
                  <a:cubicBezTo>
                    <a:pt x="428" y="260"/>
                    <a:pt x="392" y="173"/>
                    <a:pt x="32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grpSp>
      <p:grpSp>
        <p:nvGrpSpPr>
          <p:cNvPr id="95" name="Group 94">
            <a:extLst>
              <a:ext uri="{FF2B5EF4-FFF2-40B4-BE49-F238E27FC236}">
                <a16:creationId xmlns:a16="http://schemas.microsoft.com/office/drawing/2014/main" id="{2E1C2584-61A6-4F61-B79E-56DD2EBE0071}"/>
              </a:ext>
            </a:extLst>
          </p:cNvPr>
          <p:cNvGrpSpPr/>
          <p:nvPr/>
        </p:nvGrpSpPr>
        <p:grpSpPr>
          <a:xfrm>
            <a:off x="3293400" y="4199045"/>
            <a:ext cx="559224" cy="546313"/>
            <a:chOff x="6845301" y="2227263"/>
            <a:chExt cx="5157787" cy="5038725"/>
          </a:xfrm>
          <a:solidFill>
            <a:schemeClr val="bg1"/>
          </a:solidFill>
        </p:grpSpPr>
        <p:sp>
          <p:nvSpPr>
            <p:cNvPr id="96" name="Freeform 12">
              <a:extLst>
                <a:ext uri="{FF2B5EF4-FFF2-40B4-BE49-F238E27FC236}">
                  <a16:creationId xmlns:a16="http://schemas.microsoft.com/office/drawing/2014/main" id="{FD738648-7456-4F16-B8A9-E9CFC9494FA7}"/>
                </a:ext>
              </a:extLst>
            </p:cNvPr>
            <p:cNvSpPr>
              <a:spLocks noEditPoints="1"/>
            </p:cNvSpPr>
            <p:nvPr/>
          </p:nvSpPr>
          <p:spPr bwMode="auto">
            <a:xfrm>
              <a:off x="7134226" y="2227263"/>
              <a:ext cx="4579938" cy="4356100"/>
            </a:xfrm>
            <a:custGeom>
              <a:avLst/>
              <a:gdLst>
                <a:gd name="T0" fmla="*/ 2070 w 2128"/>
                <a:gd name="T1" fmla="*/ 921 h 2028"/>
                <a:gd name="T2" fmla="*/ 2109 w 2128"/>
                <a:gd name="T3" fmla="*/ 760 h 2028"/>
                <a:gd name="T4" fmla="*/ 1982 w 2128"/>
                <a:gd name="T5" fmla="*/ 653 h 2028"/>
                <a:gd name="T6" fmla="*/ 1461 w 2128"/>
                <a:gd name="T7" fmla="*/ 577 h 2028"/>
                <a:gd name="T8" fmla="*/ 1438 w 2128"/>
                <a:gd name="T9" fmla="*/ 560 h 2028"/>
                <a:gd name="T10" fmla="*/ 1205 w 2128"/>
                <a:gd name="T11" fmla="*/ 88 h 2028"/>
                <a:gd name="T12" fmla="*/ 1064 w 2128"/>
                <a:gd name="T13" fmla="*/ 0 h 2028"/>
                <a:gd name="T14" fmla="*/ 923 w 2128"/>
                <a:gd name="T15" fmla="*/ 88 h 2028"/>
                <a:gd name="T16" fmla="*/ 690 w 2128"/>
                <a:gd name="T17" fmla="*/ 560 h 2028"/>
                <a:gd name="T18" fmla="*/ 667 w 2128"/>
                <a:gd name="T19" fmla="*/ 577 h 2028"/>
                <a:gd name="T20" fmla="*/ 146 w 2128"/>
                <a:gd name="T21" fmla="*/ 653 h 2028"/>
                <a:gd name="T22" fmla="*/ 19 w 2128"/>
                <a:gd name="T23" fmla="*/ 760 h 2028"/>
                <a:gd name="T24" fmla="*/ 59 w 2128"/>
                <a:gd name="T25" fmla="*/ 921 h 2028"/>
                <a:gd name="T26" fmla="*/ 436 w 2128"/>
                <a:gd name="T27" fmla="*/ 1288 h 2028"/>
                <a:gd name="T28" fmla="*/ 445 w 2128"/>
                <a:gd name="T29" fmla="*/ 1316 h 2028"/>
                <a:gd name="T30" fmla="*/ 356 w 2128"/>
                <a:gd name="T31" fmla="*/ 1835 h 2028"/>
                <a:gd name="T32" fmla="*/ 418 w 2128"/>
                <a:gd name="T33" fmla="*/ 1988 h 2028"/>
                <a:gd name="T34" fmla="*/ 583 w 2128"/>
                <a:gd name="T35" fmla="*/ 2000 h 2028"/>
                <a:gd name="T36" fmla="*/ 1049 w 2128"/>
                <a:gd name="T37" fmla="*/ 1755 h 2028"/>
                <a:gd name="T38" fmla="*/ 1079 w 2128"/>
                <a:gd name="T39" fmla="*/ 1755 h 2028"/>
                <a:gd name="T40" fmla="*/ 1545 w 2128"/>
                <a:gd name="T41" fmla="*/ 2000 h 2028"/>
                <a:gd name="T42" fmla="*/ 1618 w 2128"/>
                <a:gd name="T43" fmla="*/ 2018 h 2028"/>
                <a:gd name="T44" fmla="*/ 1710 w 2128"/>
                <a:gd name="T45" fmla="*/ 1988 h 2028"/>
                <a:gd name="T46" fmla="*/ 1772 w 2128"/>
                <a:gd name="T47" fmla="*/ 1835 h 2028"/>
                <a:gd name="T48" fmla="*/ 1683 w 2128"/>
                <a:gd name="T49" fmla="*/ 1316 h 2028"/>
                <a:gd name="T50" fmla="*/ 1692 w 2128"/>
                <a:gd name="T51" fmla="*/ 1288 h 2028"/>
                <a:gd name="T52" fmla="*/ 2070 w 2128"/>
                <a:gd name="T53" fmla="*/ 921 h 2028"/>
                <a:gd name="T54" fmla="*/ 1560 w 2128"/>
                <a:gd name="T55" fmla="*/ 1337 h 2028"/>
                <a:gd name="T56" fmla="*/ 1649 w 2128"/>
                <a:gd name="T57" fmla="*/ 1856 h 2028"/>
                <a:gd name="T58" fmla="*/ 1636 w 2128"/>
                <a:gd name="T59" fmla="*/ 1887 h 2028"/>
                <a:gd name="T60" fmla="*/ 1603 w 2128"/>
                <a:gd name="T61" fmla="*/ 1889 h 2028"/>
                <a:gd name="T62" fmla="*/ 1137 w 2128"/>
                <a:gd name="T63" fmla="*/ 1644 h 2028"/>
                <a:gd name="T64" fmla="*/ 1064 w 2128"/>
                <a:gd name="T65" fmla="*/ 1626 h 2028"/>
                <a:gd name="T66" fmla="*/ 991 w 2128"/>
                <a:gd name="T67" fmla="*/ 1644 h 2028"/>
                <a:gd name="T68" fmla="*/ 525 w 2128"/>
                <a:gd name="T69" fmla="*/ 1889 h 2028"/>
                <a:gd name="T70" fmla="*/ 492 w 2128"/>
                <a:gd name="T71" fmla="*/ 1887 h 2028"/>
                <a:gd name="T72" fmla="*/ 479 w 2128"/>
                <a:gd name="T73" fmla="*/ 1856 h 2028"/>
                <a:gd name="T74" fmla="*/ 568 w 2128"/>
                <a:gd name="T75" fmla="*/ 1337 h 2028"/>
                <a:gd name="T76" fmla="*/ 523 w 2128"/>
                <a:gd name="T77" fmla="*/ 1198 h 2028"/>
                <a:gd name="T78" fmla="*/ 146 w 2128"/>
                <a:gd name="T79" fmla="*/ 831 h 2028"/>
                <a:gd name="T80" fmla="*/ 138 w 2128"/>
                <a:gd name="T81" fmla="*/ 798 h 2028"/>
                <a:gd name="T82" fmla="*/ 164 w 2128"/>
                <a:gd name="T83" fmla="*/ 777 h 2028"/>
                <a:gd name="T84" fmla="*/ 685 w 2128"/>
                <a:gd name="T85" fmla="*/ 701 h 2028"/>
                <a:gd name="T86" fmla="*/ 803 w 2128"/>
                <a:gd name="T87" fmla="*/ 615 h 2028"/>
                <a:gd name="T88" fmla="*/ 1036 w 2128"/>
                <a:gd name="T89" fmla="*/ 143 h 2028"/>
                <a:gd name="T90" fmla="*/ 1064 w 2128"/>
                <a:gd name="T91" fmla="*/ 126 h 2028"/>
                <a:gd name="T92" fmla="*/ 1092 w 2128"/>
                <a:gd name="T93" fmla="*/ 143 h 2028"/>
                <a:gd name="T94" fmla="*/ 1092 w 2128"/>
                <a:gd name="T95" fmla="*/ 143 h 2028"/>
                <a:gd name="T96" fmla="*/ 1325 w 2128"/>
                <a:gd name="T97" fmla="*/ 615 h 2028"/>
                <a:gd name="T98" fmla="*/ 1443 w 2128"/>
                <a:gd name="T99" fmla="*/ 701 h 2028"/>
                <a:gd name="T100" fmla="*/ 1964 w 2128"/>
                <a:gd name="T101" fmla="*/ 777 h 2028"/>
                <a:gd name="T102" fmla="*/ 1990 w 2128"/>
                <a:gd name="T103" fmla="*/ 798 h 2028"/>
                <a:gd name="T104" fmla="*/ 1982 w 2128"/>
                <a:gd name="T105" fmla="*/ 831 h 2028"/>
                <a:gd name="T106" fmla="*/ 1605 w 2128"/>
                <a:gd name="T107" fmla="*/ 1198 h 2028"/>
                <a:gd name="T108" fmla="*/ 1560 w 2128"/>
                <a:gd name="T109" fmla="*/ 1337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8" h="2028">
                  <a:moveTo>
                    <a:pt x="2070" y="921"/>
                  </a:moveTo>
                  <a:cubicBezTo>
                    <a:pt x="2113" y="878"/>
                    <a:pt x="2128" y="817"/>
                    <a:pt x="2109" y="760"/>
                  </a:cubicBezTo>
                  <a:cubicBezTo>
                    <a:pt x="2091" y="702"/>
                    <a:pt x="2042" y="661"/>
                    <a:pt x="1982" y="653"/>
                  </a:cubicBezTo>
                  <a:cubicBezTo>
                    <a:pt x="1461" y="577"/>
                    <a:pt x="1461" y="577"/>
                    <a:pt x="1461" y="577"/>
                  </a:cubicBezTo>
                  <a:cubicBezTo>
                    <a:pt x="1451" y="575"/>
                    <a:pt x="1442" y="569"/>
                    <a:pt x="1438" y="560"/>
                  </a:cubicBezTo>
                  <a:cubicBezTo>
                    <a:pt x="1205" y="88"/>
                    <a:pt x="1205" y="88"/>
                    <a:pt x="1205" y="88"/>
                  </a:cubicBezTo>
                  <a:cubicBezTo>
                    <a:pt x="1178" y="34"/>
                    <a:pt x="1124" y="0"/>
                    <a:pt x="1064" y="0"/>
                  </a:cubicBezTo>
                  <a:cubicBezTo>
                    <a:pt x="1004" y="0"/>
                    <a:pt x="950" y="34"/>
                    <a:pt x="923" y="88"/>
                  </a:cubicBezTo>
                  <a:cubicBezTo>
                    <a:pt x="690" y="560"/>
                    <a:pt x="690" y="560"/>
                    <a:pt x="690" y="560"/>
                  </a:cubicBezTo>
                  <a:cubicBezTo>
                    <a:pt x="686" y="569"/>
                    <a:pt x="677" y="575"/>
                    <a:pt x="667" y="577"/>
                  </a:cubicBezTo>
                  <a:cubicBezTo>
                    <a:pt x="146" y="653"/>
                    <a:pt x="146" y="653"/>
                    <a:pt x="146" y="653"/>
                  </a:cubicBezTo>
                  <a:cubicBezTo>
                    <a:pt x="86" y="661"/>
                    <a:pt x="37" y="702"/>
                    <a:pt x="19" y="760"/>
                  </a:cubicBezTo>
                  <a:cubicBezTo>
                    <a:pt x="0" y="817"/>
                    <a:pt x="15" y="878"/>
                    <a:pt x="59" y="921"/>
                  </a:cubicBezTo>
                  <a:cubicBezTo>
                    <a:pt x="436" y="1288"/>
                    <a:pt x="436" y="1288"/>
                    <a:pt x="436" y="1288"/>
                  </a:cubicBezTo>
                  <a:cubicBezTo>
                    <a:pt x="443" y="1295"/>
                    <a:pt x="446" y="1306"/>
                    <a:pt x="445" y="1316"/>
                  </a:cubicBezTo>
                  <a:cubicBezTo>
                    <a:pt x="356" y="1835"/>
                    <a:pt x="356" y="1835"/>
                    <a:pt x="356" y="1835"/>
                  </a:cubicBezTo>
                  <a:cubicBezTo>
                    <a:pt x="345" y="1894"/>
                    <a:pt x="369" y="1953"/>
                    <a:pt x="418" y="1988"/>
                  </a:cubicBezTo>
                  <a:cubicBezTo>
                    <a:pt x="467" y="2024"/>
                    <a:pt x="530" y="2028"/>
                    <a:pt x="583" y="2000"/>
                  </a:cubicBezTo>
                  <a:cubicBezTo>
                    <a:pt x="1049" y="1755"/>
                    <a:pt x="1049" y="1755"/>
                    <a:pt x="1049" y="1755"/>
                  </a:cubicBezTo>
                  <a:cubicBezTo>
                    <a:pt x="1059" y="1750"/>
                    <a:pt x="1069" y="1750"/>
                    <a:pt x="1079" y="1755"/>
                  </a:cubicBezTo>
                  <a:cubicBezTo>
                    <a:pt x="1545" y="2000"/>
                    <a:pt x="1545" y="2000"/>
                    <a:pt x="1545" y="2000"/>
                  </a:cubicBezTo>
                  <a:cubicBezTo>
                    <a:pt x="1568" y="2012"/>
                    <a:pt x="1593" y="2018"/>
                    <a:pt x="1618" y="2018"/>
                  </a:cubicBezTo>
                  <a:cubicBezTo>
                    <a:pt x="1650" y="2018"/>
                    <a:pt x="1682" y="2008"/>
                    <a:pt x="1710" y="1988"/>
                  </a:cubicBezTo>
                  <a:cubicBezTo>
                    <a:pt x="1759" y="1953"/>
                    <a:pt x="1783" y="1894"/>
                    <a:pt x="1772" y="1835"/>
                  </a:cubicBezTo>
                  <a:cubicBezTo>
                    <a:pt x="1683" y="1316"/>
                    <a:pt x="1683" y="1316"/>
                    <a:pt x="1683" y="1316"/>
                  </a:cubicBezTo>
                  <a:cubicBezTo>
                    <a:pt x="1682" y="1306"/>
                    <a:pt x="1685" y="1295"/>
                    <a:pt x="1692" y="1288"/>
                  </a:cubicBezTo>
                  <a:lnTo>
                    <a:pt x="2070" y="921"/>
                  </a:lnTo>
                  <a:close/>
                  <a:moveTo>
                    <a:pt x="1560" y="1337"/>
                  </a:moveTo>
                  <a:cubicBezTo>
                    <a:pt x="1649" y="1856"/>
                    <a:pt x="1649" y="1856"/>
                    <a:pt x="1649" y="1856"/>
                  </a:cubicBezTo>
                  <a:cubicBezTo>
                    <a:pt x="1652" y="1873"/>
                    <a:pt x="1641" y="1883"/>
                    <a:pt x="1636" y="1887"/>
                  </a:cubicBezTo>
                  <a:cubicBezTo>
                    <a:pt x="1631" y="1890"/>
                    <a:pt x="1619" y="1897"/>
                    <a:pt x="1603" y="1889"/>
                  </a:cubicBezTo>
                  <a:cubicBezTo>
                    <a:pt x="1137" y="1644"/>
                    <a:pt x="1137" y="1644"/>
                    <a:pt x="1137" y="1644"/>
                  </a:cubicBezTo>
                  <a:cubicBezTo>
                    <a:pt x="1114" y="1632"/>
                    <a:pt x="1089" y="1626"/>
                    <a:pt x="1064" y="1626"/>
                  </a:cubicBezTo>
                  <a:cubicBezTo>
                    <a:pt x="1039" y="1626"/>
                    <a:pt x="1014" y="1632"/>
                    <a:pt x="991" y="1644"/>
                  </a:cubicBezTo>
                  <a:cubicBezTo>
                    <a:pt x="525" y="1889"/>
                    <a:pt x="525" y="1889"/>
                    <a:pt x="525" y="1889"/>
                  </a:cubicBezTo>
                  <a:cubicBezTo>
                    <a:pt x="509" y="1897"/>
                    <a:pt x="497" y="1890"/>
                    <a:pt x="492" y="1887"/>
                  </a:cubicBezTo>
                  <a:cubicBezTo>
                    <a:pt x="487" y="1883"/>
                    <a:pt x="476" y="1873"/>
                    <a:pt x="479" y="1856"/>
                  </a:cubicBezTo>
                  <a:cubicBezTo>
                    <a:pt x="568" y="1337"/>
                    <a:pt x="568" y="1337"/>
                    <a:pt x="568" y="1337"/>
                  </a:cubicBezTo>
                  <a:cubicBezTo>
                    <a:pt x="577" y="1286"/>
                    <a:pt x="560" y="1234"/>
                    <a:pt x="523" y="1198"/>
                  </a:cubicBezTo>
                  <a:cubicBezTo>
                    <a:pt x="146" y="831"/>
                    <a:pt x="146" y="831"/>
                    <a:pt x="146" y="831"/>
                  </a:cubicBezTo>
                  <a:cubicBezTo>
                    <a:pt x="134" y="818"/>
                    <a:pt x="136" y="804"/>
                    <a:pt x="138" y="798"/>
                  </a:cubicBezTo>
                  <a:cubicBezTo>
                    <a:pt x="140" y="793"/>
                    <a:pt x="146" y="780"/>
                    <a:pt x="164" y="777"/>
                  </a:cubicBezTo>
                  <a:cubicBezTo>
                    <a:pt x="685" y="701"/>
                    <a:pt x="685" y="701"/>
                    <a:pt x="685" y="701"/>
                  </a:cubicBezTo>
                  <a:cubicBezTo>
                    <a:pt x="736" y="694"/>
                    <a:pt x="780" y="662"/>
                    <a:pt x="803" y="615"/>
                  </a:cubicBezTo>
                  <a:cubicBezTo>
                    <a:pt x="1036" y="143"/>
                    <a:pt x="1036" y="143"/>
                    <a:pt x="1036" y="143"/>
                  </a:cubicBezTo>
                  <a:cubicBezTo>
                    <a:pt x="1044" y="127"/>
                    <a:pt x="1058" y="126"/>
                    <a:pt x="1064" y="126"/>
                  </a:cubicBezTo>
                  <a:cubicBezTo>
                    <a:pt x="1070" y="126"/>
                    <a:pt x="1084" y="127"/>
                    <a:pt x="1092" y="143"/>
                  </a:cubicBezTo>
                  <a:cubicBezTo>
                    <a:pt x="1092" y="143"/>
                    <a:pt x="1092" y="143"/>
                    <a:pt x="1092" y="143"/>
                  </a:cubicBezTo>
                  <a:cubicBezTo>
                    <a:pt x="1325" y="615"/>
                    <a:pt x="1325" y="615"/>
                    <a:pt x="1325" y="615"/>
                  </a:cubicBezTo>
                  <a:cubicBezTo>
                    <a:pt x="1348" y="662"/>
                    <a:pt x="1392" y="694"/>
                    <a:pt x="1443" y="701"/>
                  </a:cubicBezTo>
                  <a:cubicBezTo>
                    <a:pt x="1964" y="777"/>
                    <a:pt x="1964" y="777"/>
                    <a:pt x="1964" y="777"/>
                  </a:cubicBezTo>
                  <a:cubicBezTo>
                    <a:pt x="1982" y="780"/>
                    <a:pt x="1988" y="793"/>
                    <a:pt x="1990" y="798"/>
                  </a:cubicBezTo>
                  <a:cubicBezTo>
                    <a:pt x="1992" y="804"/>
                    <a:pt x="1994" y="818"/>
                    <a:pt x="1982" y="831"/>
                  </a:cubicBezTo>
                  <a:cubicBezTo>
                    <a:pt x="1605" y="1198"/>
                    <a:pt x="1605" y="1198"/>
                    <a:pt x="1605" y="1198"/>
                  </a:cubicBezTo>
                  <a:cubicBezTo>
                    <a:pt x="1568" y="1234"/>
                    <a:pt x="1551" y="1286"/>
                    <a:pt x="1560" y="1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97" name="Freeform 13">
              <a:extLst>
                <a:ext uri="{FF2B5EF4-FFF2-40B4-BE49-F238E27FC236}">
                  <a16:creationId xmlns:a16="http://schemas.microsoft.com/office/drawing/2014/main" id="{232E1BC8-FC0D-4C35-AF4E-70CEE19DDCFB}"/>
                </a:ext>
              </a:extLst>
            </p:cNvPr>
            <p:cNvSpPr>
              <a:spLocks/>
            </p:cNvSpPr>
            <p:nvPr/>
          </p:nvSpPr>
          <p:spPr bwMode="auto">
            <a:xfrm>
              <a:off x="10628313" y="2371725"/>
              <a:ext cx="449263" cy="485775"/>
            </a:xfrm>
            <a:custGeom>
              <a:avLst/>
              <a:gdLst>
                <a:gd name="T0" fmla="*/ 175 w 209"/>
                <a:gd name="T1" fmla="*/ 21 h 226"/>
                <a:gd name="T2" fmla="*/ 87 w 209"/>
                <a:gd name="T3" fmla="*/ 35 h 226"/>
                <a:gd name="T4" fmla="*/ 20 w 209"/>
                <a:gd name="T5" fmla="*/ 126 h 226"/>
                <a:gd name="T6" fmla="*/ 34 w 209"/>
                <a:gd name="T7" fmla="*/ 214 h 226"/>
                <a:gd name="T8" fmla="*/ 71 w 209"/>
                <a:gd name="T9" fmla="*/ 226 h 226"/>
                <a:gd name="T10" fmla="*/ 122 w 209"/>
                <a:gd name="T11" fmla="*/ 200 h 226"/>
                <a:gd name="T12" fmla="*/ 189 w 209"/>
                <a:gd name="T13" fmla="*/ 108 h 226"/>
                <a:gd name="T14" fmla="*/ 175 w 209"/>
                <a:gd name="T15" fmla="*/ 21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26">
                  <a:moveTo>
                    <a:pt x="175" y="21"/>
                  </a:moveTo>
                  <a:cubicBezTo>
                    <a:pt x="147" y="0"/>
                    <a:pt x="107" y="6"/>
                    <a:pt x="87" y="35"/>
                  </a:cubicBezTo>
                  <a:cubicBezTo>
                    <a:pt x="20" y="126"/>
                    <a:pt x="20" y="126"/>
                    <a:pt x="20" y="126"/>
                  </a:cubicBezTo>
                  <a:cubicBezTo>
                    <a:pt x="0" y="154"/>
                    <a:pt x="6" y="194"/>
                    <a:pt x="34" y="214"/>
                  </a:cubicBezTo>
                  <a:cubicBezTo>
                    <a:pt x="45" y="222"/>
                    <a:pt x="58" y="226"/>
                    <a:pt x="71" y="226"/>
                  </a:cubicBezTo>
                  <a:cubicBezTo>
                    <a:pt x="91" y="226"/>
                    <a:pt x="110" y="217"/>
                    <a:pt x="122" y="200"/>
                  </a:cubicBezTo>
                  <a:cubicBezTo>
                    <a:pt x="189" y="108"/>
                    <a:pt x="189" y="108"/>
                    <a:pt x="189" y="108"/>
                  </a:cubicBezTo>
                  <a:cubicBezTo>
                    <a:pt x="209" y="80"/>
                    <a:pt x="203" y="41"/>
                    <a:pt x="17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98" name="Freeform 14">
              <a:extLst>
                <a:ext uri="{FF2B5EF4-FFF2-40B4-BE49-F238E27FC236}">
                  <a16:creationId xmlns:a16="http://schemas.microsoft.com/office/drawing/2014/main" id="{DD48B9F1-B70F-4596-A8C0-BBB2F46FD413}"/>
                </a:ext>
              </a:extLst>
            </p:cNvPr>
            <p:cNvSpPr>
              <a:spLocks/>
            </p:cNvSpPr>
            <p:nvPr/>
          </p:nvSpPr>
          <p:spPr bwMode="auto">
            <a:xfrm>
              <a:off x="7770813" y="2371725"/>
              <a:ext cx="450850" cy="485775"/>
            </a:xfrm>
            <a:custGeom>
              <a:avLst/>
              <a:gdLst>
                <a:gd name="T0" fmla="*/ 188 w 209"/>
                <a:gd name="T1" fmla="*/ 126 h 226"/>
                <a:gd name="T2" fmla="*/ 122 w 209"/>
                <a:gd name="T3" fmla="*/ 34 h 226"/>
                <a:gd name="T4" fmla="*/ 34 w 209"/>
                <a:gd name="T5" fmla="*/ 20 h 226"/>
                <a:gd name="T6" fmla="*/ 20 w 209"/>
                <a:gd name="T7" fmla="*/ 108 h 226"/>
                <a:gd name="T8" fmla="*/ 87 w 209"/>
                <a:gd name="T9" fmla="*/ 200 h 226"/>
                <a:gd name="T10" fmla="*/ 138 w 209"/>
                <a:gd name="T11" fmla="*/ 226 h 226"/>
                <a:gd name="T12" fmla="*/ 174 w 209"/>
                <a:gd name="T13" fmla="*/ 214 h 226"/>
                <a:gd name="T14" fmla="*/ 188 w 209"/>
                <a:gd name="T15" fmla="*/ 12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26">
                  <a:moveTo>
                    <a:pt x="188" y="126"/>
                  </a:moveTo>
                  <a:cubicBezTo>
                    <a:pt x="122" y="34"/>
                    <a:pt x="122" y="34"/>
                    <a:pt x="122" y="34"/>
                  </a:cubicBezTo>
                  <a:cubicBezTo>
                    <a:pt x="101" y="6"/>
                    <a:pt x="62" y="0"/>
                    <a:pt x="34" y="20"/>
                  </a:cubicBezTo>
                  <a:cubicBezTo>
                    <a:pt x="6" y="41"/>
                    <a:pt x="0" y="80"/>
                    <a:pt x="20" y="108"/>
                  </a:cubicBezTo>
                  <a:cubicBezTo>
                    <a:pt x="87" y="200"/>
                    <a:pt x="87" y="200"/>
                    <a:pt x="87" y="200"/>
                  </a:cubicBezTo>
                  <a:cubicBezTo>
                    <a:pt x="99" y="217"/>
                    <a:pt x="118" y="226"/>
                    <a:pt x="138" y="226"/>
                  </a:cubicBezTo>
                  <a:cubicBezTo>
                    <a:pt x="150" y="226"/>
                    <a:pt x="163" y="222"/>
                    <a:pt x="174" y="214"/>
                  </a:cubicBezTo>
                  <a:cubicBezTo>
                    <a:pt x="203" y="193"/>
                    <a:pt x="209" y="154"/>
                    <a:pt x="18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99" name="Freeform 15">
              <a:extLst>
                <a:ext uri="{FF2B5EF4-FFF2-40B4-BE49-F238E27FC236}">
                  <a16:creationId xmlns:a16="http://schemas.microsoft.com/office/drawing/2014/main" id="{7538E418-FCC1-47E9-BDFC-42238E653290}"/>
                </a:ext>
              </a:extLst>
            </p:cNvPr>
            <p:cNvSpPr>
              <a:spLocks/>
            </p:cNvSpPr>
            <p:nvPr/>
          </p:nvSpPr>
          <p:spPr bwMode="auto">
            <a:xfrm>
              <a:off x="6845301" y="5145088"/>
              <a:ext cx="536575" cy="361950"/>
            </a:xfrm>
            <a:custGeom>
              <a:avLst/>
              <a:gdLst>
                <a:gd name="T0" fmla="*/ 238 w 249"/>
                <a:gd name="T1" fmla="*/ 51 h 169"/>
                <a:gd name="T2" fmla="*/ 159 w 249"/>
                <a:gd name="T3" fmla="*/ 11 h 169"/>
                <a:gd name="T4" fmla="*/ 51 w 249"/>
                <a:gd name="T5" fmla="*/ 46 h 169"/>
                <a:gd name="T6" fmla="*/ 11 w 249"/>
                <a:gd name="T7" fmla="*/ 125 h 169"/>
                <a:gd name="T8" fmla="*/ 70 w 249"/>
                <a:gd name="T9" fmla="*/ 169 h 169"/>
                <a:gd name="T10" fmla="*/ 90 w 249"/>
                <a:gd name="T11" fmla="*/ 166 h 169"/>
                <a:gd name="T12" fmla="*/ 198 w 249"/>
                <a:gd name="T13" fmla="*/ 131 h 169"/>
                <a:gd name="T14" fmla="*/ 238 w 249"/>
                <a:gd name="T15" fmla="*/ 51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9">
                  <a:moveTo>
                    <a:pt x="238" y="51"/>
                  </a:moveTo>
                  <a:cubicBezTo>
                    <a:pt x="227" y="18"/>
                    <a:pt x="192" y="0"/>
                    <a:pt x="159" y="11"/>
                  </a:cubicBezTo>
                  <a:cubicBezTo>
                    <a:pt x="51" y="46"/>
                    <a:pt x="51" y="46"/>
                    <a:pt x="51" y="46"/>
                  </a:cubicBezTo>
                  <a:cubicBezTo>
                    <a:pt x="18" y="57"/>
                    <a:pt x="0" y="92"/>
                    <a:pt x="11" y="125"/>
                  </a:cubicBezTo>
                  <a:cubicBezTo>
                    <a:pt x="19" y="152"/>
                    <a:pt x="44" y="169"/>
                    <a:pt x="70" y="169"/>
                  </a:cubicBezTo>
                  <a:cubicBezTo>
                    <a:pt x="77" y="169"/>
                    <a:pt x="83" y="168"/>
                    <a:pt x="90" y="166"/>
                  </a:cubicBezTo>
                  <a:cubicBezTo>
                    <a:pt x="198" y="131"/>
                    <a:pt x="198" y="131"/>
                    <a:pt x="198" y="131"/>
                  </a:cubicBezTo>
                  <a:cubicBezTo>
                    <a:pt x="231" y="120"/>
                    <a:pt x="249" y="84"/>
                    <a:pt x="23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100" name="Freeform 16">
              <a:extLst>
                <a:ext uri="{FF2B5EF4-FFF2-40B4-BE49-F238E27FC236}">
                  <a16:creationId xmlns:a16="http://schemas.microsoft.com/office/drawing/2014/main" id="{238E069F-F830-41A9-99E1-F3447A2FF189}"/>
                </a:ext>
              </a:extLst>
            </p:cNvPr>
            <p:cNvSpPr>
              <a:spLocks/>
            </p:cNvSpPr>
            <p:nvPr/>
          </p:nvSpPr>
          <p:spPr bwMode="auto">
            <a:xfrm>
              <a:off x="9288463" y="6753225"/>
              <a:ext cx="271463" cy="512763"/>
            </a:xfrm>
            <a:custGeom>
              <a:avLst/>
              <a:gdLst>
                <a:gd name="T0" fmla="*/ 63 w 126"/>
                <a:gd name="T1" fmla="*/ 0 h 239"/>
                <a:gd name="T2" fmla="*/ 0 w 126"/>
                <a:gd name="T3" fmla="*/ 63 h 239"/>
                <a:gd name="T4" fmla="*/ 0 w 126"/>
                <a:gd name="T5" fmla="*/ 176 h 239"/>
                <a:gd name="T6" fmla="*/ 63 w 126"/>
                <a:gd name="T7" fmla="*/ 239 h 239"/>
                <a:gd name="T8" fmla="*/ 126 w 126"/>
                <a:gd name="T9" fmla="*/ 176 h 239"/>
                <a:gd name="T10" fmla="*/ 126 w 126"/>
                <a:gd name="T11" fmla="*/ 63 h 239"/>
                <a:gd name="T12" fmla="*/ 63 w 126"/>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126" h="239">
                  <a:moveTo>
                    <a:pt x="63" y="0"/>
                  </a:moveTo>
                  <a:cubicBezTo>
                    <a:pt x="28" y="0"/>
                    <a:pt x="0" y="28"/>
                    <a:pt x="0" y="63"/>
                  </a:cubicBezTo>
                  <a:cubicBezTo>
                    <a:pt x="0" y="176"/>
                    <a:pt x="0" y="176"/>
                    <a:pt x="0" y="176"/>
                  </a:cubicBezTo>
                  <a:cubicBezTo>
                    <a:pt x="0" y="211"/>
                    <a:pt x="28" y="239"/>
                    <a:pt x="63" y="239"/>
                  </a:cubicBezTo>
                  <a:cubicBezTo>
                    <a:pt x="98" y="239"/>
                    <a:pt x="126" y="211"/>
                    <a:pt x="126" y="176"/>
                  </a:cubicBezTo>
                  <a:cubicBezTo>
                    <a:pt x="126" y="63"/>
                    <a:pt x="126" y="63"/>
                    <a:pt x="126" y="63"/>
                  </a:cubicBezTo>
                  <a:cubicBezTo>
                    <a:pt x="126" y="28"/>
                    <a:pt x="98"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101" name="Freeform 17">
              <a:extLst>
                <a:ext uri="{FF2B5EF4-FFF2-40B4-BE49-F238E27FC236}">
                  <a16:creationId xmlns:a16="http://schemas.microsoft.com/office/drawing/2014/main" id="{25B3CEC3-AEF0-4ADD-90C4-494131F23A7F}"/>
                </a:ext>
              </a:extLst>
            </p:cNvPr>
            <p:cNvSpPr>
              <a:spLocks/>
            </p:cNvSpPr>
            <p:nvPr/>
          </p:nvSpPr>
          <p:spPr bwMode="auto">
            <a:xfrm>
              <a:off x="11466513" y="5145088"/>
              <a:ext cx="536575" cy="361950"/>
            </a:xfrm>
            <a:custGeom>
              <a:avLst/>
              <a:gdLst>
                <a:gd name="T0" fmla="*/ 198 w 249"/>
                <a:gd name="T1" fmla="*/ 46 h 169"/>
                <a:gd name="T2" fmla="*/ 90 w 249"/>
                <a:gd name="T3" fmla="*/ 11 h 169"/>
                <a:gd name="T4" fmla="*/ 11 w 249"/>
                <a:gd name="T5" fmla="*/ 51 h 169"/>
                <a:gd name="T6" fmla="*/ 51 w 249"/>
                <a:gd name="T7" fmla="*/ 131 h 169"/>
                <a:gd name="T8" fmla="*/ 159 w 249"/>
                <a:gd name="T9" fmla="*/ 166 h 169"/>
                <a:gd name="T10" fmla="*/ 179 w 249"/>
                <a:gd name="T11" fmla="*/ 169 h 169"/>
                <a:gd name="T12" fmla="*/ 238 w 249"/>
                <a:gd name="T13" fmla="*/ 125 h 169"/>
                <a:gd name="T14" fmla="*/ 198 w 249"/>
                <a:gd name="T15" fmla="*/ 46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9">
                  <a:moveTo>
                    <a:pt x="198" y="46"/>
                  </a:moveTo>
                  <a:cubicBezTo>
                    <a:pt x="90" y="11"/>
                    <a:pt x="90" y="11"/>
                    <a:pt x="90" y="11"/>
                  </a:cubicBezTo>
                  <a:cubicBezTo>
                    <a:pt x="57" y="0"/>
                    <a:pt x="22" y="18"/>
                    <a:pt x="11" y="51"/>
                  </a:cubicBezTo>
                  <a:cubicBezTo>
                    <a:pt x="0" y="84"/>
                    <a:pt x="18" y="120"/>
                    <a:pt x="51" y="131"/>
                  </a:cubicBezTo>
                  <a:cubicBezTo>
                    <a:pt x="159" y="166"/>
                    <a:pt x="159" y="166"/>
                    <a:pt x="159" y="166"/>
                  </a:cubicBezTo>
                  <a:cubicBezTo>
                    <a:pt x="166" y="168"/>
                    <a:pt x="172" y="169"/>
                    <a:pt x="179" y="169"/>
                  </a:cubicBezTo>
                  <a:cubicBezTo>
                    <a:pt x="205" y="169"/>
                    <a:pt x="230" y="152"/>
                    <a:pt x="238" y="125"/>
                  </a:cubicBezTo>
                  <a:cubicBezTo>
                    <a:pt x="249" y="92"/>
                    <a:pt x="231" y="57"/>
                    <a:pt x="19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grpSp>
      <p:grpSp>
        <p:nvGrpSpPr>
          <p:cNvPr id="102" name="Group 101">
            <a:extLst>
              <a:ext uri="{FF2B5EF4-FFF2-40B4-BE49-F238E27FC236}">
                <a16:creationId xmlns:a16="http://schemas.microsoft.com/office/drawing/2014/main" id="{1CF01845-A60F-4791-855D-42DFD06316A3}"/>
              </a:ext>
            </a:extLst>
          </p:cNvPr>
          <p:cNvGrpSpPr/>
          <p:nvPr/>
        </p:nvGrpSpPr>
        <p:grpSpPr>
          <a:xfrm>
            <a:off x="7306378" y="4262952"/>
            <a:ext cx="516134" cy="418498"/>
            <a:chOff x="-3413126" y="3700463"/>
            <a:chExt cx="5127626" cy="4157663"/>
          </a:xfrm>
          <a:solidFill>
            <a:schemeClr val="bg1"/>
          </a:solidFill>
        </p:grpSpPr>
        <p:sp>
          <p:nvSpPr>
            <p:cNvPr id="103" name="Oval 146">
              <a:extLst>
                <a:ext uri="{FF2B5EF4-FFF2-40B4-BE49-F238E27FC236}">
                  <a16:creationId xmlns:a16="http://schemas.microsoft.com/office/drawing/2014/main" id="{8EE2433D-BB57-4BD2-A291-6A8BFA4F7682}"/>
                </a:ext>
              </a:extLst>
            </p:cNvPr>
            <p:cNvSpPr>
              <a:spLocks noChangeArrowheads="1"/>
            </p:cNvSpPr>
            <p:nvPr/>
          </p:nvSpPr>
          <p:spPr bwMode="auto">
            <a:xfrm>
              <a:off x="-2484438" y="6991350"/>
              <a:ext cx="347663" cy="344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sp>
          <p:nvSpPr>
            <p:cNvPr id="104" name="Freeform 147">
              <a:extLst>
                <a:ext uri="{FF2B5EF4-FFF2-40B4-BE49-F238E27FC236}">
                  <a16:creationId xmlns:a16="http://schemas.microsoft.com/office/drawing/2014/main" id="{F8F20B30-499E-485D-9339-ACF0C8A3EDC1}"/>
                </a:ext>
              </a:extLst>
            </p:cNvPr>
            <p:cNvSpPr>
              <a:spLocks noEditPoints="1"/>
            </p:cNvSpPr>
            <p:nvPr/>
          </p:nvSpPr>
          <p:spPr bwMode="auto">
            <a:xfrm>
              <a:off x="-3413126" y="3700463"/>
              <a:ext cx="5127626" cy="4157663"/>
            </a:xfrm>
            <a:custGeom>
              <a:avLst/>
              <a:gdLst>
                <a:gd name="T0" fmla="*/ 2300 w 2382"/>
                <a:gd name="T1" fmla="*/ 1072 h 1936"/>
                <a:gd name="T2" fmla="*/ 2193 w 2382"/>
                <a:gd name="T3" fmla="*/ 728 h 1936"/>
                <a:gd name="T4" fmla="*/ 1728 w 2382"/>
                <a:gd name="T5" fmla="*/ 658 h 1936"/>
                <a:gd name="T6" fmla="*/ 1798 w 2382"/>
                <a:gd name="T7" fmla="*/ 194 h 1936"/>
                <a:gd name="T8" fmla="*/ 1424 w 2382"/>
                <a:gd name="T9" fmla="*/ 121 h 1936"/>
                <a:gd name="T10" fmla="*/ 1169 w 2382"/>
                <a:gd name="T11" fmla="*/ 561 h 1936"/>
                <a:gd name="T12" fmla="*/ 806 w 2382"/>
                <a:gd name="T13" fmla="*/ 753 h 1936"/>
                <a:gd name="T14" fmla="*/ 690 w 2382"/>
                <a:gd name="T15" fmla="*/ 577 h 1936"/>
                <a:gd name="T16" fmla="*/ 0 w 2382"/>
                <a:gd name="T17" fmla="*/ 693 h 1936"/>
                <a:gd name="T18" fmla="*/ 116 w 2382"/>
                <a:gd name="T19" fmla="*/ 1936 h 1936"/>
                <a:gd name="T20" fmla="*/ 805 w 2382"/>
                <a:gd name="T21" fmla="*/ 1820 h 1936"/>
                <a:gd name="T22" fmla="*/ 878 w 2382"/>
                <a:gd name="T23" fmla="*/ 1730 h 1936"/>
                <a:gd name="T24" fmla="*/ 1501 w 2382"/>
                <a:gd name="T25" fmla="*/ 1891 h 1936"/>
                <a:gd name="T26" fmla="*/ 1845 w 2382"/>
                <a:gd name="T27" fmla="*/ 1891 h 1936"/>
                <a:gd name="T28" fmla="*/ 2237 w 2382"/>
                <a:gd name="T29" fmla="*/ 1702 h 1936"/>
                <a:gd name="T30" fmla="*/ 2285 w 2382"/>
                <a:gd name="T31" fmla="*/ 1440 h 1936"/>
                <a:gd name="T32" fmla="*/ 2333 w 2382"/>
                <a:gd name="T33" fmla="*/ 1179 h 1936"/>
                <a:gd name="T34" fmla="*/ 116 w 2382"/>
                <a:gd name="T35" fmla="*/ 1820 h 1936"/>
                <a:gd name="T36" fmla="*/ 690 w 2382"/>
                <a:gd name="T37" fmla="*/ 693 h 1936"/>
                <a:gd name="T38" fmla="*/ 690 w 2382"/>
                <a:gd name="T39" fmla="*/ 1820 h 1936"/>
                <a:gd name="T40" fmla="*/ 2110 w 2382"/>
                <a:gd name="T41" fmla="*/ 990 h 1936"/>
                <a:gd name="T42" fmla="*/ 2110 w 2382"/>
                <a:gd name="T43" fmla="*/ 1106 h 1936"/>
                <a:gd name="T44" fmla="*/ 2218 w 2382"/>
                <a:gd name="T45" fmla="*/ 1179 h 1936"/>
                <a:gd name="T46" fmla="*/ 2062 w 2382"/>
                <a:gd name="T47" fmla="*/ 1252 h 1936"/>
                <a:gd name="T48" fmla="*/ 2062 w 2382"/>
                <a:gd name="T49" fmla="*/ 1367 h 1936"/>
                <a:gd name="T50" fmla="*/ 2169 w 2382"/>
                <a:gd name="T51" fmla="*/ 1440 h 1936"/>
                <a:gd name="T52" fmla="*/ 2014 w 2382"/>
                <a:gd name="T53" fmla="*/ 1513 h 1936"/>
                <a:gd name="T54" fmla="*/ 2014 w 2382"/>
                <a:gd name="T55" fmla="*/ 1629 h 1936"/>
                <a:gd name="T56" fmla="*/ 2121 w 2382"/>
                <a:gd name="T57" fmla="*/ 1702 h 1936"/>
                <a:gd name="T58" fmla="*/ 1845 w 2382"/>
                <a:gd name="T59" fmla="*/ 1775 h 1936"/>
                <a:gd name="T60" fmla="*/ 1501 w 2382"/>
                <a:gd name="T61" fmla="*/ 1775 h 1936"/>
                <a:gd name="T62" fmla="*/ 917 w 2382"/>
                <a:gd name="T63" fmla="*/ 1620 h 1936"/>
                <a:gd name="T64" fmla="*/ 806 w 2382"/>
                <a:gd name="T65" fmla="*/ 1614 h 1936"/>
                <a:gd name="T66" fmla="*/ 960 w 2382"/>
                <a:gd name="T67" fmla="*/ 869 h 1936"/>
                <a:gd name="T68" fmla="*/ 1243 w 2382"/>
                <a:gd name="T69" fmla="*/ 650 h 1936"/>
                <a:gd name="T70" fmla="*/ 1533 w 2382"/>
                <a:gd name="T71" fmla="*/ 160 h 1936"/>
                <a:gd name="T72" fmla="*/ 1682 w 2382"/>
                <a:gd name="T73" fmla="*/ 194 h 1936"/>
                <a:gd name="T74" fmla="*/ 1622 w 2382"/>
                <a:gd name="T75" fmla="*/ 610 h 1936"/>
                <a:gd name="T76" fmla="*/ 1552 w 2382"/>
                <a:gd name="T77" fmla="*/ 802 h 1936"/>
                <a:gd name="T78" fmla="*/ 2193 w 2382"/>
                <a:gd name="T79" fmla="*/ 844 h 1936"/>
                <a:gd name="T80" fmla="*/ 2193 w 2382"/>
                <a:gd name="T81" fmla="*/ 99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2" h="1936">
                  <a:moveTo>
                    <a:pt x="2333" y="1179"/>
                  </a:moveTo>
                  <a:cubicBezTo>
                    <a:pt x="2333" y="1139"/>
                    <a:pt x="2321" y="1102"/>
                    <a:pt x="2300" y="1072"/>
                  </a:cubicBezTo>
                  <a:cubicBezTo>
                    <a:pt x="2349" y="1038"/>
                    <a:pt x="2382" y="981"/>
                    <a:pt x="2382" y="917"/>
                  </a:cubicBezTo>
                  <a:cubicBezTo>
                    <a:pt x="2382" y="813"/>
                    <a:pt x="2297" y="728"/>
                    <a:pt x="2193" y="728"/>
                  </a:cubicBezTo>
                  <a:cubicBezTo>
                    <a:pt x="1697" y="728"/>
                    <a:pt x="1697" y="728"/>
                    <a:pt x="1697" y="728"/>
                  </a:cubicBezTo>
                  <a:cubicBezTo>
                    <a:pt x="1728" y="658"/>
                    <a:pt x="1728" y="658"/>
                    <a:pt x="1728" y="658"/>
                  </a:cubicBezTo>
                  <a:cubicBezTo>
                    <a:pt x="1774" y="555"/>
                    <a:pt x="1797" y="445"/>
                    <a:pt x="1798" y="332"/>
                  </a:cubicBezTo>
                  <a:cubicBezTo>
                    <a:pt x="1798" y="332"/>
                    <a:pt x="1798" y="195"/>
                    <a:pt x="1798" y="194"/>
                  </a:cubicBezTo>
                  <a:cubicBezTo>
                    <a:pt x="1798" y="87"/>
                    <a:pt x="1711" y="0"/>
                    <a:pt x="1604" y="0"/>
                  </a:cubicBezTo>
                  <a:cubicBezTo>
                    <a:pt x="1524" y="0"/>
                    <a:pt x="1454" y="47"/>
                    <a:pt x="1424" y="121"/>
                  </a:cubicBezTo>
                  <a:cubicBezTo>
                    <a:pt x="1423" y="124"/>
                    <a:pt x="1378" y="257"/>
                    <a:pt x="1378" y="257"/>
                  </a:cubicBezTo>
                  <a:cubicBezTo>
                    <a:pt x="1337" y="376"/>
                    <a:pt x="1265" y="481"/>
                    <a:pt x="1169" y="561"/>
                  </a:cubicBezTo>
                  <a:cubicBezTo>
                    <a:pt x="939" y="753"/>
                    <a:pt x="939" y="753"/>
                    <a:pt x="939" y="753"/>
                  </a:cubicBezTo>
                  <a:cubicBezTo>
                    <a:pt x="806" y="753"/>
                    <a:pt x="806" y="753"/>
                    <a:pt x="806" y="753"/>
                  </a:cubicBezTo>
                  <a:cubicBezTo>
                    <a:pt x="806" y="693"/>
                    <a:pt x="806" y="693"/>
                    <a:pt x="806" y="693"/>
                  </a:cubicBezTo>
                  <a:cubicBezTo>
                    <a:pt x="806" y="629"/>
                    <a:pt x="754" y="577"/>
                    <a:pt x="690" y="577"/>
                  </a:cubicBezTo>
                  <a:cubicBezTo>
                    <a:pt x="116" y="577"/>
                    <a:pt x="116" y="577"/>
                    <a:pt x="116" y="577"/>
                  </a:cubicBezTo>
                  <a:cubicBezTo>
                    <a:pt x="52" y="577"/>
                    <a:pt x="0" y="629"/>
                    <a:pt x="0" y="693"/>
                  </a:cubicBezTo>
                  <a:cubicBezTo>
                    <a:pt x="0" y="1820"/>
                    <a:pt x="0" y="1820"/>
                    <a:pt x="0" y="1820"/>
                  </a:cubicBezTo>
                  <a:cubicBezTo>
                    <a:pt x="0" y="1884"/>
                    <a:pt x="52" y="1936"/>
                    <a:pt x="116" y="1936"/>
                  </a:cubicBezTo>
                  <a:cubicBezTo>
                    <a:pt x="690" y="1936"/>
                    <a:pt x="690" y="1936"/>
                    <a:pt x="690" y="1936"/>
                  </a:cubicBezTo>
                  <a:cubicBezTo>
                    <a:pt x="754" y="1936"/>
                    <a:pt x="805" y="1884"/>
                    <a:pt x="805" y="1820"/>
                  </a:cubicBezTo>
                  <a:cubicBezTo>
                    <a:pt x="805" y="1730"/>
                    <a:pt x="805" y="1730"/>
                    <a:pt x="805" y="1730"/>
                  </a:cubicBezTo>
                  <a:cubicBezTo>
                    <a:pt x="878" y="1730"/>
                    <a:pt x="878" y="1730"/>
                    <a:pt x="878" y="1730"/>
                  </a:cubicBezTo>
                  <a:cubicBezTo>
                    <a:pt x="950" y="1765"/>
                    <a:pt x="950" y="1765"/>
                    <a:pt x="950" y="1765"/>
                  </a:cubicBezTo>
                  <a:cubicBezTo>
                    <a:pt x="1121" y="1847"/>
                    <a:pt x="1311" y="1891"/>
                    <a:pt x="1501" y="1891"/>
                  </a:cubicBezTo>
                  <a:cubicBezTo>
                    <a:pt x="1765" y="1891"/>
                    <a:pt x="1765" y="1891"/>
                    <a:pt x="1765" y="1891"/>
                  </a:cubicBezTo>
                  <a:cubicBezTo>
                    <a:pt x="1845" y="1891"/>
                    <a:pt x="1845" y="1891"/>
                    <a:pt x="1845" y="1891"/>
                  </a:cubicBezTo>
                  <a:cubicBezTo>
                    <a:pt x="2048" y="1891"/>
                    <a:pt x="2048" y="1891"/>
                    <a:pt x="2048" y="1891"/>
                  </a:cubicBezTo>
                  <a:cubicBezTo>
                    <a:pt x="2152" y="1891"/>
                    <a:pt x="2237" y="1806"/>
                    <a:pt x="2237" y="1702"/>
                  </a:cubicBezTo>
                  <a:cubicBezTo>
                    <a:pt x="2237" y="1663"/>
                    <a:pt x="2224" y="1626"/>
                    <a:pt x="2204" y="1595"/>
                  </a:cubicBezTo>
                  <a:cubicBezTo>
                    <a:pt x="2253" y="1561"/>
                    <a:pt x="2285" y="1505"/>
                    <a:pt x="2285" y="1440"/>
                  </a:cubicBezTo>
                  <a:cubicBezTo>
                    <a:pt x="2285" y="1401"/>
                    <a:pt x="2273" y="1364"/>
                    <a:pt x="2252" y="1334"/>
                  </a:cubicBezTo>
                  <a:cubicBezTo>
                    <a:pt x="2301" y="1300"/>
                    <a:pt x="2333" y="1243"/>
                    <a:pt x="2333" y="1179"/>
                  </a:cubicBezTo>
                  <a:close/>
                  <a:moveTo>
                    <a:pt x="690" y="1820"/>
                  </a:moveTo>
                  <a:cubicBezTo>
                    <a:pt x="116" y="1820"/>
                    <a:pt x="116" y="1820"/>
                    <a:pt x="116" y="1820"/>
                  </a:cubicBezTo>
                  <a:cubicBezTo>
                    <a:pt x="116" y="693"/>
                    <a:pt x="116" y="693"/>
                    <a:pt x="116" y="693"/>
                  </a:cubicBezTo>
                  <a:cubicBezTo>
                    <a:pt x="690" y="693"/>
                    <a:pt x="690" y="693"/>
                    <a:pt x="690" y="693"/>
                  </a:cubicBezTo>
                  <a:cubicBezTo>
                    <a:pt x="690" y="1820"/>
                    <a:pt x="690" y="1820"/>
                    <a:pt x="690" y="1820"/>
                  </a:cubicBezTo>
                  <a:cubicBezTo>
                    <a:pt x="690" y="1820"/>
                    <a:pt x="690" y="1820"/>
                    <a:pt x="690" y="1820"/>
                  </a:cubicBezTo>
                  <a:close/>
                  <a:moveTo>
                    <a:pt x="2193" y="990"/>
                  </a:moveTo>
                  <a:cubicBezTo>
                    <a:pt x="2110" y="990"/>
                    <a:pt x="2110" y="990"/>
                    <a:pt x="2110" y="990"/>
                  </a:cubicBezTo>
                  <a:cubicBezTo>
                    <a:pt x="2079" y="990"/>
                    <a:pt x="2053" y="1016"/>
                    <a:pt x="2053" y="1048"/>
                  </a:cubicBezTo>
                  <a:cubicBezTo>
                    <a:pt x="2053" y="1080"/>
                    <a:pt x="2079" y="1106"/>
                    <a:pt x="2110" y="1106"/>
                  </a:cubicBezTo>
                  <a:cubicBezTo>
                    <a:pt x="2145" y="1106"/>
                    <a:pt x="2145" y="1106"/>
                    <a:pt x="2145" y="1106"/>
                  </a:cubicBezTo>
                  <a:cubicBezTo>
                    <a:pt x="2185" y="1106"/>
                    <a:pt x="2218" y="1138"/>
                    <a:pt x="2218" y="1179"/>
                  </a:cubicBezTo>
                  <a:cubicBezTo>
                    <a:pt x="2218" y="1219"/>
                    <a:pt x="2185" y="1252"/>
                    <a:pt x="2145" y="1252"/>
                  </a:cubicBezTo>
                  <a:cubicBezTo>
                    <a:pt x="2062" y="1252"/>
                    <a:pt x="2062" y="1252"/>
                    <a:pt x="2062" y="1252"/>
                  </a:cubicBezTo>
                  <a:cubicBezTo>
                    <a:pt x="2030" y="1252"/>
                    <a:pt x="2004" y="1277"/>
                    <a:pt x="2004" y="1309"/>
                  </a:cubicBezTo>
                  <a:cubicBezTo>
                    <a:pt x="2004" y="1341"/>
                    <a:pt x="2030" y="1367"/>
                    <a:pt x="2062" y="1367"/>
                  </a:cubicBezTo>
                  <a:cubicBezTo>
                    <a:pt x="2096" y="1367"/>
                    <a:pt x="2096" y="1367"/>
                    <a:pt x="2096" y="1367"/>
                  </a:cubicBezTo>
                  <a:cubicBezTo>
                    <a:pt x="2137" y="1367"/>
                    <a:pt x="2169" y="1400"/>
                    <a:pt x="2169" y="1440"/>
                  </a:cubicBezTo>
                  <a:cubicBezTo>
                    <a:pt x="2169" y="1481"/>
                    <a:pt x="2137" y="1513"/>
                    <a:pt x="2096" y="1513"/>
                  </a:cubicBezTo>
                  <a:cubicBezTo>
                    <a:pt x="2014" y="1513"/>
                    <a:pt x="2014" y="1513"/>
                    <a:pt x="2014" y="1513"/>
                  </a:cubicBezTo>
                  <a:cubicBezTo>
                    <a:pt x="1982" y="1513"/>
                    <a:pt x="1956" y="1539"/>
                    <a:pt x="1956" y="1571"/>
                  </a:cubicBezTo>
                  <a:cubicBezTo>
                    <a:pt x="1956" y="1603"/>
                    <a:pt x="1982" y="1629"/>
                    <a:pt x="2014" y="1629"/>
                  </a:cubicBezTo>
                  <a:cubicBezTo>
                    <a:pt x="2048" y="1629"/>
                    <a:pt x="2048" y="1629"/>
                    <a:pt x="2048" y="1629"/>
                  </a:cubicBezTo>
                  <a:cubicBezTo>
                    <a:pt x="2088" y="1629"/>
                    <a:pt x="2121" y="1662"/>
                    <a:pt x="2121" y="1702"/>
                  </a:cubicBezTo>
                  <a:cubicBezTo>
                    <a:pt x="2121" y="1742"/>
                    <a:pt x="2088" y="1775"/>
                    <a:pt x="2048" y="1775"/>
                  </a:cubicBezTo>
                  <a:cubicBezTo>
                    <a:pt x="1845" y="1775"/>
                    <a:pt x="1845" y="1775"/>
                    <a:pt x="1845" y="1775"/>
                  </a:cubicBezTo>
                  <a:cubicBezTo>
                    <a:pt x="1765" y="1775"/>
                    <a:pt x="1765" y="1775"/>
                    <a:pt x="1765" y="1775"/>
                  </a:cubicBezTo>
                  <a:cubicBezTo>
                    <a:pt x="1501" y="1775"/>
                    <a:pt x="1501" y="1775"/>
                    <a:pt x="1501" y="1775"/>
                  </a:cubicBezTo>
                  <a:cubicBezTo>
                    <a:pt x="1329" y="1775"/>
                    <a:pt x="1156" y="1735"/>
                    <a:pt x="1001" y="1661"/>
                  </a:cubicBezTo>
                  <a:cubicBezTo>
                    <a:pt x="917" y="1620"/>
                    <a:pt x="917" y="1620"/>
                    <a:pt x="917" y="1620"/>
                  </a:cubicBezTo>
                  <a:cubicBezTo>
                    <a:pt x="909" y="1616"/>
                    <a:pt x="900" y="1614"/>
                    <a:pt x="891" y="1614"/>
                  </a:cubicBezTo>
                  <a:cubicBezTo>
                    <a:pt x="806" y="1614"/>
                    <a:pt x="806" y="1614"/>
                    <a:pt x="806" y="1614"/>
                  </a:cubicBezTo>
                  <a:cubicBezTo>
                    <a:pt x="806" y="869"/>
                    <a:pt x="806" y="869"/>
                    <a:pt x="806" y="869"/>
                  </a:cubicBezTo>
                  <a:cubicBezTo>
                    <a:pt x="960" y="869"/>
                    <a:pt x="960" y="869"/>
                    <a:pt x="960" y="869"/>
                  </a:cubicBezTo>
                  <a:cubicBezTo>
                    <a:pt x="973" y="869"/>
                    <a:pt x="986" y="864"/>
                    <a:pt x="997" y="856"/>
                  </a:cubicBezTo>
                  <a:cubicBezTo>
                    <a:pt x="1243" y="650"/>
                    <a:pt x="1243" y="650"/>
                    <a:pt x="1243" y="650"/>
                  </a:cubicBezTo>
                  <a:cubicBezTo>
                    <a:pt x="1355" y="556"/>
                    <a:pt x="1439" y="433"/>
                    <a:pt x="1487" y="295"/>
                  </a:cubicBezTo>
                  <a:cubicBezTo>
                    <a:pt x="1487" y="295"/>
                    <a:pt x="1533" y="161"/>
                    <a:pt x="1533" y="160"/>
                  </a:cubicBezTo>
                  <a:cubicBezTo>
                    <a:pt x="1546" y="133"/>
                    <a:pt x="1574" y="116"/>
                    <a:pt x="1604" y="116"/>
                  </a:cubicBezTo>
                  <a:cubicBezTo>
                    <a:pt x="1647" y="116"/>
                    <a:pt x="1682" y="151"/>
                    <a:pt x="1682" y="194"/>
                  </a:cubicBezTo>
                  <a:cubicBezTo>
                    <a:pt x="1682" y="195"/>
                    <a:pt x="1682" y="332"/>
                    <a:pt x="1682" y="332"/>
                  </a:cubicBezTo>
                  <a:cubicBezTo>
                    <a:pt x="1682" y="429"/>
                    <a:pt x="1662" y="522"/>
                    <a:pt x="1622" y="610"/>
                  </a:cubicBezTo>
                  <a:cubicBezTo>
                    <a:pt x="1555" y="762"/>
                    <a:pt x="1555" y="762"/>
                    <a:pt x="1555" y="762"/>
                  </a:cubicBezTo>
                  <a:cubicBezTo>
                    <a:pt x="1549" y="775"/>
                    <a:pt x="1549" y="789"/>
                    <a:pt x="1552" y="802"/>
                  </a:cubicBezTo>
                  <a:cubicBezTo>
                    <a:pt x="1553" y="803"/>
                    <a:pt x="1565" y="844"/>
                    <a:pt x="1608" y="844"/>
                  </a:cubicBezTo>
                  <a:cubicBezTo>
                    <a:pt x="2193" y="844"/>
                    <a:pt x="2193" y="844"/>
                    <a:pt x="2193" y="844"/>
                  </a:cubicBezTo>
                  <a:cubicBezTo>
                    <a:pt x="2233" y="844"/>
                    <a:pt x="2266" y="877"/>
                    <a:pt x="2266" y="917"/>
                  </a:cubicBezTo>
                  <a:cubicBezTo>
                    <a:pt x="2266" y="957"/>
                    <a:pt x="2233" y="990"/>
                    <a:pt x="2193"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350"/>
            </a:p>
          </p:txBody>
        </p:sp>
      </p:grpSp>
      <p:sp>
        <p:nvSpPr>
          <p:cNvPr id="48" name="TextBox 47">
            <a:extLst>
              <a:ext uri="{FF2B5EF4-FFF2-40B4-BE49-F238E27FC236}">
                <a16:creationId xmlns:a16="http://schemas.microsoft.com/office/drawing/2014/main" id="{C71E308D-ACDA-4E7F-9609-B342B0C36E35}"/>
              </a:ext>
            </a:extLst>
          </p:cNvPr>
          <p:cNvSpPr txBox="1"/>
          <p:nvPr/>
        </p:nvSpPr>
        <p:spPr>
          <a:xfrm>
            <a:off x="640665" y="3942261"/>
            <a:ext cx="1933945" cy="553998"/>
          </a:xfrm>
          <a:prstGeom prst="rect">
            <a:avLst/>
          </a:prstGeom>
          <a:noFill/>
        </p:spPr>
        <p:txBody>
          <a:bodyPr wrap="square" rtlCol="0">
            <a:spAutoFit/>
          </a:bodyPr>
          <a:lstStyle/>
          <a:p>
            <a:pPr algn="ctr">
              <a:defRPr/>
            </a:pPr>
            <a:r>
              <a:rPr lang="en-US" sz="1500" b="1" kern="0" dirty="0">
                <a:latin typeface="Open Sans"/>
                <a:cs typeface="Arial" pitchFamily="34" charset="0"/>
              </a:rPr>
              <a:t>Is this the right person?</a:t>
            </a:r>
          </a:p>
        </p:txBody>
      </p:sp>
      <p:grpSp>
        <p:nvGrpSpPr>
          <p:cNvPr id="49" name="Group 48">
            <a:extLst>
              <a:ext uri="{FF2B5EF4-FFF2-40B4-BE49-F238E27FC236}">
                <a16:creationId xmlns:a16="http://schemas.microsoft.com/office/drawing/2014/main" id="{75EC85D3-CAC1-4235-9168-4DB97AC52770}"/>
              </a:ext>
            </a:extLst>
          </p:cNvPr>
          <p:cNvGrpSpPr/>
          <p:nvPr/>
        </p:nvGrpSpPr>
        <p:grpSpPr>
          <a:xfrm>
            <a:off x="1308907" y="3344241"/>
            <a:ext cx="525113" cy="523291"/>
            <a:chOff x="4627612" y="3364230"/>
            <a:chExt cx="844941" cy="842010"/>
          </a:xfrm>
        </p:grpSpPr>
        <p:grpSp>
          <p:nvGrpSpPr>
            <p:cNvPr id="50" name="Group 49">
              <a:extLst>
                <a:ext uri="{FF2B5EF4-FFF2-40B4-BE49-F238E27FC236}">
                  <a16:creationId xmlns:a16="http://schemas.microsoft.com/office/drawing/2014/main" id="{F78CF309-06C4-4D1E-87C7-273F6891EF8A}"/>
                </a:ext>
              </a:extLst>
            </p:cNvPr>
            <p:cNvGrpSpPr/>
            <p:nvPr/>
          </p:nvGrpSpPr>
          <p:grpSpPr>
            <a:xfrm>
              <a:off x="4627612" y="3364230"/>
              <a:ext cx="844941" cy="842010"/>
              <a:chOff x="2711451" y="2157412"/>
              <a:chExt cx="1830388" cy="1824038"/>
            </a:xfrm>
          </p:grpSpPr>
          <p:sp>
            <p:nvSpPr>
              <p:cNvPr id="57" name="Oval 5">
                <a:extLst>
                  <a:ext uri="{FF2B5EF4-FFF2-40B4-BE49-F238E27FC236}">
                    <a16:creationId xmlns:a16="http://schemas.microsoft.com/office/drawing/2014/main" id="{5AC3AE6D-FD7E-4408-AF0E-3D2F506B11A6}"/>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58" name="Freeform 6">
                <a:extLst>
                  <a:ext uri="{FF2B5EF4-FFF2-40B4-BE49-F238E27FC236}">
                    <a16:creationId xmlns:a16="http://schemas.microsoft.com/office/drawing/2014/main" id="{D7A94A60-5784-4E14-B23B-C2E54C4F60E9}"/>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55" name="Freeform 11">
              <a:extLst>
                <a:ext uri="{FF2B5EF4-FFF2-40B4-BE49-F238E27FC236}">
                  <a16:creationId xmlns:a16="http://schemas.microsoft.com/office/drawing/2014/main" id="{85834F2D-DB46-4708-B18F-DF6FF3FDF879}"/>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grpSp>
        <p:nvGrpSpPr>
          <p:cNvPr id="59" name="Group 58">
            <a:extLst>
              <a:ext uri="{FF2B5EF4-FFF2-40B4-BE49-F238E27FC236}">
                <a16:creationId xmlns:a16="http://schemas.microsoft.com/office/drawing/2014/main" id="{75EC85D3-CAC1-4235-9168-4DB97AC52770}"/>
              </a:ext>
            </a:extLst>
          </p:cNvPr>
          <p:cNvGrpSpPr/>
          <p:nvPr/>
        </p:nvGrpSpPr>
        <p:grpSpPr>
          <a:xfrm>
            <a:off x="3319492" y="3326560"/>
            <a:ext cx="525113" cy="523291"/>
            <a:chOff x="4627612" y="3364230"/>
            <a:chExt cx="844941" cy="842010"/>
          </a:xfrm>
        </p:grpSpPr>
        <p:grpSp>
          <p:nvGrpSpPr>
            <p:cNvPr id="60" name="Group 59">
              <a:extLst>
                <a:ext uri="{FF2B5EF4-FFF2-40B4-BE49-F238E27FC236}">
                  <a16:creationId xmlns:a16="http://schemas.microsoft.com/office/drawing/2014/main" id="{F78CF309-06C4-4D1E-87C7-273F6891EF8A}"/>
                </a:ext>
              </a:extLst>
            </p:cNvPr>
            <p:cNvGrpSpPr/>
            <p:nvPr/>
          </p:nvGrpSpPr>
          <p:grpSpPr>
            <a:xfrm>
              <a:off x="4627612" y="3364230"/>
              <a:ext cx="844941" cy="842010"/>
              <a:chOff x="2711451" y="2157412"/>
              <a:chExt cx="1830388" cy="1824038"/>
            </a:xfrm>
          </p:grpSpPr>
          <p:sp>
            <p:nvSpPr>
              <p:cNvPr id="62" name="Oval 5">
                <a:extLst>
                  <a:ext uri="{FF2B5EF4-FFF2-40B4-BE49-F238E27FC236}">
                    <a16:creationId xmlns:a16="http://schemas.microsoft.com/office/drawing/2014/main" id="{5AC3AE6D-FD7E-4408-AF0E-3D2F506B11A6}"/>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63" name="Freeform 6">
                <a:extLst>
                  <a:ext uri="{FF2B5EF4-FFF2-40B4-BE49-F238E27FC236}">
                    <a16:creationId xmlns:a16="http://schemas.microsoft.com/office/drawing/2014/main" id="{D7A94A60-5784-4E14-B23B-C2E54C4F60E9}"/>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61" name="Freeform 11">
              <a:extLst>
                <a:ext uri="{FF2B5EF4-FFF2-40B4-BE49-F238E27FC236}">
                  <a16:creationId xmlns:a16="http://schemas.microsoft.com/office/drawing/2014/main" id="{85834F2D-DB46-4708-B18F-DF6FF3FDF879}"/>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grpSp>
        <p:nvGrpSpPr>
          <p:cNvPr id="64" name="Group 63">
            <a:extLst>
              <a:ext uri="{FF2B5EF4-FFF2-40B4-BE49-F238E27FC236}">
                <a16:creationId xmlns:a16="http://schemas.microsoft.com/office/drawing/2014/main" id="{75EC85D3-CAC1-4235-9168-4DB97AC52770}"/>
              </a:ext>
            </a:extLst>
          </p:cNvPr>
          <p:cNvGrpSpPr/>
          <p:nvPr/>
        </p:nvGrpSpPr>
        <p:grpSpPr>
          <a:xfrm>
            <a:off x="5291303" y="3305304"/>
            <a:ext cx="525113" cy="523291"/>
            <a:chOff x="4627612" y="3364230"/>
            <a:chExt cx="844941" cy="842010"/>
          </a:xfrm>
        </p:grpSpPr>
        <p:grpSp>
          <p:nvGrpSpPr>
            <p:cNvPr id="65" name="Group 64">
              <a:extLst>
                <a:ext uri="{FF2B5EF4-FFF2-40B4-BE49-F238E27FC236}">
                  <a16:creationId xmlns:a16="http://schemas.microsoft.com/office/drawing/2014/main" id="{F78CF309-06C4-4D1E-87C7-273F6891EF8A}"/>
                </a:ext>
              </a:extLst>
            </p:cNvPr>
            <p:cNvGrpSpPr/>
            <p:nvPr/>
          </p:nvGrpSpPr>
          <p:grpSpPr>
            <a:xfrm>
              <a:off x="4627612" y="3364230"/>
              <a:ext cx="844941" cy="842010"/>
              <a:chOff x="2711451" y="2157412"/>
              <a:chExt cx="1830388" cy="1824038"/>
            </a:xfrm>
          </p:grpSpPr>
          <p:sp>
            <p:nvSpPr>
              <p:cNvPr id="70" name="Oval 5">
                <a:extLst>
                  <a:ext uri="{FF2B5EF4-FFF2-40B4-BE49-F238E27FC236}">
                    <a16:creationId xmlns:a16="http://schemas.microsoft.com/office/drawing/2014/main" id="{5AC3AE6D-FD7E-4408-AF0E-3D2F506B11A6}"/>
                  </a:ext>
                </a:extLst>
              </p:cNvPr>
              <p:cNvSpPr>
                <a:spLocks noChangeArrowheads="1"/>
              </p:cNvSpPr>
              <p:nvPr/>
            </p:nvSpPr>
            <p:spPr bwMode="auto">
              <a:xfrm>
                <a:off x="2711451" y="2157412"/>
                <a:ext cx="1830388" cy="1824038"/>
              </a:xfrm>
              <a:prstGeom prst="ellipse">
                <a:avLst/>
              </a:prstGeom>
              <a:gradFill flip="none" rotWithShape="1">
                <a:gsLst>
                  <a:gs pos="38000">
                    <a:schemeClr val="accent3"/>
                  </a:gs>
                  <a:gs pos="100000">
                    <a:schemeClr val="accent3">
                      <a:lumMod val="75000"/>
                    </a:schemeClr>
                  </a:gs>
                </a:gsLst>
                <a:lin ang="5400000" scaled="1"/>
                <a:tileRect/>
              </a:gradFill>
              <a:ln w="57150">
                <a:solidFill>
                  <a:schemeClr val="bg1"/>
                </a:solidFill>
                <a:round/>
                <a:headEnd/>
                <a:tailEnd/>
              </a:ln>
            </p:spPr>
            <p:txBody>
              <a:bodyPr vert="horz" wrap="square" lIns="68598" tIns="34299" rIns="68598" bIns="34299" numCol="1" anchor="t" anchorCtr="0" compatLnSpc="1">
                <a:prstTxWarp prst="textNoShape">
                  <a:avLst/>
                </a:prstTxWarp>
              </a:bodyPr>
              <a:lstStyle/>
              <a:p>
                <a:endParaRPr lang="en-IN" sz="1350"/>
              </a:p>
            </p:txBody>
          </p:sp>
          <p:sp>
            <p:nvSpPr>
              <p:cNvPr id="71" name="Freeform 6">
                <a:extLst>
                  <a:ext uri="{FF2B5EF4-FFF2-40B4-BE49-F238E27FC236}">
                    <a16:creationId xmlns:a16="http://schemas.microsoft.com/office/drawing/2014/main" id="{D7A94A60-5784-4E14-B23B-C2E54C4F60E9}"/>
                  </a:ext>
                </a:extLst>
              </p:cNvPr>
              <p:cNvSpPr>
                <a:spLocks/>
              </p:cNvSpPr>
              <p:nvPr/>
            </p:nvSpPr>
            <p:spPr bwMode="auto">
              <a:xfrm>
                <a:off x="3071593" y="2270512"/>
                <a:ext cx="1362289" cy="860550"/>
              </a:xfrm>
              <a:custGeom>
                <a:avLst/>
                <a:gdLst>
                  <a:gd name="T0" fmla="*/ 671 w 673"/>
                  <a:gd name="T1" fmla="*/ 426 h 426"/>
                  <a:gd name="T2" fmla="*/ 673 w 673"/>
                  <a:gd name="T3" fmla="*/ 392 h 426"/>
                  <a:gd name="T4" fmla="*/ 281 w 673"/>
                  <a:gd name="T5" fmla="*/ 0 h 426"/>
                  <a:gd name="T6" fmla="*/ 0 w 673"/>
                  <a:gd name="T7" fmla="*/ 119 h 426"/>
                  <a:gd name="T8" fmla="*/ 249 w 673"/>
                  <a:gd name="T9" fmla="*/ 38 h 426"/>
                  <a:gd name="T10" fmla="*/ 671 w 673"/>
                  <a:gd name="T11" fmla="*/ 426 h 426"/>
                </a:gdLst>
                <a:ahLst/>
                <a:cxnLst>
                  <a:cxn ang="0">
                    <a:pos x="T0" y="T1"/>
                  </a:cxn>
                  <a:cxn ang="0">
                    <a:pos x="T2" y="T3"/>
                  </a:cxn>
                  <a:cxn ang="0">
                    <a:pos x="T4" y="T5"/>
                  </a:cxn>
                  <a:cxn ang="0">
                    <a:pos x="T6" y="T7"/>
                  </a:cxn>
                  <a:cxn ang="0">
                    <a:pos x="T8" y="T9"/>
                  </a:cxn>
                  <a:cxn ang="0">
                    <a:pos x="T10" y="T11"/>
                  </a:cxn>
                </a:cxnLst>
                <a:rect l="0" t="0" r="r" b="b"/>
                <a:pathLst>
                  <a:path w="673" h="426">
                    <a:moveTo>
                      <a:pt x="671" y="426"/>
                    </a:moveTo>
                    <a:cubicBezTo>
                      <a:pt x="672" y="415"/>
                      <a:pt x="673" y="404"/>
                      <a:pt x="673" y="392"/>
                    </a:cubicBezTo>
                    <a:cubicBezTo>
                      <a:pt x="673" y="176"/>
                      <a:pt x="497" y="0"/>
                      <a:pt x="281" y="0"/>
                    </a:cubicBezTo>
                    <a:cubicBezTo>
                      <a:pt x="171" y="0"/>
                      <a:pt x="71" y="46"/>
                      <a:pt x="0" y="119"/>
                    </a:cubicBezTo>
                    <a:cubicBezTo>
                      <a:pt x="70" y="68"/>
                      <a:pt x="156" y="38"/>
                      <a:pt x="249" y="38"/>
                    </a:cubicBezTo>
                    <a:cubicBezTo>
                      <a:pt x="471" y="38"/>
                      <a:pt x="653" y="209"/>
                      <a:pt x="671" y="426"/>
                    </a:cubicBezTo>
                    <a:close/>
                  </a:path>
                </a:pathLst>
              </a:custGeom>
              <a:solidFill>
                <a:schemeClr val="bg1">
                  <a:alpha val="20000"/>
                </a:schemeClr>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69" name="Freeform 11">
              <a:extLst>
                <a:ext uri="{FF2B5EF4-FFF2-40B4-BE49-F238E27FC236}">
                  <a16:creationId xmlns:a16="http://schemas.microsoft.com/office/drawing/2014/main" id="{85834F2D-DB46-4708-B18F-DF6FF3FDF879}"/>
                </a:ext>
              </a:extLst>
            </p:cNvPr>
            <p:cNvSpPr>
              <a:spLocks/>
            </p:cNvSpPr>
            <p:nvPr/>
          </p:nvSpPr>
          <p:spPr bwMode="auto">
            <a:xfrm>
              <a:off x="4873754" y="3656647"/>
              <a:ext cx="352657" cy="257177"/>
            </a:xfrm>
            <a:custGeom>
              <a:avLst/>
              <a:gdLst>
                <a:gd name="T0" fmla="*/ 443 w 964"/>
                <a:gd name="T1" fmla="*/ 601 h 703"/>
                <a:gd name="T2" fmla="*/ 964 w 964"/>
                <a:gd name="T3" fmla="*/ 106 h 703"/>
                <a:gd name="T4" fmla="*/ 862 w 964"/>
                <a:gd name="T5" fmla="*/ 0 h 703"/>
                <a:gd name="T6" fmla="*/ 341 w 964"/>
                <a:gd name="T7" fmla="*/ 496 h 703"/>
                <a:gd name="T8" fmla="*/ 106 w 964"/>
                <a:gd name="T9" fmla="*/ 249 h 703"/>
                <a:gd name="T10" fmla="*/ 0 w 964"/>
                <a:gd name="T11" fmla="*/ 351 h 703"/>
                <a:gd name="T12" fmla="*/ 337 w 964"/>
                <a:gd name="T13" fmla="*/ 703 h 703"/>
                <a:gd name="T14" fmla="*/ 339 w 964"/>
                <a:gd name="T15" fmla="*/ 703 h 703"/>
                <a:gd name="T16" fmla="*/ 339 w 964"/>
                <a:gd name="T17" fmla="*/ 703 h 703"/>
                <a:gd name="T18" fmla="*/ 339 w 964"/>
                <a:gd name="T19" fmla="*/ 702 h 703"/>
                <a:gd name="T20" fmla="*/ 443 w 964"/>
                <a:gd name="T21" fmla="*/ 603 h 703"/>
                <a:gd name="T22" fmla="*/ 443 w 964"/>
                <a:gd name="T23" fmla="*/ 6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703">
                  <a:moveTo>
                    <a:pt x="443" y="601"/>
                  </a:moveTo>
                  <a:lnTo>
                    <a:pt x="964" y="106"/>
                  </a:lnTo>
                  <a:lnTo>
                    <a:pt x="862" y="0"/>
                  </a:lnTo>
                  <a:lnTo>
                    <a:pt x="341" y="496"/>
                  </a:lnTo>
                  <a:lnTo>
                    <a:pt x="106" y="249"/>
                  </a:lnTo>
                  <a:lnTo>
                    <a:pt x="0" y="351"/>
                  </a:lnTo>
                  <a:lnTo>
                    <a:pt x="337" y="703"/>
                  </a:lnTo>
                  <a:lnTo>
                    <a:pt x="339" y="703"/>
                  </a:lnTo>
                  <a:lnTo>
                    <a:pt x="339" y="703"/>
                  </a:lnTo>
                  <a:lnTo>
                    <a:pt x="339" y="702"/>
                  </a:lnTo>
                  <a:lnTo>
                    <a:pt x="443" y="603"/>
                  </a:lnTo>
                  <a:lnTo>
                    <a:pt x="443" y="601"/>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350"/>
            </a:p>
          </p:txBody>
        </p:sp>
      </p:grpSp>
      <p:sp>
        <p:nvSpPr>
          <p:cNvPr id="6" name="Title 5"/>
          <p:cNvSpPr>
            <a:spLocks noGrp="1"/>
          </p:cNvSpPr>
          <p:nvPr>
            <p:ph type="title"/>
          </p:nvPr>
        </p:nvSpPr>
        <p:spPr/>
        <p:txBody>
          <a:bodyPr/>
          <a:lstStyle/>
          <a:p>
            <a:r>
              <a:rPr lang="en-US" dirty="0"/>
              <a:t>Verification Strategies</a:t>
            </a:r>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30773995"/>
      </p:ext>
    </p:extLst>
  </p:cSld>
  <p:clrMapOvr>
    <a:masterClrMapping/>
  </p:clrMapOvr>
  <mc:AlternateContent xmlns:mc="http://schemas.openxmlformats.org/markup-compatibility/2006" xmlns:p14="http://schemas.microsoft.com/office/powerpoint/2010/main">
    <mc:Choice Requires="p14">
      <p:transition spd="slow" p14:dur="20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Lessons Learned</a:t>
            </a:r>
          </a:p>
        </p:txBody>
      </p:sp>
    </p:spTree>
    <p:extLst>
      <p:ext uri="{BB962C8B-B14F-4D97-AF65-F5344CB8AC3E}">
        <p14:creationId xmlns:p14="http://schemas.microsoft.com/office/powerpoint/2010/main" val="3316145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Taking My Own Advice…</a:t>
            </a:r>
          </a:p>
        </p:txBody>
      </p:sp>
      <p:sp>
        <p:nvSpPr>
          <p:cNvPr id="5" name="Text Placeholder 4"/>
          <p:cNvSpPr>
            <a:spLocks noGrp="1"/>
          </p:cNvSpPr>
          <p:nvPr>
            <p:ph type="body" sz="quarter" idx="12"/>
          </p:nvPr>
        </p:nvSpPr>
        <p:spPr/>
        <p:txBody>
          <a:bodyPr/>
          <a:lstStyle/>
          <a:p>
            <a:endParaRPr lang="en-US"/>
          </a:p>
        </p:txBody>
      </p:sp>
      <p:grpSp>
        <p:nvGrpSpPr>
          <p:cNvPr id="28" name="Group 27"/>
          <p:cNvGrpSpPr/>
          <p:nvPr/>
        </p:nvGrpSpPr>
        <p:grpSpPr>
          <a:xfrm>
            <a:off x="1371600" y="2057400"/>
            <a:ext cx="6629400" cy="3558514"/>
            <a:chOff x="533400" y="1047750"/>
            <a:chExt cx="7090546" cy="3514633"/>
          </a:xfrm>
        </p:grpSpPr>
        <p:grpSp>
          <p:nvGrpSpPr>
            <p:cNvPr id="29" name="Group 36"/>
            <p:cNvGrpSpPr/>
            <p:nvPr/>
          </p:nvGrpSpPr>
          <p:grpSpPr>
            <a:xfrm>
              <a:off x="533400" y="1047750"/>
              <a:ext cx="7090546" cy="385843"/>
              <a:chOff x="533400" y="1047750"/>
              <a:chExt cx="7090546" cy="385843"/>
            </a:xfrm>
          </p:grpSpPr>
          <p:sp>
            <p:nvSpPr>
              <p:cNvPr id="48" name="Oval 47"/>
              <p:cNvSpPr/>
              <p:nvPr/>
            </p:nvSpPr>
            <p:spPr>
              <a:xfrm>
                <a:off x="533400" y="1047750"/>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1</a:t>
                </a:r>
              </a:p>
            </p:txBody>
          </p:sp>
          <p:sp>
            <p:nvSpPr>
              <p:cNvPr id="49" name="Rounded Rectangle 48"/>
              <p:cNvSpPr/>
              <p:nvPr/>
            </p:nvSpPr>
            <p:spPr>
              <a:xfrm>
                <a:off x="1060449" y="1047750"/>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Do not go down the prospect research rabbit hole</a:t>
                </a:r>
              </a:p>
            </p:txBody>
          </p:sp>
        </p:grpSp>
        <p:grpSp>
          <p:nvGrpSpPr>
            <p:cNvPr id="30" name="Group 37"/>
            <p:cNvGrpSpPr/>
            <p:nvPr/>
          </p:nvGrpSpPr>
          <p:grpSpPr>
            <a:xfrm>
              <a:off x="533400" y="1569215"/>
              <a:ext cx="7090546" cy="385843"/>
              <a:chOff x="533400" y="1569215"/>
              <a:chExt cx="7090546" cy="385843"/>
            </a:xfrm>
          </p:grpSpPr>
          <p:sp>
            <p:nvSpPr>
              <p:cNvPr id="46" name="Oval 45"/>
              <p:cNvSpPr/>
              <p:nvPr/>
            </p:nvSpPr>
            <p:spPr>
              <a:xfrm>
                <a:off x="533400" y="1569215"/>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2</a:t>
                </a:r>
              </a:p>
            </p:txBody>
          </p:sp>
          <p:sp>
            <p:nvSpPr>
              <p:cNvPr id="47" name="Rounded Rectangle 46"/>
              <p:cNvSpPr/>
              <p:nvPr/>
            </p:nvSpPr>
            <p:spPr>
              <a:xfrm>
                <a:off x="1060449" y="1569215"/>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Add a Needs More Research flag for names that need more than 15 minutes</a:t>
                </a:r>
              </a:p>
            </p:txBody>
          </p:sp>
        </p:grpSp>
        <p:grpSp>
          <p:nvGrpSpPr>
            <p:cNvPr id="31" name="Group 38"/>
            <p:cNvGrpSpPr/>
            <p:nvPr/>
          </p:nvGrpSpPr>
          <p:grpSpPr>
            <a:xfrm>
              <a:off x="533400" y="2090680"/>
              <a:ext cx="7090546" cy="385843"/>
              <a:chOff x="533400" y="2090680"/>
              <a:chExt cx="7090546" cy="385843"/>
            </a:xfrm>
          </p:grpSpPr>
          <p:sp>
            <p:nvSpPr>
              <p:cNvPr id="44" name="Oval 43"/>
              <p:cNvSpPr/>
              <p:nvPr/>
            </p:nvSpPr>
            <p:spPr>
              <a:xfrm>
                <a:off x="533400" y="2090680"/>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3</a:t>
                </a:r>
              </a:p>
            </p:txBody>
          </p:sp>
          <p:sp>
            <p:nvSpPr>
              <p:cNvPr id="45" name="Rounded Rectangle 44"/>
              <p:cNvSpPr/>
              <p:nvPr/>
            </p:nvSpPr>
            <p:spPr>
              <a:xfrm>
                <a:off x="1060449" y="2090680"/>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Add a Warning flag for names that your organization should be careful pursuing  </a:t>
                </a:r>
              </a:p>
            </p:txBody>
          </p:sp>
        </p:grpSp>
        <p:grpSp>
          <p:nvGrpSpPr>
            <p:cNvPr id="32" name="Group 39"/>
            <p:cNvGrpSpPr/>
            <p:nvPr/>
          </p:nvGrpSpPr>
          <p:grpSpPr>
            <a:xfrm>
              <a:off x="533400" y="2612145"/>
              <a:ext cx="7090546" cy="385843"/>
              <a:chOff x="533400" y="2612145"/>
              <a:chExt cx="7090546" cy="385843"/>
            </a:xfrm>
          </p:grpSpPr>
          <p:sp>
            <p:nvSpPr>
              <p:cNvPr id="42" name="Oval 41"/>
              <p:cNvSpPr/>
              <p:nvPr/>
            </p:nvSpPr>
            <p:spPr>
              <a:xfrm>
                <a:off x="533400" y="2612145"/>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4</a:t>
                </a:r>
              </a:p>
            </p:txBody>
          </p:sp>
          <p:sp>
            <p:nvSpPr>
              <p:cNvPr id="43" name="Rounded Rectangle 42"/>
              <p:cNvSpPr/>
              <p:nvPr/>
            </p:nvSpPr>
            <p:spPr>
              <a:xfrm>
                <a:off x="1060449" y="2612145"/>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Conduct a mass dud screening. Look for common names and 20+ properties </a:t>
                </a:r>
              </a:p>
            </p:txBody>
          </p:sp>
        </p:grpSp>
        <p:grpSp>
          <p:nvGrpSpPr>
            <p:cNvPr id="33" name="Group 40"/>
            <p:cNvGrpSpPr/>
            <p:nvPr/>
          </p:nvGrpSpPr>
          <p:grpSpPr>
            <a:xfrm>
              <a:off x="533400" y="3133610"/>
              <a:ext cx="7090546" cy="385843"/>
              <a:chOff x="533400" y="3133610"/>
              <a:chExt cx="7090546" cy="385843"/>
            </a:xfrm>
          </p:grpSpPr>
          <p:sp>
            <p:nvSpPr>
              <p:cNvPr id="40" name="Oval 39"/>
              <p:cNvSpPr/>
              <p:nvPr/>
            </p:nvSpPr>
            <p:spPr>
              <a:xfrm>
                <a:off x="533400" y="3133610"/>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5</a:t>
                </a:r>
              </a:p>
            </p:txBody>
          </p:sp>
          <p:sp>
            <p:nvSpPr>
              <p:cNvPr id="41" name="Rounded Rectangle 40"/>
              <p:cNvSpPr/>
              <p:nvPr/>
            </p:nvSpPr>
            <p:spPr>
              <a:xfrm>
                <a:off x="1060449" y="3133610"/>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Keep a timer to help stay on track</a:t>
                </a:r>
              </a:p>
            </p:txBody>
          </p:sp>
        </p:grpSp>
        <p:grpSp>
          <p:nvGrpSpPr>
            <p:cNvPr id="34" name="Group 41"/>
            <p:cNvGrpSpPr/>
            <p:nvPr/>
          </p:nvGrpSpPr>
          <p:grpSpPr>
            <a:xfrm>
              <a:off x="533400" y="3655075"/>
              <a:ext cx="7090546" cy="385843"/>
              <a:chOff x="533400" y="3655075"/>
              <a:chExt cx="7090546" cy="385843"/>
            </a:xfrm>
          </p:grpSpPr>
          <p:sp>
            <p:nvSpPr>
              <p:cNvPr id="38" name="Oval 37"/>
              <p:cNvSpPr/>
              <p:nvPr/>
            </p:nvSpPr>
            <p:spPr>
              <a:xfrm>
                <a:off x="533400" y="3655075"/>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6</a:t>
                </a:r>
              </a:p>
            </p:txBody>
          </p:sp>
          <p:sp>
            <p:nvSpPr>
              <p:cNvPr id="39" name="Rounded Rectangle 38"/>
              <p:cNvSpPr/>
              <p:nvPr/>
            </p:nvSpPr>
            <p:spPr>
              <a:xfrm>
                <a:off x="1060449" y="3655075"/>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Create a Reviewed, Not Rated to quickly move past low capacity names</a:t>
                </a:r>
              </a:p>
            </p:txBody>
          </p:sp>
        </p:grpSp>
        <p:grpSp>
          <p:nvGrpSpPr>
            <p:cNvPr id="35" name="Group 42"/>
            <p:cNvGrpSpPr/>
            <p:nvPr/>
          </p:nvGrpSpPr>
          <p:grpSpPr>
            <a:xfrm>
              <a:off x="533400" y="4176540"/>
              <a:ext cx="7090546" cy="385843"/>
              <a:chOff x="533400" y="4176540"/>
              <a:chExt cx="7090546" cy="385843"/>
            </a:xfrm>
          </p:grpSpPr>
          <p:sp>
            <p:nvSpPr>
              <p:cNvPr id="36" name="Rounded Rectangle 35"/>
              <p:cNvSpPr/>
              <p:nvPr/>
            </p:nvSpPr>
            <p:spPr>
              <a:xfrm>
                <a:off x="1060449" y="4176540"/>
                <a:ext cx="6563497" cy="381000"/>
              </a:xfrm>
              <a:prstGeom prst="roundRect">
                <a:avLst>
                  <a:gd name="adj" fmla="val 50000"/>
                </a:avLst>
              </a:prstGeom>
              <a:solidFill>
                <a:schemeClr val="accent4">
                  <a:lumMod val="60000"/>
                  <a:lumOff val="40000"/>
                </a:schemeClr>
              </a:solidFill>
              <a:ln w="3175" cap="flat" cmpd="sng" algn="ctr">
                <a:solidFill>
                  <a:sysClr val="window" lastClr="FFFFFF">
                    <a:lumMod val="85000"/>
                  </a:sysClr>
                </a:solidFill>
                <a:prstDash val="solid"/>
              </a:ln>
              <a:effectLst/>
            </p:spPr>
            <p:txBody>
              <a:bodyPr lIns="137196" rtlCol="0" anchor="ctr"/>
              <a:lstStyle/>
              <a:p>
                <a:pPr defTabSz="685983">
                  <a:defRPr/>
                </a:pPr>
                <a:r>
                  <a:rPr lang="en-US" sz="1050" b="1" kern="0" dirty="0">
                    <a:latin typeface="Arial" pitchFamily="34" charset="0"/>
                    <a:cs typeface="Arial" pitchFamily="34" charset="0"/>
                  </a:rPr>
                  <a:t>Create an Unable to Rate to identify names that do not have enough concrete information for a rating.  </a:t>
                </a:r>
              </a:p>
            </p:txBody>
          </p:sp>
          <p:sp>
            <p:nvSpPr>
              <p:cNvPr id="37" name="Oval 36"/>
              <p:cNvSpPr/>
              <p:nvPr/>
            </p:nvSpPr>
            <p:spPr>
              <a:xfrm>
                <a:off x="533400" y="4176540"/>
                <a:ext cx="385843" cy="385843"/>
              </a:xfrm>
              <a:prstGeom prst="ellipse">
                <a:avLst/>
              </a:prstGeom>
              <a:solidFill>
                <a:srgbClr val="BE0F34"/>
              </a:solidFill>
              <a:ln w="25400" cap="flat" cmpd="sng" algn="ctr">
                <a:noFill/>
                <a:prstDash val="solid"/>
              </a:ln>
              <a:effectLst/>
            </p:spPr>
            <p:txBody>
              <a:bodyPr rtlCol="0" anchor="ctr"/>
              <a:lstStyle/>
              <a:p>
                <a:pPr algn="ctr" defTabSz="685983">
                  <a:defRPr/>
                </a:pPr>
                <a:r>
                  <a:rPr lang="en-US" sz="1200" b="1" kern="0" dirty="0">
                    <a:solidFill>
                      <a:sysClr val="window" lastClr="FFFFFF"/>
                    </a:solidFill>
                    <a:latin typeface="Arial" pitchFamily="34" charset="0"/>
                    <a:cs typeface="Arial" pitchFamily="34" charset="0"/>
                  </a:rPr>
                  <a:t>7</a:t>
                </a:r>
              </a:p>
            </p:txBody>
          </p:sp>
        </p:grpSp>
      </p:grpSp>
      <p:pic>
        <p:nvPicPr>
          <p:cNvPr id="50" name="Picture 2" descr="C:\Users\rpc241\AppData\Local\Microsoft\Windows\Temporary Internet Files\Content.Outlook\3ITEOGQK\bitmoji-20160401185431.png">
            <a:extLst>
              <a:ext uri="{FF2B5EF4-FFF2-40B4-BE49-F238E27FC236}">
                <a16:creationId xmlns:a16="http://schemas.microsoft.com/office/drawing/2014/main" id="{1C02F294-B6B6-494C-B82F-4514B591BD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50281"/>
            <a:ext cx="1113390" cy="111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4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B8F9-46F6-47FF-A9E2-B95235780EE1}"/>
              </a:ext>
            </a:extLst>
          </p:cNvPr>
          <p:cNvSpPr>
            <a:spLocks noGrp="1"/>
          </p:cNvSpPr>
          <p:nvPr>
            <p:ph type="title"/>
          </p:nvPr>
        </p:nvSpPr>
        <p:spPr/>
        <p:txBody>
          <a:bodyPr/>
          <a:lstStyle/>
          <a:p>
            <a:r>
              <a:rPr lang="en-US" dirty="0"/>
              <a:t>“Mass Dud Screening”</a:t>
            </a:r>
          </a:p>
        </p:txBody>
      </p:sp>
      <p:sp>
        <p:nvSpPr>
          <p:cNvPr id="3" name="Text Placeholder 2">
            <a:extLst>
              <a:ext uri="{FF2B5EF4-FFF2-40B4-BE49-F238E27FC236}">
                <a16:creationId xmlns:a16="http://schemas.microsoft.com/office/drawing/2014/main" id="{CC565D5E-E738-4D40-A36B-9B41C2E70174}"/>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92917F53-0C00-40B8-8DBA-740495FC72EC}"/>
              </a:ext>
            </a:extLst>
          </p:cNvPr>
          <p:cNvSpPr>
            <a:spLocks noGrp="1"/>
          </p:cNvSpPr>
          <p:nvPr>
            <p:ph type="body" sz="quarter" idx="12"/>
          </p:nvPr>
        </p:nvSpPr>
        <p:spPr/>
        <p:txBody>
          <a:bodyPr/>
          <a:lstStyle/>
          <a:p>
            <a:endParaRPr lang="en-US"/>
          </a:p>
        </p:txBody>
      </p:sp>
      <p:graphicFrame>
        <p:nvGraphicFramePr>
          <p:cNvPr id="6" name="Table 5">
            <a:extLst>
              <a:ext uri="{FF2B5EF4-FFF2-40B4-BE49-F238E27FC236}">
                <a16:creationId xmlns:a16="http://schemas.microsoft.com/office/drawing/2014/main" id="{DFAE8A4B-5246-45F4-AC38-D595B02186FF}"/>
              </a:ext>
            </a:extLst>
          </p:cNvPr>
          <p:cNvGraphicFramePr>
            <a:graphicFrameLocks noGrp="1"/>
          </p:cNvGraphicFramePr>
          <p:nvPr>
            <p:extLst>
              <p:ext uri="{D42A27DB-BD31-4B8C-83A1-F6EECF244321}">
                <p14:modId xmlns:p14="http://schemas.microsoft.com/office/powerpoint/2010/main" val="2180060502"/>
              </p:ext>
            </p:extLst>
          </p:nvPr>
        </p:nvGraphicFramePr>
        <p:xfrm>
          <a:off x="1219200" y="1651000"/>
          <a:ext cx="7467600" cy="4368802"/>
        </p:xfrm>
        <a:graphic>
          <a:graphicData uri="http://schemas.openxmlformats.org/drawingml/2006/table">
            <a:tbl>
              <a:tblPr firstRow="1" bandRow="1">
                <a:tableStyleId>{21E4AEA4-8DFA-4A89-87EB-49C32662AFE0}</a:tableStyleId>
              </a:tblPr>
              <a:tblGrid>
                <a:gridCol w="1866900">
                  <a:extLst>
                    <a:ext uri="{9D8B030D-6E8A-4147-A177-3AD203B41FA5}">
                      <a16:colId xmlns:a16="http://schemas.microsoft.com/office/drawing/2014/main" val="1097214423"/>
                    </a:ext>
                  </a:extLst>
                </a:gridCol>
                <a:gridCol w="1866900">
                  <a:extLst>
                    <a:ext uri="{9D8B030D-6E8A-4147-A177-3AD203B41FA5}">
                      <a16:colId xmlns:a16="http://schemas.microsoft.com/office/drawing/2014/main" val="3710912451"/>
                    </a:ext>
                  </a:extLst>
                </a:gridCol>
                <a:gridCol w="1866900">
                  <a:extLst>
                    <a:ext uri="{9D8B030D-6E8A-4147-A177-3AD203B41FA5}">
                      <a16:colId xmlns:a16="http://schemas.microsoft.com/office/drawing/2014/main" val="1099454958"/>
                    </a:ext>
                  </a:extLst>
                </a:gridCol>
                <a:gridCol w="1866900">
                  <a:extLst>
                    <a:ext uri="{9D8B030D-6E8A-4147-A177-3AD203B41FA5}">
                      <a16:colId xmlns:a16="http://schemas.microsoft.com/office/drawing/2014/main" val="463261470"/>
                    </a:ext>
                  </a:extLst>
                </a:gridCol>
              </a:tblGrid>
              <a:tr h="719802">
                <a:tc>
                  <a:txBody>
                    <a:bodyPr/>
                    <a:lstStyle/>
                    <a:p>
                      <a:r>
                        <a:rPr lang="en-US" dirty="0"/>
                        <a:t>Screened Rating Source</a:t>
                      </a:r>
                    </a:p>
                  </a:txBody>
                  <a:tcPr/>
                </a:tc>
                <a:tc>
                  <a:txBody>
                    <a:bodyPr/>
                    <a:lstStyle/>
                    <a:p>
                      <a:pPr algn="ctr"/>
                      <a:r>
                        <a:rPr lang="en-US" dirty="0"/>
                        <a:t>Total Property Count</a:t>
                      </a:r>
                    </a:p>
                  </a:txBody>
                  <a:tcPr/>
                </a:tc>
                <a:tc>
                  <a:txBody>
                    <a:bodyPr/>
                    <a:lstStyle/>
                    <a:p>
                      <a:r>
                        <a:rPr lang="en-US" dirty="0"/>
                        <a:t>Total Property Value</a:t>
                      </a:r>
                    </a:p>
                  </a:txBody>
                  <a:tcPr/>
                </a:tc>
                <a:tc>
                  <a:txBody>
                    <a:bodyPr/>
                    <a:lstStyle/>
                    <a:p>
                      <a:r>
                        <a:rPr lang="en-US" dirty="0"/>
                        <a:t>Rating/Comment</a:t>
                      </a:r>
                    </a:p>
                  </a:txBody>
                  <a:tcPr/>
                </a:tc>
                <a:extLst>
                  <a:ext uri="{0D108BD9-81ED-4DB2-BD59-A6C34878D82A}">
                    <a16:rowId xmlns:a16="http://schemas.microsoft.com/office/drawing/2014/main" val="1384950360"/>
                  </a:ext>
                </a:extLst>
              </a:tr>
              <a:tr h="729800">
                <a:tc>
                  <a:txBody>
                    <a:bodyPr/>
                    <a:lstStyle/>
                    <a:p>
                      <a:r>
                        <a:rPr lang="en-US" dirty="0"/>
                        <a:t>Real Estate</a:t>
                      </a:r>
                    </a:p>
                  </a:txBody>
                  <a:tcPr/>
                </a:tc>
                <a:tc>
                  <a:txBody>
                    <a:bodyPr/>
                    <a:lstStyle/>
                    <a:p>
                      <a:pPr algn="ctr"/>
                      <a:r>
                        <a:rPr lang="en-US" dirty="0"/>
                        <a:t>1</a:t>
                      </a:r>
                    </a:p>
                  </a:txBody>
                  <a:tcPr/>
                </a:tc>
                <a:tc>
                  <a:txBody>
                    <a:bodyPr/>
                    <a:lstStyle/>
                    <a:p>
                      <a:r>
                        <a:rPr lang="en-US" dirty="0"/>
                        <a:t>$1,534,864</a:t>
                      </a:r>
                    </a:p>
                  </a:txBody>
                  <a:tcPr/>
                </a:tc>
                <a:tc>
                  <a:txBody>
                    <a:bodyPr/>
                    <a:lstStyle/>
                    <a:p>
                      <a:r>
                        <a:rPr lang="en-US" dirty="0"/>
                        <a:t>For Verification</a:t>
                      </a:r>
                    </a:p>
                  </a:txBody>
                  <a:tcPr/>
                </a:tc>
                <a:extLst>
                  <a:ext uri="{0D108BD9-81ED-4DB2-BD59-A6C34878D82A}">
                    <a16:rowId xmlns:a16="http://schemas.microsoft.com/office/drawing/2014/main" val="3028296683"/>
                  </a:ext>
                </a:extLst>
              </a:tr>
              <a:tr h="729800">
                <a:tc>
                  <a:txBody>
                    <a:bodyPr/>
                    <a:lstStyle/>
                    <a:p>
                      <a:r>
                        <a:rPr lang="en-US" dirty="0"/>
                        <a:t>Real Estate</a:t>
                      </a:r>
                    </a:p>
                  </a:txBody>
                  <a:tcPr/>
                </a:tc>
                <a:tc>
                  <a:txBody>
                    <a:bodyPr/>
                    <a:lstStyle/>
                    <a:p>
                      <a:pPr algn="ctr"/>
                      <a:r>
                        <a:rPr lang="en-US" dirty="0"/>
                        <a:t>5</a:t>
                      </a:r>
                    </a:p>
                  </a:txBody>
                  <a:tcPr/>
                </a:tc>
                <a:tc>
                  <a:txBody>
                    <a:bodyPr/>
                    <a:lstStyle/>
                    <a:p>
                      <a:r>
                        <a:rPr lang="en-US" dirty="0"/>
                        <a:t>$2,984,930</a:t>
                      </a:r>
                    </a:p>
                  </a:txBody>
                  <a:tcPr/>
                </a:tc>
                <a:tc>
                  <a:txBody>
                    <a:bodyPr/>
                    <a:lstStyle/>
                    <a:p>
                      <a:r>
                        <a:rPr lang="en-US" dirty="0"/>
                        <a:t>“2 Minute Rule”?</a:t>
                      </a:r>
                    </a:p>
                  </a:txBody>
                  <a:tcPr/>
                </a:tc>
                <a:extLst>
                  <a:ext uri="{0D108BD9-81ED-4DB2-BD59-A6C34878D82A}">
                    <a16:rowId xmlns:a16="http://schemas.microsoft.com/office/drawing/2014/main" val="1920309597"/>
                  </a:ext>
                </a:extLst>
              </a:tr>
              <a:tr h="729800">
                <a:tc>
                  <a:txBody>
                    <a:bodyPr/>
                    <a:lstStyle/>
                    <a:p>
                      <a:r>
                        <a:rPr lang="en-US" dirty="0"/>
                        <a:t>Real Estate</a:t>
                      </a:r>
                    </a:p>
                  </a:txBody>
                  <a:tcPr/>
                </a:tc>
                <a:tc>
                  <a:txBody>
                    <a:bodyPr/>
                    <a:lstStyle/>
                    <a:p>
                      <a:pPr algn="ctr"/>
                      <a:r>
                        <a:rPr lang="en-US" dirty="0"/>
                        <a:t>32</a:t>
                      </a:r>
                    </a:p>
                  </a:txBody>
                  <a:tcPr/>
                </a:tc>
                <a:tc>
                  <a:txBody>
                    <a:bodyPr/>
                    <a:lstStyle/>
                    <a:p>
                      <a:r>
                        <a:rPr lang="en-US" dirty="0"/>
                        <a:t>$15,980,762</a:t>
                      </a:r>
                    </a:p>
                  </a:txBody>
                  <a:tcPr/>
                </a:tc>
                <a:tc>
                  <a:txBody>
                    <a:bodyPr/>
                    <a:lstStyle/>
                    <a:p>
                      <a:r>
                        <a:rPr lang="en-US" dirty="0"/>
                        <a:t>Reviewed, Not Rated</a:t>
                      </a:r>
                    </a:p>
                  </a:txBody>
                  <a:tcPr/>
                </a:tc>
                <a:extLst>
                  <a:ext uri="{0D108BD9-81ED-4DB2-BD59-A6C34878D82A}">
                    <a16:rowId xmlns:a16="http://schemas.microsoft.com/office/drawing/2014/main" val="2048572435"/>
                  </a:ext>
                </a:extLst>
              </a:tr>
              <a:tr h="729800">
                <a:tc>
                  <a:txBody>
                    <a:bodyPr/>
                    <a:lstStyle/>
                    <a:p>
                      <a:r>
                        <a:rPr lang="en-US" dirty="0"/>
                        <a:t>Real Estate</a:t>
                      </a:r>
                    </a:p>
                  </a:txBody>
                  <a:tcPr/>
                </a:tc>
                <a:tc>
                  <a:txBody>
                    <a:bodyPr/>
                    <a:lstStyle/>
                    <a:p>
                      <a:pPr algn="ctr"/>
                      <a:r>
                        <a:rPr lang="en-US" dirty="0"/>
                        <a:t>3</a:t>
                      </a:r>
                    </a:p>
                  </a:txBody>
                  <a:tcPr/>
                </a:tc>
                <a:tc>
                  <a:txBody>
                    <a:bodyPr/>
                    <a:lstStyle/>
                    <a:p>
                      <a:r>
                        <a:rPr lang="en-US" dirty="0"/>
                        <a:t>$11,138,974</a:t>
                      </a:r>
                    </a:p>
                  </a:txBody>
                  <a:tcPr/>
                </a:tc>
                <a:tc>
                  <a:txBody>
                    <a:bodyPr/>
                    <a:lstStyle/>
                    <a:p>
                      <a:r>
                        <a:rPr lang="en-US" dirty="0"/>
                        <a:t>For Verification</a:t>
                      </a:r>
                    </a:p>
                  </a:txBody>
                  <a:tcPr/>
                </a:tc>
                <a:extLst>
                  <a:ext uri="{0D108BD9-81ED-4DB2-BD59-A6C34878D82A}">
                    <a16:rowId xmlns:a16="http://schemas.microsoft.com/office/drawing/2014/main" val="2823908549"/>
                  </a:ext>
                </a:extLst>
              </a:tr>
              <a:tr h="729800">
                <a:tc>
                  <a:txBody>
                    <a:bodyPr/>
                    <a:lstStyle/>
                    <a:p>
                      <a:r>
                        <a:rPr lang="en-US" dirty="0"/>
                        <a:t>Real Estate</a:t>
                      </a:r>
                    </a:p>
                  </a:txBody>
                  <a:tcPr/>
                </a:tc>
                <a:tc>
                  <a:txBody>
                    <a:bodyPr/>
                    <a:lstStyle/>
                    <a:p>
                      <a:pPr algn="ctr"/>
                      <a:r>
                        <a:rPr lang="en-US" dirty="0"/>
                        <a:t>21</a:t>
                      </a:r>
                    </a:p>
                  </a:txBody>
                  <a:tcPr/>
                </a:tc>
                <a:tc>
                  <a:txBody>
                    <a:bodyPr/>
                    <a:lstStyle/>
                    <a:p>
                      <a:r>
                        <a:rPr lang="en-US" dirty="0"/>
                        <a:t>$9,855,121</a:t>
                      </a:r>
                    </a:p>
                  </a:txBody>
                  <a:tcPr/>
                </a:tc>
                <a:tc>
                  <a:txBody>
                    <a:bodyPr/>
                    <a:lstStyle/>
                    <a:p>
                      <a:r>
                        <a:rPr lang="en-US" dirty="0"/>
                        <a:t>Reviewed, Not Rated</a:t>
                      </a:r>
                    </a:p>
                  </a:txBody>
                  <a:tcPr/>
                </a:tc>
                <a:extLst>
                  <a:ext uri="{0D108BD9-81ED-4DB2-BD59-A6C34878D82A}">
                    <a16:rowId xmlns:a16="http://schemas.microsoft.com/office/drawing/2014/main" val="2123429866"/>
                  </a:ext>
                </a:extLst>
              </a:tr>
            </a:tbl>
          </a:graphicData>
        </a:graphic>
      </p:graphicFrame>
    </p:spTree>
    <p:extLst>
      <p:ext uri="{BB962C8B-B14F-4D97-AF65-F5344CB8AC3E}">
        <p14:creationId xmlns:p14="http://schemas.microsoft.com/office/powerpoint/2010/main" val="376481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6" name="Text Placeholder 5"/>
          <p:cNvSpPr>
            <a:spLocks noGrp="1"/>
          </p:cNvSpPr>
          <p:nvPr>
            <p:ph type="body" sz="quarter" idx="11"/>
          </p:nvPr>
        </p:nvSpPr>
        <p:spPr>
          <a:xfrm>
            <a:off x="1371600" y="1893178"/>
            <a:ext cx="4191000" cy="4126622"/>
          </a:xfrm>
        </p:spPr>
        <p:txBody>
          <a:bodyPr/>
          <a:lstStyle/>
          <a:p>
            <a:pPr lvl="1"/>
            <a:r>
              <a:rPr lang="en-US" dirty="0"/>
              <a:t>Director of Prospect Research Services at BWF</a:t>
            </a:r>
          </a:p>
          <a:p>
            <a:pPr lvl="1"/>
            <a:r>
              <a:rPr lang="en-US" dirty="0"/>
              <a:t>Located in Atlanta, GA</a:t>
            </a:r>
          </a:p>
          <a:p>
            <a:pPr lvl="1"/>
            <a:r>
              <a:rPr lang="en-US" dirty="0"/>
              <a:t>Previously:</a:t>
            </a:r>
          </a:p>
          <a:p>
            <a:pPr lvl="2"/>
            <a:r>
              <a:rPr lang="en-US" dirty="0"/>
              <a:t>Director of Prospect Research at Morehouse College</a:t>
            </a:r>
          </a:p>
          <a:p>
            <a:pPr lvl="2"/>
            <a:r>
              <a:rPr lang="en-US" dirty="0"/>
              <a:t>Assistant Director at Harvard University</a:t>
            </a:r>
          </a:p>
        </p:txBody>
      </p:sp>
      <p:sp>
        <p:nvSpPr>
          <p:cNvPr id="7" name="Text Placeholder 6"/>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981200"/>
            <a:ext cx="1981200" cy="2377440"/>
          </a:xfrm>
          <a:prstGeom prst="rect">
            <a:avLst/>
          </a:prstGeom>
          <a:ln w="76200">
            <a:solidFill>
              <a:srgbClr val="808080"/>
            </a:solidFill>
          </a:ln>
        </p:spPr>
      </p:pic>
    </p:spTree>
    <p:extLst>
      <p:ext uri="{BB962C8B-B14F-4D97-AF65-F5344CB8AC3E}">
        <p14:creationId xmlns:p14="http://schemas.microsoft.com/office/powerpoint/2010/main" val="3713869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Value of Verifications</a:t>
            </a:r>
          </a:p>
        </p:txBody>
      </p:sp>
    </p:spTree>
    <p:extLst>
      <p:ext uri="{BB962C8B-B14F-4D97-AF65-F5344CB8AC3E}">
        <p14:creationId xmlns:p14="http://schemas.microsoft.com/office/powerpoint/2010/main" val="28853066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DonorSearch</a:t>
            </a:r>
            <a:r>
              <a:rPr lang="en-US" dirty="0"/>
              <a:t> Methodology	</a:t>
            </a:r>
          </a:p>
        </p:txBody>
      </p:sp>
      <p:sp>
        <p:nvSpPr>
          <p:cNvPr id="5" name="Text Placeholder 4"/>
          <p:cNvSpPr>
            <a:spLocks noGrp="1"/>
          </p:cNvSpPr>
          <p:nvPr>
            <p:ph type="body" sz="quarter" idx="11"/>
          </p:nvPr>
        </p:nvSpPr>
        <p:spPr/>
        <p:txBody>
          <a:bodyPr/>
          <a:lstStyle/>
          <a:p>
            <a:r>
              <a:rPr lang="en-US" dirty="0"/>
              <a:t>BWF conducted a comparative analysis of vendor screened capacities and BWF verified capacities for over 500 records. </a:t>
            </a:r>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0713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4DBE86-9646-4259-8994-D6D00ABD442B}"/>
              </a:ext>
            </a:extLst>
          </p:cNvPr>
          <p:cNvSpPr/>
          <p:nvPr/>
        </p:nvSpPr>
        <p:spPr>
          <a:xfrm>
            <a:off x="4114800" y="1981200"/>
            <a:ext cx="4061931" cy="2849880"/>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sz="2000" dirty="0">
                <a:solidFill>
                  <a:schemeClr val="tx1"/>
                </a:solidFill>
                <a:latin typeface="Arial" panose="020B0604020202020204" pitchFamily="34" charset="0"/>
                <a:cs typeface="Arial" panose="020B0604020202020204" pitchFamily="34" charset="0"/>
              </a:rPr>
              <a:t>In cases of exact matches, screening ratings continue to be slightly higher than</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 verified ratings. </a:t>
            </a:r>
          </a:p>
        </p:txBody>
      </p:sp>
      <p:sp>
        <p:nvSpPr>
          <p:cNvPr id="6" name="Title 5"/>
          <p:cNvSpPr>
            <a:spLocks noGrp="1"/>
          </p:cNvSpPr>
          <p:nvPr>
            <p:ph type="title"/>
          </p:nvPr>
        </p:nvSpPr>
        <p:spPr/>
        <p:txBody>
          <a:bodyPr/>
          <a:lstStyle/>
          <a:p>
            <a:r>
              <a:rPr lang="en-US" dirty="0"/>
              <a:t>Findings: </a:t>
            </a:r>
            <a:br>
              <a:rPr lang="en-US" dirty="0"/>
            </a:br>
            <a:endParaRPr lang="en-US" dirty="0"/>
          </a:p>
        </p:txBody>
      </p:sp>
      <p:sp>
        <p:nvSpPr>
          <p:cNvPr id="7" name="Text Placeholder 6"/>
          <p:cNvSpPr>
            <a:spLocks noGrp="1"/>
          </p:cNvSpPr>
          <p:nvPr>
            <p:ph type="body" sz="quarter" idx="12"/>
          </p:nvPr>
        </p:nvSpPr>
        <p:spPr/>
        <p:txBody>
          <a:bodyPr/>
          <a:lstStyle/>
          <a:p>
            <a:endParaRPr lang="en-US"/>
          </a:p>
        </p:txBody>
      </p:sp>
      <p:grpSp>
        <p:nvGrpSpPr>
          <p:cNvPr id="10" name="Group 9"/>
          <p:cNvGrpSpPr/>
          <p:nvPr/>
        </p:nvGrpSpPr>
        <p:grpSpPr>
          <a:xfrm>
            <a:off x="381000" y="2243709"/>
            <a:ext cx="3215214" cy="2324861"/>
            <a:chOff x="3450731" y="2633134"/>
            <a:chExt cx="5287362" cy="3757320"/>
          </a:xfrm>
        </p:grpSpPr>
        <p:cxnSp>
          <p:nvCxnSpPr>
            <p:cNvPr id="11" name="Straight Connector 10"/>
            <p:cNvCxnSpPr/>
            <p:nvPr/>
          </p:nvCxnSpPr>
          <p:spPr>
            <a:xfrm flipV="1">
              <a:off x="6109521" y="2633134"/>
              <a:ext cx="0" cy="806212"/>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450731" y="3058346"/>
              <a:ext cx="1541080" cy="2504254"/>
              <a:chOff x="2665412" y="2743200"/>
              <a:chExt cx="1828800" cy="2971800"/>
            </a:xfrm>
          </p:grpSpPr>
          <p:grpSp>
            <p:nvGrpSpPr>
              <p:cNvPr id="23" name="Group 22"/>
              <p:cNvGrpSpPr/>
              <p:nvPr/>
            </p:nvGrpSpPr>
            <p:grpSpPr>
              <a:xfrm>
                <a:off x="3122612" y="2743200"/>
                <a:ext cx="914400" cy="1524000"/>
                <a:chOff x="3122612" y="2743200"/>
                <a:chExt cx="914400" cy="1524000"/>
              </a:xfrm>
            </p:grpSpPr>
            <p:cxnSp>
              <p:nvCxnSpPr>
                <p:cNvPr id="25" name="Straight Connector 24"/>
                <p:cNvCxnSpPr/>
                <p:nvPr/>
              </p:nvCxnSpPr>
              <p:spPr>
                <a:xfrm flipH="1">
                  <a:off x="3122612" y="2743200"/>
                  <a:ext cx="457200" cy="1524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79812" y="2743200"/>
                  <a:ext cx="457200" cy="1524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4" name="Flowchart: Off-page Connector 23"/>
              <p:cNvSpPr/>
              <p:nvPr/>
            </p:nvSpPr>
            <p:spPr>
              <a:xfrm>
                <a:off x="2665412" y="4267200"/>
                <a:ext cx="1828800" cy="1447800"/>
              </a:xfrm>
              <a:prstGeom prst="flowChartOffpageConnector">
                <a:avLst/>
              </a:prstGeom>
              <a:solidFill>
                <a:srgbClr val="BE0F34"/>
              </a:solidFill>
              <a:ln>
                <a:solidFill>
                  <a:srgbClr val="BE0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b="1" dirty="0">
                  <a:latin typeface="Arial" panose="020B0604020202020204" pitchFamily="34" charset="0"/>
                  <a:cs typeface="Arial" panose="020B0604020202020204" pitchFamily="34" charset="0"/>
                </a:endParaRPr>
              </a:p>
            </p:txBody>
          </p:sp>
        </p:grpSp>
        <p:grpSp>
          <p:nvGrpSpPr>
            <p:cNvPr id="13" name="Group 12"/>
            <p:cNvGrpSpPr/>
            <p:nvPr/>
          </p:nvGrpSpPr>
          <p:grpSpPr>
            <a:xfrm>
              <a:off x="7197013" y="3886200"/>
              <a:ext cx="1541080" cy="2504254"/>
              <a:chOff x="2665412" y="2743200"/>
              <a:chExt cx="1828800" cy="2971800"/>
            </a:xfrm>
          </p:grpSpPr>
          <p:grpSp>
            <p:nvGrpSpPr>
              <p:cNvPr id="19" name="Group 18"/>
              <p:cNvGrpSpPr/>
              <p:nvPr/>
            </p:nvGrpSpPr>
            <p:grpSpPr>
              <a:xfrm>
                <a:off x="3122612" y="2743200"/>
                <a:ext cx="914400" cy="1524000"/>
                <a:chOff x="3122612" y="2743200"/>
                <a:chExt cx="914400" cy="1524000"/>
              </a:xfrm>
            </p:grpSpPr>
            <p:cxnSp>
              <p:nvCxnSpPr>
                <p:cNvPr id="21" name="Straight Connector 20"/>
                <p:cNvCxnSpPr/>
                <p:nvPr/>
              </p:nvCxnSpPr>
              <p:spPr>
                <a:xfrm flipH="1">
                  <a:off x="3122612" y="2743200"/>
                  <a:ext cx="457200" cy="1524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79812" y="2743200"/>
                  <a:ext cx="457200" cy="1524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0" name="Flowchart: Off-page Connector 19"/>
              <p:cNvSpPr/>
              <p:nvPr/>
            </p:nvSpPr>
            <p:spPr>
              <a:xfrm>
                <a:off x="2665412" y="4267200"/>
                <a:ext cx="1828800" cy="1447800"/>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b="1" dirty="0">
                  <a:latin typeface="Arial" panose="020B0604020202020204" pitchFamily="34" charset="0"/>
                  <a:cs typeface="Arial" panose="020B0604020202020204" pitchFamily="34" charset="0"/>
                </a:endParaRPr>
              </a:p>
            </p:txBody>
          </p:sp>
        </p:grpSp>
        <p:grpSp>
          <p:nvGrpSpPr>
            <p:cNvPr id="14" name="Group 13"/>
            <p:cNvGrpSpPr/>
            <p:nvPr/>
          </p:nvGrpSpPr>
          <p:grpSpPr>
            <a:xfrm rot="707434">
              <a:off x="4083286" y="3339462"/>
              <a:ext cx="4020363" cy="199769"/>
              <a:chOff x="4083286" y="3339462"/>
              <a:chExt cx="4020363" cy="199769"/>
            </a:xfrm>
          </p:grpSpPr>
          <p:cxnSp>
            <p:nvCxnSpPr>
              <p:cNvPr id="15" name="Straight Connector 14"/>
              <p:cNvCxnSpPr/>
              <p:nvPr/>
            </p:nvCxnSpPr>
            <p:spPr>
              <a:xfrm>
                <a:off x="4183171" y="3439346"/>
                <a:ext cx="38527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009636" y="3339462"/>
                <a:ext cx="199769" cy="19976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7" name="Oval 16"/>
              <p:cNvSpPr/>
              <p:nvPr/>
            </p:nvSpPr>
            <p:spPr>
              <a:xfrm>
                <a:off x="4083286" y="3339462"/>
                <a:ext cx="199769" cy="19976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8" name="Oval 17"/>
              <p:cNvSpPr/>
              <p:nvPr/>
            </p:nvSpPr>
            <p:spPr>
              <a:xfrm>
                <a:off x="7903880" y="3339462"/>
                <a:ext cx="199769" cy="19976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17102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2309CE5-0EA7-4175-BA7E-8A5D47197CE2}"/>
              </a:ext>
            </a:extLst>
          </p:cNvPr>
          <p:cNvGraphicFramePr/>
          <p:nvPr>
            <p:extLst>
              <p:ext uri="{D42A27DB-BD31-4B8C-83A1-F6EECF244321}">
                <p14:modId xmlns:p14="http://schemas.microsoft.com/office/powerpoint/2010/main" val="3923363144"/>
              </p:ext>
            </p:extLst>
          </p:nvPr>
        </p:nvGraphicFramePr>
        <p:xfrm>
          <a:off x="-4572000" y="1295400"/>
          <a:ext cx="6781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094DBE86-9646-4259-8994-D6D00ABD442B}"/>
              </a:ext>
            </a:extLst>
          </p:cNvPr>
          <p:cNvSpPr/>
          <p:nvPr/>
        </p:nvSpPr>
        <p:spPr>
          <a:xfrm>
            <a:off x="4267200" y="2042160"/>
            <a:ext cx="3833331" cy="2849880"/>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sz="2000" dirty="0">
                <a:solidFill>
                  <a:schemeClr val="tx1"/>
                </a:solidFill>
                <a:latin typeface="Arial" panose="020B0604020202020204" pitchFamily="34" charset="0"/>
                <a:cs typeface="Arial" panose="020B0604020202020204" pitchFamily="34" charset="0"/>
              </a:rPr>
              <a:t>Verification is especially helpful at the highest capacity levels even in instances where the screening rating is within one level of the verified level, as at the highest rating levels this can still amount to 8-figure differences.</a:t>
            </a:r>
          </a:p>
        </p:txBody>
      </p:sp>
      <p:sp>
        <p:nvSpPr>
          <p:cNvPr id="12" name="Text Placeholder 4"/>
          <p:cNvSpPr>
            <a:spLocks noGrp="1"/>
          </p:cNvSpPr>
          <p:nvPr>
            <p:ph type="body" sz="quarter" idx="12"/>
          </p:nvPr>
        </p:nvSpPr>
        <p:spPr>
          <a:xfrm>
            <a:off x="1371600" y="457200"/>
            <a:ext cx="7086600" cy="381000"/>
          </a:xfrm>
        </p:spPr>
        <p:txBody>
          <a:bodyPr/>
          <a:lstStyle/>
          <a:p>
            <a:r>
              <a:rPr lang="en-US" dirty="0"/>
              <a:t>Findings (Continued)</a:t>
            </a:r>
          </a:p>
        </p:txBody>
      </p:sp>
      <p:grpSp>
        <p:nvGrpSpPr>
          <p:cNvPr id="13" name="Group 12"/>
          <p:cNvGrpSpPr/>
          <p:nvPr/>
        </p:nvGrpSpPr>
        <p:grpSpPr>
          <a:xfrm>
            <a:off x="741812" y="1893178"/>
            <a:ext cx="2935976" cy="2971800"/>
            <a:chOff x="4021740" y="1639614"/>
            <a:chExt cx="4145344" cy="4274098"/>
          </a:xfrm>
        </p:grpSpPr>
        <p:sp>
          <p:nvSpPr>
            <p:cNvPr id="14" name="Freeform 13"/>
            <p:cNvSpPr/>
            <p:nvPr/>
          </p:nvSpPr>
          <p:spPr>
            <a:xfrm>
              <a:off x="4035287" y="3287302"/>
              <a:ext cx="4114799" cy="2596663"/>
            </a:xfrm>
            <a:custGeom>
              <a:avLst/>
              <a:gdLst>
                <a:gd name="connsiteX0" fmla="*/ 62819 w 4192035"/>
                <a:gd name="connsiteY0" fmla="*/ 1975758 h 2807446"/>
                <a:gd name="connsiteX1" fmla="*/ 589593 w 4192035"/>
                <a:gd name="connsiteY1" fmla="*/ 146958 h 2807446"/>
                <a:gd name="connsiteX2" fmla="*/ 3273158 w 4192035"/>
                <a:gd name="connsiteY2" fmla="*/ 186714 h 2807446"/>
                <a:gd name="connsiteX3" fmla="*/ 4177619 w 4192035"/>
                <a:gd name="connsiteY3" fmla="*/ 793001 h 2807446"/>
                <a:gd name="connsiteX4" fmla="*/ 3660784 w 4192035"/>
                <a:gd name="connsiteY4" fmla="*/ 2393201 h 2807446"/>
                <a:gd name="connsiteX5" fmla="*/ 1583506 w 4192035"/>
                <a:gd name="connsiteY5" fmla="*/ 2790766 h 2807446"/>
                <a:gd name="connsiteX6" fmla="*/ 62819 w 4192035"/>
                <a:gd name="connsiteY6" fmla="*/ 1975758 h 2807446"/>
                <a:gd name="connsiteX0" fmla="*/ 0 w 4129216"/>
                <a:gd name="connsiteY0" fmla="*/ 1975758 h 2807446"/>
                <a:gd name="connsiteX1" fmla="*/ 526774 w 4129216"/>
                <a:gd name="connsiteY1" fmla="*/ 146958 h 2807446"/>
                <a:gd name="connsiteX2" fmla="*/ 3210339 w 4129216"/>
                <a:gd name="connsiteY2" fmla="*/ 186714 h 2807446"/>
                <a:gd name="connsiteX3" fmla="*/ 4114800 w 4129216"/>
                <a:gd name="connsiteY3" fmla="*/ 793001 h 2807446"/>
                <a:gd name="connsiteX4" fmla="*/ 3597965 w 4129216"/>
                <a:gd name="connsiteY4" fmla="*/ 2393201 h 2807446"/>
                <a:gd name="connsiteX5" fmla="*/ 1520687 w 4129216"/>
                <a:gd name="connsiteY5" fmla="*/ 2790766 h 2807446"/>
                <a:gd name="connsiteX6" fmla="*/ 0 w 4129216"/>
                <a:gd name="connsiteY6" fmla="*/ 1975758 h 2807446"/>
                <a:gd name="connsiteX0" fmla="*/ 0 w 4129216"/>
                <a:gd name="connsiteY0" fmla="*/ 1828800 h 2660488"/>
                <a:gd name="connsiteX1" fmla="*/ 526774 w 4129216"/>
                <a:gd name="connsiteY1" fmla="*/ 0 h 2660488"/>
                <a:gd name="connsiteX2" fmla="*/ 3210339 w 4129216"/>
                <a:gd name="connsiteY2" fmla="*/ 39756 h 2660488"/>
                <a:gd name="connsiteX3" fmla="*/ 4114800 w 4129216"/>
                <a:gd name="connsiteY3" fmla="*/ 646043 h 2660488"/>
                <a:gd name="connsiteX4" fmla="*/ 3597965 w 4129216"/>
                <a:gd name="connsiteY4" fmla="*/ 2246243 h 2660488"/>
                <a:gd name="connsiteX5" fmla="*/ 1520687 w 4129216"/>
                <a:gd name="connsiteY5" fmla="*/ 2643808 h 2660488"/>
                <a:gd name="connsiteX6" fmla="*/ 0 w 4129216"/>
                <a:gd name="connsiteY6" fmla="*/ 1828800 h 2660488"/>
                <a:gd name="connsiteX0" fmla="*/ 0 w 4129216"/>
                <a:gd name="connsiteY0" fmla="*/ 1828800 h 2660488"/>
                <a:gd name="connsiteX1" fmla="*/ 526774 w 4129216"/>
                <a:gd name="connsiteY1" fmla="*/ 0 h 2660488"/>
                <a:gd name="connsiteX2" fmla="*/ 3210339 w 4129216"/>
                <a:gd name="connsiteY2" fmla="*/ 39756 h 2660488"/>
                <a:gd name="connsiteX3" fmla="*/ 4114800 w 4129216"/>
                <a:gd name="connsiteY3" fmla="*/ 646043 h 2660488"/>
                <a:gd name="connsiteX4" fmla="*/ 3597965 w 4129216"/>
                <a:gd name="connsiteY4" fmla="*/ 2246243 h 2660488"/>
                <a:gd name="connsiteX5" fmla="*/ 1520687 w 4129216"/>
                <a:gd name="connsiteY5" fmla="*/ 2643808 h 2660488"/>
                <a:gd name="connsiteX6" fmla="*/ 0 w 4129216"/>
                <a:gd name="connsiteY6" fmla="*/ 1828800 h 2660488"/>
                <a:gd name="connsiteX0" fmla="*/ 0 w 4114800"/>
                <a:gd name="connsiteY0" fmla="*/ 1828800 h 2660488"/>
                <a:gd name="connsiteX1" fmla="*/ 526774 w 4114800"/>
                <a:gd name="connsiteY1" fmla="*/ 0 h 2660488"/>
                <a:gd name="connsiteX2" fmla="*/ 3210339 w 4114800"/>
                <a:gd name="connsiteY2" fmla="*/ 39756 h 2660488"/>
                <a:gd name="connsiteX3" fmla="*/ 4114800 w 4114800"/>
                <a:gd name="connsiteY3" fmla="*/ 646043 h 2660488"/>
                <a:gd name="connsiteX4" fmla="*/ 3597965 w 4114800"/>
                <a:gd name="connsiteY4" fmla="*/ 2246243 h 2660488"/>
                <a:gd name="connsiteX5" fmla="*/ 1520687 w 4114800"/>
                <a:gd name="connsiteY5" fmla="*/ 2643808 h 2660488"/>
                <a:gd name="connsiteX6" fmla="*/ 0 w 4114800"/>
                <a:gd name="connsiteY6" fmla="*/ 1828800 h 2660488"/>
                <a:gd name="connsiteX0" fmla="*/ 0 w 4114800"/>
                <a:gd name="connsiteY0" fmla="*/ 1828800 h 2643808"/>
                <a:gd name="connsiteX1" fmla="*/ 526774 w 4114800"/>
                <a:gd name="connsiteY1" fmla="*/ 0 h 2643808"/>
                <a:gd name="connsiteX2" fmla="*/ 3210339 w 4114800"/>
                <a:gd name="connsiteY2" fmla="*/ 39756 h 2643808"/>
                <a:gd name="connsiteX3" fmla="*/ 4114800 w 4114800"/>
                <a:gd name="connsiteY3" fmla="*/ 646043 h 2643808"/>
                <a:gd name="connsiteX4" fmla="*/ 3597965 w 4114800"/>
                <a:gd name="connsiteY4" fmla="*/ 2246243 h 2643808"/>
                <a:gd name="connsiteX5" fmla="*/ 1520687 w 4114800"/>
                <a:gd name="connsiteY5" fmla="*/ 2643808 h 2643808"/>
                <a:gd name="connsiteX6" fmla="*/ 0 w 4114800"/>
                <a:gd name="connsiteY6" fmla="*/ 1828800 h 2643808"/>
                <a:gd name="connsiteX0" fmla="*/ 0 w 4114800"/>
                <a:gd name="connsiteY0" fmla="*/ 1828800 h 2643808"/>
                <a:gd name="connsiteX1" fmla="*/ 526774 w 4114800"/>
                <a:gd name="connsiteY1" fmla="*/ 0 h 2643808"/>
                <a:gd name="connsiteX2" fmla="*/ 3210339 w 4114800"/>
                <a:gd name="connsiteY2" fmla="*/ 39756 h 2643808"/>
                <a:gd name="connsiteX3" fmla="*/ 4114800 w 4114800"/>
                <a:gd name="connsiteY3" fmla="*/ 646043 h 2643808"/>
                <a:gd name="connsiteX4" fmla="*/ 3597965 w 4114800"/>
                <a:gd name="connsiteY4" fmla="*/ 2246243 h 2643808"/>
                <a:gd name="connsiteX5" fmla="*/ 1520687 w 4114800"/>
                <a:gd name="connsiteY5" fmla="*/ 2643808 h 2643808"/>
                <a:gd name="connsiteX6" fmla="*/ 0 w 4114800"/>
                <a:gd name="connsiteY6" fmla="*/ 1828800 h 2643808"/>
                <a:gd name="connsiteX0" fmla="*/ 21396 w 4136196"/>
                <a:gd name="connsiteY0" fmla="*/ 1806133 h 2621141"/>
                <a:gd name="connsiteX1" fmla="*/ 697460 w 4136196"/>
                <a:gd name="connsiteY1" fmla="*/ 182607 h 2621141"/>
                <a:gd name="connsiteX2" fmla="*/ 3231735 w 4136196"/>
                <a:gd name="connsiteY2" fmla="*/ 17089 h 2621141"/>
                <a:gd name="connsiteX3" fmla="*/ 4136196 w 4136196"/>
                <a:gd name="connsiteY3" fmla="*/ 623376 h 2621141"/>
                <a:gd name="connsiteX4" fmla="*/ 3619361 w 4136196"/>
                <a:gd name="connsiteY4" fmla="*/ 2223576 h 2621141"/>
                <a:gd name="connsiteX5" fmla="*/ 1542083 w 4136196"/>
                <a:gd name="connsiteY5" fmla="*/ 2621141 h 2621141"/>
                <a:gd name="connsiteX6" fmla="*/ 21396 w 4136196"/>
                <a:gd name="connsiteY6" fmla="*/ 1806133 h 2621141"/>
                <a:gd name="connsiteX0" fmla="*/ 33003 w 4164293"/>
                <a:gd name="connsiteY0" fmla="*/ 1760869 h 2575877"/>
                <a:gd name="connsiteX1" fmla="*/ 709067 w 4164293"/>
                <a:gd name="connsiteY1" fmla="*/ 137343 h 2575877"/>
                <a:gd name="connsiteX2" fmla="*/ 2982085 w 4164293"/>
                <a:gd name="connsiteY2" fmla="*/ 139776 h 2575877"/>
                <a:gd name="connsiteX3" fmla="*/ 4147803 w 4164293"/>
                <a:gd name="connsiteY3" fmla="*/ 578112 h 2575877"/>
                <a:gd name="connsiteX4" fmla="*/ 3630968 w 4164293"/>
                <a:gd name="connsiteY4" fmla="*/ 2178312 h 2575877"/>
                <a:gd name="connsiteX5" fmla="*/ 1553690 w 4164293"/>
                <a:gd name="connsiteY5" fmla="*/ 2575877 h 2575877"/>
                <a:gd name="connsiteX6" fmla="*/ 33003 w 4164293"/>
                <a:gd name="connsiteY6" fmla="*/ 1760869 h 2575877"/>
                <a:gd name="connsiteX0" fmla="*/ 33003 w 3772446"/>
                <a:gd name="connsiteY0" fmla="*/ 1767725 h 2582733"/>
                <a:gd name="connsiteX1" fmla="*/ 709067 w 3772446"/>
                <a:gd name="connsiteY1" fmla="*/ 144199 h 2582733"/>
                <a:gd name="connsiteX2" fmla="*/ 2982085 w 3772446"/>
                <a:gd name="connsiteY2" fmla="*/ 146632 h 2582733"/>
                <a:gd name="connsiteX3" fmla="*/ 3699933 w 3772446"/>
                <a:gd name="connsiteY3" fmla="*/ 734258 h 2582733"/>
                <a:gd name="connsiteX4" fmla="*/ 3630968 w 3772446"/>
                <a:gd name="connsiteY4" fmla="*/ 2185168 h 2582733"/>
                <a:gd name="connsiteX5" fmla="*/ 1553690 w 3772446"/>
                <a:gd name="connsiteY5" fmla="*/ 2582733 h 2582733"/>
                <a:gd name="connsiteX6" fmla="*/ 33003 w 3772446"/>
                <a:gd name="connsiteY6" fmla="*/ 1767725 h 2582733"/>
                <a:gd name="connsiteX0" fmla="*/ 33003 w 3869227"/>
                <a:gd name="connsiteY0" fmla="*/ 1766847 h 2581855"/>
                <a:gd name="connsiteX1" fmla="*/ 709067 w 3869227"/>
                <a:gd name="connsiteY1" fmla="*/ 143321 h 2581855"/>
                <a:gd name="connsiteX2" fmla="*/ 2982085 w 3869227"/>
                <a:gd name="connsiteY2" fmla="*/ 145754 h 2581855"/>
                <a:gd name="connsiteX3" fmla="*/ 3830561 w 3869227"/>
                <a:gd name="connsiteY3" fmla="*/ 714719 h 2581855"/>
                <a:gd name="connsiteX4" fmla="*/ 3630968 w 3869227"/>
                <a:gd name="connsiteY4" fmla="*/ 2184290 h 2581855"/>
                <a:gd name="connsiteX5" fmla="*/ 1553690 w 3869227"/>
                <a:gd name="connsiteY5" fmla="*/ 2581855 h 2581855"/>
                <a:gd name="connsiteX6" fmla="*/ 33003 w 3869227"/>
                <a:gd name="connsiteY6" fmla="*/ 1766847 h 2581855"/>
                <a:gd name="connsiteX0" fmla="*/ 33003 w 3830561"/>
                <a:gd name="connsiteY0" fmla="*/ 1766847 h 2581855"/>
                <a:gd name="connsiteX1" fmla="*/ 709067 w 3830561"/>
                <a:gd name="connsiteY1" fmla="*/ 143321 h 2581855"/>
                <a:gd name="connsiteX2" fmla="*/ 2982085 w 3830561"/>
                <a:gd name="connsiteY2" fmla="*/ 145754 h 2581855"/>
                <a:gd name="connsiteX3" fmla="*/ 3830561 w 3830561"/>
                <a:gd name="connsiteY3" fmla="*/ 714719 h 2581855"/>
                <a:gd name="connsiteX4" fmla="*/ 3630968 w 3830561"/>
                <a:gd name="connsiteY4" fmla="*/ 2184290 h 2581855"/>
                <a:gd name="connsiteX5" fmla="*/ 1553690 w 3830561"/>
                <a:gd name="connsiteY5" fmla="*/ 2581855 h 2581855"/>
                <a:gd name="connsiteX6" fmla="*/ 33003 w 3830561"/>
                <a:gd name="connsiteY6" fmla="*/ 1766847 h 2581855"/>
                <a:gd name="connsiteX0" fmla="*/ 0 w 3797558"/>
                <a:gd name="connsiteY0" fmla="*/ 1766847 h 2581855"/>
                <a:gd name="connsiteX1" fmla="*/ 676064 w 3797558"/>
                <a:gd name="connsiteY1" fmla="*/ 143321 h 2581855"/>
                <a:gd name="connsiteX2" fmla="*/ 2949082 w 3797558"/>
                <a:gd name="connsiteY2" fmla="*/ 145754 h 2581855"/>
                <a:gd name="connsiteX3" fmla="*/ 3797558 w 3797558"/>
                <a:gd name="connsiteY3" fmla="*/ 714719 h 2581855"/>
                <a:gd name="connsiteX4" fmla="*/ 3597965 w 3797558"/>
                <a:gd name="connsiteY4" fmla="*/ 2184290 h 2581855"/>
                <a:gd name="connsiteX5" fmla="*/ 1520687 w 3797558"/>
                <a:gd name="connsiteY5" fmla="*/ 2581855 h 2581855"/>
                <a:gd name="connsiteX6" fmla="*/ 0 w 3797558"/>
                <a:gd name="connsiteY6" fmla="*/ 1766847 h 2581855"/>
                <a:gd name="connsiteX0" fmla="*/ 0 w 3797558"/>
                <a:gd name="connsiteY0" fmla="*/ 1766847 h 2581855"/>
                <a:gd name="connsiteX1" fmla="*/ 676064 w 3797558"/>
                <a:gd name="connsiteY1" fmla="*/ 143321 h 2581855"/>
                <a:gd name="connsiteX2" fmla="*/ 2949082 w 3797558"/>
                <a:gd name="connsiteY2" fmla="*/ 145754 h 2581855"/>
                <a:gd name="connsiteX3" fmla="*/ 3797558 w 3797558"/>
                <a:gd name="connsiteY3" fmla="*/ 714719 h 2581855"/>
                <a:gd name="connsiteX4" fmla="*/ 3597965 w 3797558"/>
                <a:gd name="connsiteY4" fmla="*/ 2184290 h 2581855"/>
                <a:gd name="connsiteX5" fmla="*/ 1520687 w 3797558"/>
                <a:gd name="connsiteY5" fmla="*/ 2581855 h 2581855"/>
                <a:gd name="connsiteX6" fmla="*/ 0 w 3797558"/>
                <a:gd name="connsiteY6" fmla="*/ 1766847 h 2581855"/>
                <a:gd name="connsiteX0" fmla="*/ 0 w 3797558"/>
                <a:gd name="connsiteY0" fmla="*/ 1766847 h 2581855"/>
                <a:gd name="connsiteX1" fmla="*/ 676064 w 3797558"/>
                <a:gd name="connsiteY1" fmla="*/ 143321 h 2581855"/>
                <a:gd name="connsiteX2" fmla="*/ 2949082 w 3797558"/>
                <a:gd name="connsiteY2" fmla="*/ 145754 h 2581855"/>
                <a:gd name="connsiteX3" fmla="*/ 3797558 w 3797558"/>
                <a:gd name="connsiteY3" fmla="*/ 714719 h 2581855"/>
                <a:gd name="connsiteX4" fmla="*/ 3597965 w 3797558"/>
                <a:gd name="connsiteY4" fmla="*/ 2184290 h 2581855"/>
                <a:gd name="connsiteX5" fmla="*/ 1520687 w 3797558"/>
                <a:gd name="connsiteY5" fmla="*/ 2581855 h 2581855"/>
                <a:gd name="connsiteX6" fmla="*/ 0 w 3797558"/>
                <a:gd name="connsiteY6" fmla="*/ 1766847 h 2581855"/>
                <a:gd name="connsiteX0" fmla="*/ 0 w 4133460"/>
                <a:gd name="connsiteY0" fmla="*/ 1759219 h 2574227"/>
                <a:gd name="connsiteX1" fmla="*/ 676064 w 4133460"/>
                <a:gd name="connsiteY1" fmla="*/ 135693 h 2574227"/>
                <a:gd name="connsiteX2" fmla="*/ 2949082 w 4133460"/>
                <a:gd name="connsiteY2" fmla="*/ 138126 h 2574227"/>
                <a:gd name="connsiteX3" fmla="*/ 4133460 w 4133460"/>
                <a:gd name="connsiteY3" fmla="*/ 539140 h 2574227"/>
                <a:gd name="connsiteX4" fmla="*/ 3597965 w 4133460"/>
                <a:gd name="connsiteY4" fmla="*/ 2176662 h 2574227"/>
                <a:gd name="connsiteX5" fmla="*/ 1520687 w 4133460"/>
                <a:gd name="connsiteY5" fmla="*/ 2574227 h 2574227"/>
                <a:gd name="connsiteX6" fmla="*/ 0 w 4133460"/>
                <a:gd name="connsiteY6" fmla="*/ 1759219 h 2574227"/>
                <a:gd name="connsiteX0" fmla="*/ 0 w 4226766"/>
                <a:gd name="connsiteY0" fmla="*/ 1784602 h 2599610"/>
                <a:gd name="connsiteX1" fmla="*/ 676064 w 4226766"/>
                <a:gd name="connsiteY1" fmla="*/ 161076 h 2599610"/>
                <a:gd name="connsiteX2" fmla="*/ 2949082 w 4226766"/>
                <a:gd name="connsiteY2" fmla="*/ 163509 h 2599610"/>
                <a:gd name="connsiteX3" fmla="*/ 4226766 w 4226766"/>
                <a:gd name="connsiteY3" fmla="*/ 1087037 h 2599610"/>
                <a:gd name="connsiteX4" fmla="*/ 3597965 w 4226766"/>
                <a:gd name="connsiteY4" fmla="*/ 2202045 h 2599610"/>
                <a:gd name="connsiteX5" fmla="*/ 1520687 w 4226766"/>
                <a:gd name="connsiteY5" fmla="*/ 2599610 h 2599610"/>
                <a:gd name="connsiteX6" fmla="*/ 0 w 4226766"/>
                <a:gd name="connsiteY6" fmla="*/ 1784602 h 2599610"/>
                <a:gd name="connsiteX0" fmla="*/ 0 w 4114799"/>
                <a:gd name="connsiteY0" fmla="*/ 1781655 h 2596663"/>
                <a:gd name="connsiteX1" fmla="*/ 676064 w 4114799"/>
                <a:gd name="connsiteY1" fmla="*/ 158129 h 2596663"/>
                <a:gd name="connsiteX2" fmla="*/ 2949082 w 4114799"/>
                <a:gd name="connsiteY2" fmla="*/ 160562 h 2596663"/>
                <a:gd name="connsiteX3" fmla="*/ 4114799 w 4114799"/>
                <a:gd name="connsiteY3" fmla="*/ 1028106 h 2596663"/>
                <a:gd name="connsiteX4" fmla="*/ 3597965 w 4114799"/>
                <a:gd name="connsiteY4" fmla="*/ 2199098 h 2596663"/>
                <a:gd name="connsiteX5" fmla="*/ 1520687 w 4114799"/>
                <a:gd name="connsiteY5" fmla="*/ 2596663 h 2596663"/>
                <a:gd name="connsiteX6" fmla="*/ 0 w 4114799"/>
                <a:gd name="connsiteY6" fmla="*/ 1781655 h 259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799" h="2596663">
                  <a:moveTo>
                    <a:pt x="0" y="1781655"/>
                  </a:moveTo>
                  <a:lnTo>
                    <a:pt x="676064" y="158129"/>
                  </a:lnTo>
                  <a:cubicBezTo>
                    <a:pt x="1167578" y="-112053"/>
                    <a:pt x="2375960" y="15566"/>
                    <a:pt x="2949082" y="160562"/>
                  </a:cubicBezTo>
                  <a:cubicBezTo>
                    <a:pt x="3522204" y="305558"/>
                    <a:pt x="3720006" y="894435"/>
                    <a:pt x="4114799" y="1028106"/>
                  </a:cubicBezTo>
                  <a:lnTo>
                    <a:pt x="3597965" y="2199098"/>
                  </a:lnTo>
                  <a:lnTo>
                    <a:pt x="1520687" y="2596663"/>
                  </a:lnTo>
                  <a:lnTo>
                    <a:pt x="0" y="1781655"/>
                  </a:lnTo>
                  <a:close/>
                </a:path>
              </a:pathLst>
            </a:custGeom>
            <a:solidFill>
              <a:schemeClr val="bg1"/>
            </a:solidFill>
            <a:ln>
              <a:noFill/>
            </a:ln>
            <a:effectLst>
              <a:outerShdw blurRad="1028700" dir="516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oup 14"/>
            <p:cNvGrpSpPr/>
            <p:nvPr/>
          </p:nvGrpSpPr>
          <p:grpSpPr>
            <a:xfrm>
              <a:off x="4021740" y="1639614"/>
              <a:ext cx="4145344" cy="4274098"/>
              <a:chOff x="3931515" y="1546587"/>
              <a:chExt cx="4325794" cy="4460152"/>
            </a:xfrm>
          </p:grpSpPr>
          <p:sp>
            <p:nvSpPr>
              <p:cNvPr id="21" name="Freeform 6"/>
              <p:cNvSpPr>
                <a:spLocks/>
              </p:cNvSpPr>
              <p:nvPr/>
            </p:nvSpPr>
            <p:spPr bwMode="auto">
              <a:xfrm>
                <a:off x="7719878" y="3887310"/>
                <a:ext cx="537431" cy="1718990"/>
              </a:xfrm>
              <a:custGeom>
                <a:avLst/>
                <a:gdLst>
                  <a:gd name="T0" fmla="*/ 408 w 408"/>
                  <a:gd name="T1" fmla="*/ 0 h 1305"/>
                  <a:gd name="T2" fmla="*/ 408 w 408"/>
                  <a:gd name="T3" fmla="*/ 389 h 1305"/>
                  <a:gd name="T4" fmla="*/ 1 w 408"/>
                  <a:gd name="T5" fmla="*/ 1305 h 1305"/>
                  <a:gd name="T6" fmla="*/ 0 w 408"/>
                  <a:gd name="T7" fmla="*/ 903 h 1305"/>
                  <a:gd name="T8" fmla="*/ 408 w 408"/>
                  <a:gd name="T9" fmla="*/ 0 h 1305"/>
                </a:gdLst>
                <a:ahLst/>
                <a:cxnLst>
                  <a:cxn ang="0">
                    <a:pos x="T0" y="T1"/>
                  </a:cxn>
                  <a:cxn ang="0">
                    <a:pos x="T2" y="T3"/>
                  </a:cxn>
                  <a:cxn ang="0">
                    <a:pos x="T4" y="T5"/>
                  </a:cxn>
                  <a:cxn ang="0">
                    <a:pos x="T6" y="T7"/>
                  </a:cxn>
                  <a:cxn ang="0">
                    <a:pos x="T8" y="T9"/>
                  </a:cxn>
                </a:cxnLst>
                <a:rect l="0" t="0" r="r" b="b"/>
                <a:pathLst>
                  <a:path w="408" h="1305">
                    <a:moveTo>
                      <a:pt x="408" y="0"/>
                    </a:moveTo>
                    <a:lnTo>
                      <a:pt x="408" y="389"/>
                    </a:lnTo>
                    <a:lnTo>
                      <a:pt x="1" y="1305"/>
                    </a:lnTo>
                    <a:lnTo>
                      <a:pt x="0" y="903"/>
                    </a:lnTo>
                    <a:lnTo>
                      <a:pt x="40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7"/>
              <p:cNvSpPr>
                <a:spLocks/>
              </p:cNvSpPr>
              <p:nvPr/>
            </p:nvSpPr>
            <p:spPr bwMode="auto">
              <a:xfrm>
                <a:off x="5516147" y="5076771"/>
                <a:ext cx="2205049" cy="929967"/>
              </a:xfrm>
              <a:custGeom>
                <a:avLst/>
                <a:gdLst>
                  <a:gd name="T0" fmla="*/ 1673 w 1674"/>
                  <a:gd name="T1" fmla="*/ 0 h 706"/>
                  <a:gd name="T2" fmla="*/ 1674 w 1674"/>
                  <a:gd name="T3" fmla="*/ 402 h 706"/>
                  <a:gd name="T4" fmla="*/ 0 w 1674"/>
                  <a:gd name="T5" fmla="*/ 706 h 706"/>
                  <a:gd name="T6" fmla="*/ 0 w 1674"/>
                  <a:gd name="T7" fmla="*/ 269 h 706"/>
                  <a:gd name="T8" fmla="*/ 1673 w 1674"/>
                  <a:gd name="T9" fmla="*/ 0 h 706"/>
                </a:gdLst>
                <a:ahLst/>
                <a:cxnLst>
                  <a:cxn ang="0">
                    <a:pos x="T0" y="T1"/>
                  </a:cxn>
                  <a:cxn ang="0">
                    <a:pos x="T2" y="T3"/>
                  </a:cxn>
                  <a:cxn ang="0">
                    <a:pos x="T4" y="T5"/>
                  </a:cxn>
                  <a:cxn ang="0">
                    <a:pos x="T6" y="T7"/>
                  </a:cxn>
                  <a:cxn ang="0">
                    <a:pos x="T8" y="T9"/>
                  </a:cxn>
                </a:cxnLst>
                <a:rect l="0" t="0" r="r" b="b"/>
                <a:pathLst>
                  <a:path w="1674" h="706">
                    <a:moveTo>
                      <a:pt x="1673" y="0"/>
                    </a:moveTo>
                    <a:lnTo>
                      <a:pt x="1674" y="402"/>
                    </a:lnTo>
                    <a:lnTo>
                      <a:pt x="0" y="706"/>
                    </a:lnTo>
                    <a:lnTo>
                      <a:pt x="0" y="269"/>
                    </a:lnTo>
                    <a:lnTo>
                      <a:pt x="167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8"/>
              <p:cNvSpPr>
                <a:spLocks/>
              </p:cNvSpPr>
              <p:nvPr/>
            </p:nvSpPr>
            <p:spPr bwMode="auto">
              <a:xfrm>
                <a:off x="3931515" y="4511679"/>
                <a:ext cx="1584632" cy="1495060"/>
              </a:xfrm>
              <a:custGeom>
                <a:avLst/>
                <a:gdLst>
                  <a:gd name="T0" fmla="*/ 0 w 1203"/>
                  <a:gd name="T1" fmla="*/ 0 h 1135"/>
                  <a:gd name="T2" fmla="*/ 1203 w 1203"/>
                  <a:gd name="T3" fmla="*/ 698 h 1135"/>
                  <a:gd name="T4" fmla="*/ 1203 w 1203"/>
                  <a:gd name="T5" fmla="*/ 1135 h 1135"/>
                  <a:gd name="T6" fmla="*/ 0 w 1203"/>
                  <a:gd name="T7" fmla="*/ 464 h 1135"/>
                  <a:gd name="T8" fmla="*/ 0 w 1203"/>
                  <a:gd name="T9" fmla="*/ 0 h 1135"/>
                </a:gdLst>
                <a:ahLst/>
                <a:cxnLst>
                  <a:cxn ang="0">
                    <a:pos x="T0" y="T1"/>
                  </a:cxn>
                  <a:cxn ang="0">
                    <a:pos x="T2" y="T3"/>
                  </a:cxn>
                  <a:cxn ang="0">
                    <a:pos x="T4" y="T5"/>
                  </a:cxn>
                  <a:cxn ang="0">
                    <a:pos x="T6" y="T7"/>
                  </a:cxn>
                  <a:cxn ang="0">
                    <a:pos x="T8" y="T9"/>
                  </a:cxn>
                </a:cxnLst>
                <a:rect l="0" t="0" r="r" b="b"/>
                <a:pathLst>
                  <a:path w="1203" h="1135">
                    <a:moveTo>
                      <a:pt x="0" y="0"/>
                    </a:moveTo>
                    <a:lnTo>
                      <a:pt x="1203" y="698"/>
                    </a:lnTo>
                    <a:lnTo>
                      <a:pt x="1203" y="1135"/>
                    </a:lnTo>
                    <a:lnTo>
                      <a:pt x="0" y="464"/>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9"/>
              <p:cNvSpPr>
                <a:spLocks/>
              </p:cNvSpPr>
              <p:nvPr/>
            </p:nvSpPr>
            <p:spPr bwMode="auto">
              <a:xfrm>
                <a:off x="3931515" y="2862504"/>
                <a:ext cx="4325794" cy="2568605"/>
              </a:xfrm>
              <a:custGeom>
                <a:avLst/>
                <a:gdLst>
                  <a:gd name="T0" fmla="*/ 2092 w 3284"/>
                  <a:gd name="T1" fmla="*/ 0 h 1950"/>
                  <a:gd name="T2" fmla="*/ 3284 w 3284"/>
                  <a:gd name="T3" fmla="*/ 778 h 1950"/>
                  <a:gd name="T4" fmla="*/ 2876 w 3284"/>
                  <a:gd name="T5" fmla="*/ 1681 h 1950"/>
                  <a:gd name="T6" fmla="*/ 1203 w 3284"/>
                  <a:gd name="T7" fmla="*/ 1950 h 1950"/>
                  <a:gd name="T8" fmla="*/ 0 w 3284"/>
                  <a:gd name="T9" fmla="*/ 1252 h 1950"/>
                  <a:gd name="T10" fmla="*/ 419 w 3284"/>
                  <a:gd name="T11" fmla="*/ 248 h 1950"/>
                  <a:gd name="T12" fmla="*/ 2092 w 3284"/>
                  <a:gd name="T13" fmla="*/ 0 h 1950"/>
                </a:gdLst>
                <a:ahLst/>
                <a:cxnLst>
                  <a:cxn ang="0">
                    <a:pos x="T0" y="T1"/>
                  </a:cxn>
                  <a:cxn ang="0">
                    <a:pos x="T2" y="T3"/>
                  </a:cxn>
                  <a:cxn ang="0">
                    <a:pos x="T4" y="T5"/>
                  </a:cxn>
                  <a:cxn ang="0">
                    <a:pos x="T6" y="T7"/>
                  </a:cxn>
                  <a:cxn ang="0">
                    <a:pos x="T8" y="T9"/>
                  </a:cxn>
                  <a:cxn ang="0">
                    <a:pos x="T10" y="T11"/>
                  </a:cxn>
                  <a:cxn ang="0">
                    <a:pos x="T12" y="T13"/>
                  </a:cxn>
                </a:cxnLst>
                <a:rect l="0" t="0" r="r" b="b"/>
                <a:pathLst>
                  <a:path w="3284" h="1950">
                    <a:moveTo>
                      <a:pt x="2092" y="0"/>
                    </a:moveTo>
                    <a:lnTo>
                      <a:pt x="3284" y="778"/>
                    </a:lnTo>
                    <a:lnTo>
                      <a:pt x="2876" y="1681"/>
                    </a:lnTo>
                    <a:lnTo>
                      <a:pt x="1203" y="1950"/>
                    </a:lnTo>
                    <a:lnTo>
                      <a:pt x="0" y="1252"/>
                    </a:lnTo>
                    <a:lnTo>
                      <a:pt x="419" y="248"/>
                    </a:lnTo>
                    <a:lnTo>
                      <a:pt x="2092" y="0"/>
                    </a:lnTo>
                    <a:close/>
                  </a:path>
                </a:pathLst>
              </a:custGeom>
              <a:solidFill>
                <a:schemeClr val="bg1">
                  <a:lumMod val="75000"/>
                </a:schemeClr>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10"/>
              <p:cNvSpPr>
                <a:spLocks/>
              </p:cNvSpPr>
              <p:nvPr/>
            </p:nvSpPr>
            <p:spPr bwMode="auto">
              <a:xfrm>
                <a:off x="7437990" y="3353831"/>
                <a:ext cx="436005" cy="1417343"/>
              </a:xfrm>
              <a:custGeom>
                <a:avLst/>
                <a:gdLst>
                  <a:gd name="T0" fmla="*/ 331 w 331"/>
                  <a:gd name="T1" fmla="*/ 0 h 1076"/>
                  <a:gd name="T2" fmla="*/ 331 w 331"/>
                  <a:gd name="T3" fmla="*/ 316 h 1076"/>
                  <a:gd name="T4" fmla="*/ 0 w 331"/>
                  <a:gd name="T5" fmla="*/ 1076 h 1076"/>
                  <a:gd name="T6" fmla="*/ 0 w 331"/>
                  <a:gd name="T7" fmla="*/ 734 h 1076"/>
                  <a:gd name="T8" fmla="*/ 331 w 331"/>
                  <a:gd name="T9" fmla="*/ 0 h 1076"/>
                </a:gdLst>
                <a:ahLst/>
                <a:cxnLst>
                  <a:cxn ang="0">
                    <a:pos x="T0" y="T1"/>
                  </a:cxn>
                  <a:cxn ang="0">
                    <a:pos x="T2" y="T3"/>
                  </a:cxn>
                  <a:cxn ang="0">
                    <a:pos x="T4" y="T5"/>
                  </a:cxn>
                  <a:cxn ang="0">
                    <a:pos x="T6" y="T7"/>
                  </a:cxn>
                  <a:cxn ang="0">
                    <a:pos x="T8" y="T9"/>
                  </a:cxn>
                </a:cxnLst>
                <a:rect l="0" t="0" r="r" b="b"/>
                <a:pathLst>
                  <a:path w="331" h="1076">
                    <a:moveTo>
                      <a:pt x="331" y="0"/>
                    </a:moveTo>
                    <a:lnTo>
                      <a:pt x="331" y="316"/>
                    </a:lnTo>
                    <a:lnTo>
                      <a:pt x="0" y="1076"/>
                    </a:lnTo>
                    <a:lnTo>
                      <a:pt x="0" y="734"/>
                    </a:lnTo>
                    <a:lnTo>
                      <a:pt x="33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11"/>
              <p:cNvSpPr>
                <a:spLocks/>
              </p:cNvSpPr>
              <p:nvPr/>
            </p:nvSpPr>
            <p:spPr bwMode="auto">
              <a:xfrm>
                <a:off x="5645236" y="4320680"/>
                <a:ext cx="1792755" cy="754775"/>
              </a:xfrm>
              <a:custGeom>
                <a:avLst/>
                <a:gdLst>
                  <a:gd name="T0" fmla="*/ 1361 w 1361"/>
                  <a:gd name="T1" fmla="*/ 0 h 573"/>
                  <a:gd name="T2" fmla="*/ 1361 w 1361"/>
                  <a:gd name="T3" fmla="*/ 342 h 573"/>
                  <a:gd name="T4" fmla="*/ 0 w 1361"/>
                  <a:gd name="T5" fmla="*/ 573 h 573"/>
                  <a:gd name="T6" fmla="*/ 0 w 1361"/>
                  <a:gd name="T7" fmla="*/ 227 h 573"/>
                  <a:gd name="T8" fmla="*/ 1361 w 1361"/>
                  <a:gd name="T9" fmla="*/ 0 h 573"/>
                </a:gdLst>
                <a:ahLst/>
                <a:cxnLst>
                  <a:cxn ang="0">
                    <a:pos x="T0" y="T1"/>
                  </a:cxn>
                  <a:cxn ang="0">
                    <a:pos x="T2" y="T3"/>
                  </a:cxn>
                  <a:cxn ang="0">
                    <a:pos x="T4" y="T5"/>
                  </a:cxn>
                  <a:cxn ang="0">
                    <a:pos x="T6" y="T7"/>
                  </a:cxn>
                  <a:cxn ang="0">
                    <a:pos x="T8" y="T9"/>
                  </a:cxn>
                </a:cxnLst>
                <a:rect l="0" t="0" r="r" b="b"/>
                <a:pathLst>
                  <a:path w="1361" h="573">
                    <a:moveTo>
                      <a:pt x="1361" y="0"/>
                    </a:moveTo>
                    <a:lnTo>
                      <a:pt x="1361" y="342"/>
                    </a:lnTo>
                    <a:lnTo>
                      <a:pt x="0" y="573"/>
                    </a:lnTo>
                    <a:lnTo>
                      <a:pt x="0" y="227"/>
                    </a:lnTo>
                    <a:lnTo>
                      <a:pt x="1361"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12"/>
              <p:cNvSpPr>
                <a:spLocks/>
              </p:cNvSpPr>
              <p:nvPr/>
            </p:nvSpPr>
            <p:spPr bwMode="auto">
              <a:xfrm>
                <a:off x="4356982" y="3860966"/>
                <a:ext cx="1288254" cy="1214489"/>
              </a:xfrm>
              <a:custGeom>
                <a:avLst/>
                <a:gdLst>
                  <a:gd name="T0" fmla="*/ 0 w 978"/>
                  <a:gd name="T1" fmla="*/ 0 h 922"/>
                  <a:gd name="T2" fmla="*/ 978 w 978"/>
                  <a:gd name="T3" fmla="*/ 576 h 922"/>
                  <a:gd name="T4" fmla="*/ 978 w 978"/>
                  <a:gd name="T5" fmla="*/ 922 h 922"/>
                  <a:gd name="T6" fmla="*/ 0 w 978"/>
                  <a:gd name="T7" fmla="*/ 377 h 922"/>
                  <a:gd name="T8" fmla="*/ 0 w 978"/>
                  <a:gd name="T9" fmla="*/ 0 h 922"/>
                </a:gdLst>
                <a:ahLst/>
                <a:cxnLst>
                  <a:cxn ang="0">
                    <a:pos x="T0" y="T1"/>
                  </a:cxn>
                  <a:cxn ang="0">
                    <a:pos x="T2" y="T3"/>
                  </a:cxn>
                  <a:cxn ang="0">
                    <a:pos x="T4" y="T5"/>
                  </a:cxn>
                  <a:cxn ang="0">
                    <a:pos x="T6" y="T7"/>
                  </a:cxn>
                  <a:cxn ang="0">
                    <a:pos x="T8" y="T9"/>
                  </a:cxn>
                </a:cxnLst>
                <a:rect l="0" t="0" r="r" b="b"/>
                <a:pathLst>
                  <a:path w="978" h="922">
                    <a:moveTo>
                      <a:pt x="0" y="0"/>
                    </a:moveTo>
                    <a:lnTo>
                      <a:pt x="978" y="576"/>
                    </a:lnTo>
                    <a:lnTo>
                      <a:pt x="978" y="922"/>
                    </a:lnTo>
                    <a:lnTo>
                      <a:pt x="0" y="377"/>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13"/>
              <p:cNvSpPr>
                <a:spLocks/>
              </p:cNvSpPr>
              <p:nvPr/>
            </p:nvSpPr>
            <p:spPr bwMode="auto">
              <a:xfrm>
                <a:off x="4356982" y="2520023"/>
                <a:ext cx="3517013" cy="2099670"/>
              </a:xfrm>
              <a:custGeom>
                <a:avLst/>
                <a:gdLst>
                  <a:gd name="T0" fmla="*/ 1701 w 2670"/>
                  <a:gd name="T1" fmla="*/ 0 h 1594"/>
                  <a:gd name="T2" fmla="*/ 2670 w 2670"/>
                  <a:gd name="T3" fmla="*/ 633 h 1594"/>
                  <a:gd name="T4" fmla="*/ 2339 w 2670"/>
                  <a:gd name="T5" fmla="*/ 1367 h 1594"/>
                  <a:gd name="T6" fmla="*/ 978 w 2670"/>
                  <a:gd name="T7" fmla="*/ 1594 h 1594"/>
                  <a:gd name="T8" fmla="*/ 0 w 2670"/>
                  <a:gd name="T9" fmla="*/ 1018 h 1594"/>
                  <a:gd name="T10" fmla="*/ 340 w 2670"/>
                  <a:gd name="T11" fmla="*/ 202 h 1594"/>
                  <a:gd name="T12" fmla="*/ 1701 w 2670"/>
                  <a:gd name="T13" fmla="*/ 0 h 1594"/>
                </a:gdLst>
                <a:ahLst/>
                <a:cxnLst>
                  <a:cxn ang="0">
                    <a:pos x="T0" y="T1"/>
                  </a:cxn>
                  <a:cxn ang="0">
                    <a:pos x="T2" y="T3"/>
                  </a:cxn>
                  <a:cxn ang="0">
                    <a:pos x="T4" y="T5"/>
                  </a:cxn>
                  <a:cxn ang="0">
                    <a:pos x="T6" y="T7"/>
                  </a:cxn>
                  <a:cxn ang="0">
                    <a:pos x="T8" y="T9"/>
                  </a:cxn>
                  <a:cxn ang="0">
                    <a:pos x="T10" y="T11"/>
                  </a:cxn>
                  <a:cxn ang="0">
                    <a:pos x="T12" y="T13"/>
                  </a:cxn>
                </a:cxnLst>
                <a:rect l="0" t="0" r="r" b="b"/>
                <a:pathLst>
                  <a:path w="2670" h="1594">
                    <a:moveTo>
                      <a:pt x="1701" y="0"/>
                    </a:moveTo>
                    <a:lnTo>
                      <a:pt x="2670" y="633"/>
                    </a:lnTo>
                    <a:lnTo>
                      <a:pt x="2339" y="1367"/>
                    </a:lnTo>
                    <a:lnTo>
                      <a:pt x="978" y="1594"/>
                    </a:lnTo>
                    <a:lnTo>
                      <a:pt x="0" y="1018"/>
                    </a:lnTo>
                    <a:lnTo>
                      <a:pt x="340" y="202"/>
                    </a:lnTo>
                    <a:lnTo>
                      <a:pt x="1701" y="0"/>
                    </a:lnTo>
                    <a:close/>
                  </a:path>
                </a:pathLst>
              </a:custGeom>
              <a:solidFill>
                <a:schemeClr val="bg1">
                  <a:lumMod val="75000"/>
                </a:schemeClr>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14"/>
              <p:cNvSpPr>
                <a:spLocks/>
              </p:cNvSpPr>
              <p:nvPr/>
            </p:nvSpPr>
            <p:spPr bwMode="auto">
              <a:xfrm>
                <a:off x="7156102" y="2962613"/>
                <a:ext cx="342481" cy="1114379"/>
              </a:xfrm>
              <a:custGeom>
                <a:avLst/>
                <a:gdLst>
                  <a:gd name="T0" fmla="*/ 260 w 260"/>
                  <a:gd name="T1" fmla="*/ 0 h 846"/>
                  <a:gd name="T2" fmla="*/ 260 w 260"/>
                  <a:gd name="T3" fmla="*/ 248 h 846"/>
                  <a:gd name="T4" fmla="*/ 0 w 260"/>
                  <a:gd name="T5" fmla="*/ 846 h 846"/>
                  <a:gd name="T6" fmla="*/ 0 w 260"/>
                  <a:gd name="T7" fmla="*/ 577 h 846"/>
                  <a:gd name="T8" fmla="*/ 260 w 260"/>
                  <a:gd name="T9" fmla="*/ 0 h 846"/>
                </a:gdLst>
                <a:ahLst/>
                <a:cxnLst>
                  <a:cxn ang="0">
                    <a:pos x="T0" y="T1"/>
                  </a:cxn>
                  <a:cxn ang="0">
                    <a:pos x="T2" y="T3"/>
                  </a:cxn>
                  <a:cxn ang="0">
                    <a:pos x="T4" y="T5"/>
                  </a:cxn>
                  <a:cxn ang="0">
                    <a:pos x="T6" y="T7"/>
                  </a:cxn>
                  <a:cxn ang="0">
                    <a:pos x="T8" y="T9"/>
                  </a:cxn>
                </a:cxnLst>
                <a:rect l="0" t="0" r="r" b="b"/>
                <a:pathLst>
                  <a:path w="260" h="846">
                    <a:moveTo>
                      <a:pt x="260" y="0"/>
                    </a:moveTo>
                    <a:lnTo>
                      <a:pt x="260" y="248"/>
                    </a:lnTo>
                    <a:lnTo>
                      <a:pt x="0" y="846"/>
                    </a:lnTo>
                    <a:lnTo>
                      <a:pt x="0" y="577"/>
                    </a:lnTo>
                    <a:lnTo>
                      <a:pt x="26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5"/>
              <p:cNvSpPr>
                <a:spLocks/>
              </p:cNvSpPr>
              <p:nvPr/>
            </p:nvSpPr>
            <p:spPr bwMode="auto">
              <a:xfrm>
                <a:off x="5745346" y="3722656"/>
                <a:ext cx="1410757" cy="595389"/>
              </a:xfrm>
              <a:custGeom>
                <a:avLst/>
                <a:gdLst>
                  <a:gd name="T0" fmla="*/ 1071 w 1071"/>
                  <a:gd name="T1" fmla="*/ 0 h 452"/>
                  <a:gd name="T2" fmla="*/ 1071 w 1071"/>
                  <a:gd name="T3" fmla="*/ 269 h 452"/>
                  <a:gd name="T4" fmla="*/ 0 w 1071"/>
                  <a:gd name="T5" fmla="*/ 452 h 452"/>
                  <a:gd name="T6" fmla="*/ 0 w 1071"/>
                  <a:gd name="T7" fmla="*/ 176 h 452"/>
                  <a:gd name="T8" fmla="*/ 1071 w 1071"/>
                  <a:gd name="T9" fmla="*/ 0 h 452"/>
                </a:gdLst>
                <a:ahLst/>
                <a:cxnLst>
                  <a:cxn ang="0">
                    <a:pos x="T0" y="T1"/>
                  </a:cxn>
                  <a:cxn ang="0">
                    <a:pos x="T2" y="T3"/>
                  </a:cxn>
                  <a:cxn ang="0">
                    <a:pos x="T4" y="T5"/>
                  </a:cxn>
                  <a:cxn ang="0">
                    <a:pos x="T6" y="T7"/>
                  </a:cxn>
                  <a:cxn ang="0">
                    <a:pos x="T8" y="T9"/>
                  </a:cxn>
                </a:cxnLst>
                <a:rect l="0" t="0" r="r" b="b"/>
                <a:pathLst>
                  <a:path w="1071" h="452">
                    <a:moveTo>
                      <a:pt x="1071" y="0"/>
                    </a:moveTo>
                    <a:lnTo>
                      <a:pt x="1071" y="269"/>
                    </a:lnTo>
                    <a:lnTo>
                      <a:pt x="0" y="452"/>
                    </a:lnTo>
                    <a:lnTo>
                      <a:pt x="0" y="176"/>
                    </a:lnTo>
                    <a:lnTo>
                      <a:pt x="1071"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6"/>
              <p:cNvSpPr>
                <a:spLocks/>
              </p:cNvSpPr>
              <p:nvPr/>
            </p:nvSpPr>
            <p:spPr bwMode="auto">
              <a:xfrm>
                <a:off x="4732393" y="3361734"/>
                <a:ext cx="1012953" cy="956311"/>
              </a:xfrm>
              <a:custGeom>
                <a:avLst/>
                <a:gdLst>
                  <a:gd name="T0" fmla="*/ 0 w 769"/>
                  <a:gd name="T1" fmla="*/ 0 h 726"/>
                  <a:gd name="T2" fmla="*/ 769 w 769"/>
                  <a:gd name="T3" fmla="*/ 450 h 726"/>
                  <a:gd name="T4" fmla="*/ 769 w 769"/>
                  <a:gd name="T5" fmla="*/ 726 h 726"/>
                  <a:gd name="T6" fmla="*/ 0 w 769"/>
                  <a:gd name="T7" fmla="*/ 297 h 726"/>
                  <a:gd name="T8" fmla="*/ 0 w 769"/>
                  <a:gd name="T9" fmla="*/ 0 h 726"/>
                </a:gdLst>
                <a:ahLst/>
                <a:cxnLst>
                  <a:cxn ang="0">
                    <a:pos x="T0" y="T1"/>
                  </a:cxn>
                  <a:cxn ang="0">
                    <a:pos x="T2" y="T3"/>
                  </a:cxn>
                  <a:cxn ang="0">
                    <a:pos x="T4" y="T5"/>
                  </a:cxn>
                  <a:cxn ang="0">
                    <a:pos x="T6" y="T7"/>
                  </a:cxn>
                  <a:cxn ang="0">
                    <a:pos x="T8" y="T9"/>
                  </a:cxn>
                </a:cxnLst>
                <a:rect l="0" t="0" r="r" b="b"/>
                <a:pathLst>
                  <a:path w="769" h="726">
                    <a:moveTo>
                      <a:pt x="0" y="0"/>
                    </a:moveTo>
                    <a:lnTo>
                      <a:pt x="769" y="450"/>
                    </a:lnTo>
                    <a:lnTo>
                      <a:pt x="769" y="726"/>
                    </a:lnTo>
                    <a:lnTo>
                      <a:pt x="0" y="297"/>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17"/>
              <p:cNvSpPr>
                <a:spLocks/>
              </p:cNvSpPr>
              <p:nvPr/>
            </p:nvSpPr>
            <p:spPr bwMode="auto">
              <a:xfrm>
                <a:off x="4732393" y="2305313"/>
                <a:ext cx="2766190" cy="1649176"/>
              </a:xfrm>
              <a:custGeom>
                <a:avLst/>
                <a:gdLst>
                  <a:gd name="T0" fmla="*/ 1338 w 2100"/>
                  <a:gd name="T1" fmla="*/ 0 h 1252"/>
                  <a:gd name="T2" fmla="*/ 2100 w 2100"/>
                  <a:gd name="T3" fmla="*/ 499 h 1252"/>
                  <a:gd name="T4" fmla="*/ 1840 w 2100"/>
                  <a:gd name="T5" fmla="*/ 1076 h 1252"/>
                  <a:gd name="T6" fmla="*/ 769 w 2100"/>
                  <a:gd name="T7" fmla="*/ 1252 h 1252"/>
                  <a:gd name="T8" fmla="*/ 0 w 2100"/>
                  <a:gd name="T9" fmla="*/ 802 h 1252"/>
                  <a:gd name="T10" fmla="*/ 268 w 2100"/>
                  <a:gd name="T11" fmla="*/ 160 h 1252"/>
                  <a:gd name="T12" fmla="*/ 1338 w 2100"/>
                  <a:gd name="T13" fmla="*/ 0 h 1252"/>
                </a:gdLst>
                <a:ahLst/>
                <a:cxnLst>
                  <a:cxn ang="0">
                    <a:pos x="T0" y="T1"/>
                  </a:cxn>
                  <a:cxn ang="0">
                    <a:pos x="T2" y="T3"/>
                  </a:cxn>
                  <a:cxn ang="0">
                    <a:pos x="T4" y="T5"/>
                  </a:cxn>
                  <a:cxn ang="0">
                    <a:pos x="T6" y="T7"/>
                  </a:cxn>
                  <a:cxn ang="0">
                    <a:pos x="T8" y="T9"/>
                  </a:cxn>
                  <a:cxn ang="0">
                    <a:pos x="T10" y="T11"/>
                  </a:cxn>
                  <a:cxn ang="0">
                    <a:pos x="T12" y="T13"/>
                  </a:cxn>
                </a:cxnLst>
                <a:rect l="0" t="0" r="r" b="b"/>
                <a:pathLst>
                  <a:path w="2100" h="1252">
                    <a:moveTo>
                      <a:pt x="1338" y="0"/>
                    </a:moveTo>
                    <a:lnTo>
                      <a:pt x="2100" y="499"/>
                    </a:lnTo>
                    <a:lnTo>
                      <a:pt x="1840" y="1076"/>
                    </a:lnTo>
                    <a:lnTo>
                      <a:pt x="769" y="1252"/>
                    </a:lnTo>
                    <a:lnTo>
                      <a:pt x="0" y="802"/>
                    </a:lnTo>
                    <a:lnTo>
                      <a:pt x="268" y="160"/>
                    </a:lnTo>
                    <a:lnTo>
                      <a:pt x="1338" y="0"/>
                    </a:lnTo>
                    <a:close/>
                  </a:path>
                </a:pathLst>
              </a:custGeom>
              <a:solidFill>
                <a:schemeClr val="bg1">
                  <a:lumMod val="75000"/>
                </a:schemeClr>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18"/>
              <p:cNvSpPr>
                <a:spLocks/>
              </p:cNvSpPr>
              <p:nvPr/>
            </p:nvSpPr>
            <p:spPr bwMode="auto">
              <a:xfrm>
                <a:off x="6932172" y="2670187"/>
                <a:ext cx="263447" cy="852250"/>
              </a:xfrm>
              <a:custGeom>
                <a:avLst/>
                <a:gdLst>
                  <a:gd name="T0" fmla="*/ 200 w 200"/>
                  <a:gd name="T1" fmla="*/ 0 h 647"/>
                  <a:gd name="T2" fmla="*/ 200 w 200"/>
                  <a:gd name="T3" fmla="*/ 189 h 647"/>
                  <a:gd name="T4" fmla="*/ 1 w 200"/>
                  <a:gd name="T5" fmla="*/ 647 h 647"/>
                  <a:gd name="T6" fmla="*/ 0 w 200"/>
                  <a:gd name="T7" fmla="*/ 441 h 647"/>
                  <a:gd name="T8" fmla="*/ 200 w 200"/>
                  <a:gd name="T9" fmla="*/ 0 h 647"/>
                </a:gdLst>
                <a:ahLst/>
                <a:cxnLst>
                  <a:cxn ang="0">
                    <a:pos x="T0" y="T1"/>
                  </a:cxn>
                  <a:cxn ang="0">
                    <a:pos x="T2" y="T3"/>
                  </a:cxn>
                  <a:cxn ang="0">
                    <a:pos x="T4" y="T5"/>
                  </a:cxn>
                  <a:cxn ang="0">
                    <a:pos x="T6" y="T7"/>
                  </a:cxn>
                  <a:cxn ang="0">
                    <a:pos x="T8" y="T9"/>
                  </a:cxn>
                </a:cxnLst>
                <a:rect l="0" t="0" r="r" b="b"/>
                <a:pathLst>
                  <a:path w="200" h="647">
                    <a:moveTo>
                      <a:pt x="200" y="0"/>
                    </a:moveTo>
                    <a:lnTo>
                      <a:pt x="200" y="189"/>
                    </a:lnTo>
                    <a:lnTo>
                      <a:pt x="1" y="647"/>
                    </a:lnTo>
                    <a:lnTo>
                      <a:pt x="0" y="441"/>
                    </a:lnTo>
                    <a:lnTo>
                      <a:pt x="20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9"/>
              <p:cNvSpPr>
                <a:spLocks/>
              </p:cNvSpPr>
              <p:nvPr/>
            </p:nvSpPr>
            <p:spPr bwMode="auto">
              <a:xfrm>
                <a:off x="5853359" y="3251086"/>
                <a:ext cx="1080131" cy="455762"/>
              </a:xfrm>
              <a:custGeom>
                <a:avLst/>
                <a:gdLst>
                  <a:gd name="T0" fmla="*/ 819 w 820"/>
                  <a:gd name="T1" fmla="*/ 0 h 346"/>
                  <a:gd name="T2" fmla="*/ 820 w 820"/>
                  <a:gd name="T3" fmla="*/ 206 h 346"/>
                  <a:gd name="T4" fmla="*/ 0 w 820"/>
                  <a:gd name="T5" fmla="*/ 346 h 346"/>
                  <a:gd name="T6" fmla="*/ 0 w 820"/>
                  <a:gd name="T7" fmla="*/ 132 h 346"/>
                  <a:gd name="T8" fmla="*/ 819 w 820"/>
                  <a:gd name="T9" fmla="*/ 0 h 346"/>
                </a:gdLst>
                <a:ahLst/>
                <a:cxnLst>
                  <a:cxn ang="0">
                    <a:pos x="T0" y="T1"/>
                  </a:cxn>
                  <a:cxn ang="0">
                    <a:pos x="T2" y="T3"/>
                  </a:cxn>
                  <a:cxn ang="0">
                    <a:pos x="T4" y="T5"/>
                  </a:cxn>
                  <a:cxn ang="0">
                    <a:pos x="T6" y="T7"/>
                  </a:cxn>
                  <a:cxn ang="0">
                    <a:pos x="T8" y="T9"/>
                  </a:cxn>
                </a:cxnLst>
                <a:rect l="0" t="0" r="r" b="b"/>
                <a:pathLst>
                  <a:path w="820" h="346">
                    <a:moveTo>
                      <a:pt x="819" y="0"/>
                    </a:moveTo>
                    <a:lnTo>
                      <a:pt x="820" y="206"/>
                    </a:lnTo>
                    <a:lnTo>
                      <a:pt x="0" y="346"/>
                    </a:lnTo>
                    <a:lnTo>
                      <a:pt x="0" y="132"/>
                    </a:lnTo>
                    <a:lnTo>
                      <a:pt x="81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20"/>
              <p:cNvSpPr>
                <a:spLocks/>
              </p:cNvSpPr>
              <p:nvPr/>
            </p:nvSpPr>
            <p:spPr bwMode="auto">
              <a:xfrm>
                <a:off x="5077508" y="2974468"/>
                <a:ext cx="775850" cy="732382"/>
              </a:xfrm>
              <a:custGeom>
                <a:avLst/>
                <a:gdLst>
                  <a:gd name="T0" fmla="*/ 0 w 589"/>
                  <a:gd name="T1" fmla="*/ 0 h 556"/>
                  <a:gd name="T2" fmla="*/ 589 w 589"/>
                  <a:gd name="T3" fmla="*/ 342 h 556"/>
                  <a:gd name="T4" fmla="*/ 589 w 589"/>
                  <a:gd name="T5" fmla="*/ 556 h 556"/>
                  <a:gd name="T6" fmla="*/ 0 w 589"/>
                  <a:gd name="T7" fmla="*/ 227 h 556"/>
                  <a:gd name="T8" fmla="*/ 0 w 589"/>
                  <a:gd name="T9" fmla="*/ 0 h 556"/>
                </a:gdLst>
                <a:ahLst/>
                <a:cxnLst>
                  <a:cxn ang="0">
                    <a:pos x="T0" y="T1"/>
                  </a:cxn>
                  <a:cxn ang="0">
                    <a:pos x="T2" y="T3"/>
                  </a:cxn>
                  <a:cxn ang="0">
                    <a:pos x="T4" y="T5"/>
                  </a:cxn>
                  <a:cxn ang="0">
                    <a:pos x="T6" y="T7"/>
                  </a:cxn>
                  <a:cxn ang="0">
                    <a:pos x="T8" y="T9"/>
                  </a:cxn>
                </a:cxnLst>
                <a:rect l="0" t="0" r="r" b="b"/>
                <a:pathLst>
                  <a:path w="589" h="556">
                    <a:moveTo>
                      <a:pt x="0" y="0"/>
                    </a:moveTo>
                    <a:lnTo>
                      <a:pt x="589" y="342"/>
                    </a:lnTo>
                    <a:lnTo>
                      <a:pt x="589" y="556"/>
                    </a:lnTo>
                    <a:lnTo>
                      <a:pt x="0" y="227"/>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21"/>
              <p:cNvSpPr>
                <a:spLocks/>
              </p:cNvSpPr>
              <p:nvPr/>
            </p:nvSpPr>
            <p:spPr bwMode="auto">
              <a:xfrm>
                <a:off x="5077508" y="2167004"/>
                <a:ext cx="2118111" cy="1257958"/>
              </a:xfrm>
              <a:custGeom>
                <a:avLst/>
                <a:gdLst>
                  <a:gd name="T0" fmla="*/ 1025 w 1608"/>
                  <a:gd name="T1" fmla="*/ 0 h 955"/>
                  <a:gd name="T2" fmla="*/ 1608 w 1608"/>
                  <a:gd name="T3" fmla="*/ 382 h 955"/>
                  <a:gd name="T4" fmla="*/ 1408 w 1608"/>
                  <a:gd name="T5" fmla="*/ 823 h 955"/>
                  <a:gd name="T6" fmla="*/ 589 w 1608"/>
                  <a:gd name="T7" fmla="*/ 955 h 955"/>
                  <a:gd name="T8" fmla="*/ 0 w 1608"/>
                  <a:gd name="T9" fmla="*/ 613 h 955"/>
                  <a:gd name="T10" fmla="*/ 205 w 1608"/>
                  <a:gd name="T11" fmla="*/ 122 h 955"/>
                  <a:gd name="T12" fmla="*/ 1025 w 1608"/>
                  <a:gd name="T13" fmla="*/ 0 h 955"/>
                </a:gdLst>
                <a:ahLst/>
                <a:cxnLst>
                  <a:cxn ang="0">
                    <a:pos x="T0" y="T1"/>
                  </a:cxn>
                  <a:cxn ang="0">
                    <a:pos x="T2" y="T3"/>
                  </a:cxn>
                  <a:cxn ang="0">
                    <a:pos x="T4" y="T5"/>
                  </a:cxn>
                  <a:cxn ang="0">
                    <a:pos x="T6" y="T7"/>
                  </a:cxn>
                  <a:cxn ang="0">
                    <a:pos x="T8" y="T9"/>
                  </a:cxn>
                  <a:cxn ang="0">
                    <a:pos x="T10" y="T11"/>
                  </a:cxn>
                  <a:cxn ang="0">
                    <a:pos x="T12" y="T13"/>
                  </a:cxn>
                </a:cxnLst>
                <a:rect l="0" t="0" r="r" b="b"/>
                <a:pathLst>
                  <a:path w="1608" h="955">
                    <a:moveTo>
                      <a:pt x="1025" y="0"/>
                    </a:moveTo>
                    <a:lnTo>
                      <a:pt x="1608" y="382"/>
                    </a:lnTo>
                    <a:lnTo>
                      <a:pt x="1408" y="823"/>
                    </a:lnTo>
                    <a:lnTo>
                      <a:pt x="589" y="955"/>
                    </a:lnTo>
                    <a:lnTo>
                      <a:pt x="0" y="613"/>
                    </a:lnTo>
                    <a:lnTo>
                      <a:pt x="205" y="122"/>
                    </a:lnTo>
                    <a:lnTo>
                      <a:pt x="1025" y="0"/>
                    </a:lnTo>
                    <a:close/>
                  </a:path>
                </a:pathLst>
              </a:custGeom>
              <a:solidFill>
                <a:schemeClr val="bg1">
                  <a:lumMod val="75000"/>
                </a:schemeClr>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22"/>
              <p:cNvSpPr>
                <a:spLocks/>
              </p:cNvSpPr>
              <p:nvPr/>
            </p:nvSpPr>
            <p:spPr bwMode="auto">
              <a:xfrm>
                <a:off x="5305390" y="1546587"/>
                <a:ext cx="807464" cy="1377826"/>
              </a:xfrm>
              <a:custGeom>
                <a:avLst/>
                <a:gdLst>
                  <a:gd name="T0" fmla="*/ 613 w 613"/>
                  <a:gd name="T1" fmla="*/ 0 h 1046"/>
                  <a:gd name="T2" fmla="*/ 0 w 613"/>
                  <a:gd name="T3" fmla="*/ 1046 h 1046"/>
                  <a:gd name="T4" fmla="*/ 159 w 613"/>
                  <a:gd name="T5" fmla="*/ 657 h 1046"/>
                  <a:gd name="T6" fmla="*/ 613 w 613"/>
                  <a:gd name="T7" fmla="*/ 0 h 1046"/>
                </a:gdLst>
                <a:ahLst/>
                <a:cxnLst>
                  <a:cxn ang="0">
                    <a:pos x="T0" y="T1"/>
                  </a:cxn>
                  <a:cxn ang="0">
                    <a:pos x="T2" y="T3"/>
                  </a:cxn>
                  <a:cxn ang="0">
                    <a:pos x="T4" y="T5"/>
                  </a:cxn>
                  <a:cxn ang="0">
                    <a:pos x="T6" y="T7"/>
                  </a:cxn>
                </a:cxnLst>
                <a:rect l="0" t="0" r="r" b="b"/>
                <a:pathLst>
                  <a:path w="613" h="1046">
                    <a:moveTo>
                      <a:pt x="613" y="0"/>
                    </a:moveTo>
                    <a:lnTo>
                      <a:pt x="0" y="1046"/>
                    </a:lnTo>
                    <a:lnTo>
                      <a:pt x="159" y="657"/>
                    </a:lnTo>
                    <a:lnTo>
                      <a:pt x="613" y="0"/>
                    </a:lnTo>
                    <a:close/>
                  </a:path>
                </a:pathLst>
              </a:custGeom>
              <a:solidFill>
                <a:srgbClr val="670B09"/>
              </a:solidFill>
              <a:ln w="0">
                <a:solidFill>
                  <a:srgbClr val="670B09"/>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23"/>
              <p:cNvSpPr>
                <a:spLocks/>
              </p:cNvSpPr>
              <p:nvPr/>
            </p:nvSpPr>
            <p:spPr bwMode="auto">
              <a:xfrm>
                <a:off x="5305390" y="1546587"/>
                <a:ext cx="807464" cy="1687376"/>
              </a:xfrm>
              <a:custGeom>
                <a:avLst/>
                <a:gdLst>
                  <a:gd name="T0" fmla="*/ 613 w 613"/>
                  <a:gd name="T1" fmla="*/ 0 h 1281"/>
                  <a:gd name="T2" fmla="*/ 439 w 613"/>
                  <a:gd name="T3" fmla="*/ 1281 h 1281"/>
                  <a:gd name="T4" fmla="*/ 0 w 613"/>
                  <a:gd name="T5" fmla="*/ 1046 h 1281"/>
                  <a:gd name="T6" fmla="*/ 613 w 613"/>
                  <a:gd name="T7" fmla="*/ 0 h 1281"/>
                </a:gdLst>
                <a:ahLst/>
                <a:cxnLst>
                  <a:cxn ang="0">
                    <a:pos x="T0" y="T1"/>
                  </a:cxn>
                  <a:cxn ang="0">
                    <a:pos x="T2" y="T3"/>
                  </a:cxn>
                  <a:cxn ang="0">
                    <a:pos x="T4" y="T5"/>
                  </a:cxn>
                  <a:cxn ang="0">
                    <a:pos x="T6" y="T7"/>
                  </a:cxn>
                </a:cxnLst>
                <a:rect l="0" t="0" r="r" b="b"/>
                <a:pathLst>
                  <a:path w="613" h="1281">
                    <a:moveTo>
                      <a:pt x="613" y="0"/>
                    </a:moveTo>
                    <a:lnTo>
                      <a:pt x="439" y="1281"/>
                    </a:lnTo>
                    <a:lnTo>
                      <a:pt x="0" y="1046"/>
                    </a:lnTo>
                    <a:lnTo>
                      <a:pt x="613" y="0"/>
                    </a:lnTo>
                    <a:close/>
                  </a:path>
                </a:pathLst>
              </a:custGeom>
              <a:solidFill>
                <a:schemeClr val="accent1">
                  <a:lumMod val="50000"/>
                </a:schemeClr>
              </a:solid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24"/>
              <p:cNvSpPr>
                <a:spLocks/>
              </p:cNvSpPr>
              <p:nvPr/>
            </p:nvSpPr>
            <p:spPr bwMode="auto">
              <a:xfrm>
                <a:off x="5883654" y="1546587"/>
                <a:ext cx="869374" cy="1687376"/>
              </a:xfrm>
              <a:custGeom>
                <a:avLst/>
                <a:gdLst>
                  <a:gd name="T0" fmla="*/ 174 w 660"/>
                  <a:gd name="T1" fmla="*/ 0 h 1281"/>
                  <a:gd name="T2" fmla="*/ 660 w 660"/>
                  <a:gd name="T3" fmla="*/ 1186 h 1281"/>
                  <a:gd name="T4" fmla="*/ 0 w 660"/>
                  <a:gd name="T5" fmla="*/ 1281 h 1281"/>
                  <a:gd name="T6" fmla="*/ 174 w 660"/>
                  <a:gd name="T7" fmla="*/ 0 h 1281"/>
                </a:gdLst>
                <a:ahLst/>
                <a:cxnLst>
                  <a:cxn ang="0">
                    <a:pos x="T0" y="T1"/>
                  </a:cxn>
                  <a:cxn ang="0">
                    <a:pos x="T2" y="T3"/>
                  </a:cxn>
                  <a:cxn ang="0">
                    <a:pos x="T4" y="T5"/>
                  </a:cxn>
                  <a:cxn ang="0">
                    <a:pos x="T6" y="T7"/>
                  </a:cxn>
                </a:cxnLst>
                <a:rect l="0" t="0" r="r" b="b"/>
                <a:pathLst>
                  <a:path w="660" h="1281">
                    <a:moveTo>
                      <a:pt x="174" y="0"/>
                    </a:moveTo>
                    <a:lnTo>
                      <a:pt x="660" y="1186"/>
                    </a:lnTo>
                    <a:lnTo>
                      <a:pt x="0" y="1281"/>
                    </a:lnTo>
                    <a:lnTo>
                      <a:pt x="174" y="0"/>
                    </a:lnTo>
                    <a:close/>
                  </a:path>
                </a:pathLst>
              </a:custGeom>
              <a:solidFill>
                <a:schemeClr val="accent1">
                  <a:lumMod val="75000"/>
                </a:schemeClr>
              </a:solidFill>
              <a:ln w="0">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25"/>
              <p:cNvSpPr>
                <a:spLocks/>
              </p:cNvSpPr>
              <p:nvPr/>
            </p:nvSpPr>
            <p:spPr bwMode="auto">
              <a:xfrm>
                <a:off x="6112853" y="1546587"/>
                <a:ext cx="862788" cy="1562238"/>
              </a:xfrm>
              <a:custGeom>
                <a:avLst/>
                <a:gdLst>
                  <a:gd name="T0" fmla="*/ 0 w 655"/>
                  <a:gd name="T1" fmla="*/ 0 h 1186"/>
                  <a:gd name="T2" fmla="*/ 655 w 655"/>
                  <a:gd name="T3" fmla="*/ 824 h 1186"/>
                  <a:gd name="T4" fmla="*/ 486 w 655"/>
                  <a:gd name="T5" fmla="*/ 1186 h 1186"/>
                  <a:gd name="T6" fmla="*/ 0 w 655"/>
                  <a:gd name="T7" fmla="*/ 0 h 1186"/>
                </a:gdLst>
                <a:ahLst/>
                <a:cxnLst>
                  <a:cxn ang="0">
                    <a:pos x="T0" y="T1"/>
                  </a:cxn>
                  <a:cxn ang="0">
                    <a:pos x="T2" y="T3"/>
                  </a:cxn>
                  <a:cxn ang="0">
                    <a:pos x="T4" y="T5"/>
                  </a:cxn>
                  <a:cxn ang="0">
                    <a:pos x="T6" y="T7"/>
                  </a:cxn>
                </a:cxnLst>
                <a:rect l="0" t="0" r="r" b="b"/>
                <a:pathLst>
                  <a:path w="655" h="1186">
                    <a:moveTo>
                      <a:pt x="0" y="0"/>
                    </a:moveTo>
                    <a:lnTo>
                      <a:pt x="655" y="824"/>
                    </a:lnTo>
                    <a:lnTo>
                      <a:pt x="486" y="1186"/>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9" name="TextBox 18"/>
            <p:cNvSpPr txBox="1"/>
            <p:nvPr/>
          </p:nvSpPr>
          <p:spPr>
            <a:xfrm rot="21089124">
              <a:off x="6396245" y="4379691"/>
              <a:ext cx="260824" cy="575446"/>
            </a:xfrm>
            <a:prstGeom prst="rect">
              <a:avLst/>
            </a:prstGeom>
            <a:noFill/>
          </p:spPr>
          <p:txBody>
            <a:bodyPr wrap="none" rtlCol="0">
              <a:spAutoFit/>
            </a:bodyPr>
            <a:lstStyle/>
            <a:p>
              <a:endParaRPr lang="en-IN" sz="2000" b="1" dirty="0">
                <a:solidFill>
                  <a:schemeClr val="tx1">
                    <a:lumMod val="85000"/>
                    <a:lumOff val="15000"/>
                  </a:schemeClr>
                </a:solidFill>
                <a:latin typeface="Arial" pitchFamily="34" charset="0"/>
                <a:cs typeface="Arial" pitchFamily="34" charset="0"/>
              </a:endParaRPr>
            </a:p>
          </p:txBody>
        </p:sp>
        <p:sp>
          <p:nvSpPr>
            <p:cNvPr id="20" name="TextBox 19"/>
            <p:cNvSpPr txBox="1"/>
            <p:nvPr/>
          </p:nvSpPr>
          <p:spPr>
            <a:xfrm rot="21089124">
              <a:off x="6494218" y="5163462"/>
              <a:ext cx="260824" cy="575446"/>
            </a:xfrm>
            <a:prstGeom prst="rect">
              <a:avLst/>
            </a:prstGeom>
            <a:noFill/>
          </p:spPr>
          <p:txBody>
            <a:bodyPr wrap="none" rtlCol="0">
              <a:spAutoFit/>
            </a:bodyPr>
            <a:lstStyle/>
            <a:p>
              <a:endParaRPr lang="en-IN" sz="2000" b="1" dirty="0">
                <a:solidFill>
                  <a:schemeClr val="tx1">
                    <a:lumMod val="85000"/>
                    <a:lumOff val="15000"/>
                  </a:schemeClr>
                </a:solidFill>
                <a:latin typeface="Arial" pitchFamily="34" charset="0"/>
                <a:cs typeface="Arial" pitchFamily="34" charset="0"/>
              </a:endParaRPr>
            </a:p>
          </p:txBody>
        </p:sp>
      </p:grpSp>
    </p:spTree>
    <p:extLst>
      <p:ext uri="{BB962C8B-B14F-4D97-AF65-F5344CB8AC3E}">
        <p14:creationId xmlns:p14="http://schemas.microsoft.com/office/powerpoint/2010/main" val="313417917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B15688-AAAC-40D3-BBD6-470CA377065E}"/>
              </a:ext>
            </a:extLst>
          </p:cNvPr>
          <p:cNvSpPr/>
          <p:nvPr/>
        </p:nvSpPr>
        <p:spPr>
          <a:xfrm>
            <a:off x="3962400" y="2438400"/>
            <a:ext cx="3276600" cy="2132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p:txBody>
          <a:bodyPr/>
          <a:lstStyle/>
          <a:p>
            <a:r>
              <a:rPr lang="en-US" dirty="0"/>
              <a:t>Findings (Continued)</a:t>
            </a:r>
          </a:p>
        </p:txBody>
      </p:sp>
      <p:graphicFrame>
        <p:nvGraphicFramePr>
          <p:cNvPr id="4" name="Diagram 3">
            <a:extLst>
              <a:ext uri="{FF2B5EF4-FFF2-40B4-BE49-F238E27FC236}">
                <a16:creationId xmlns:a16="http://schemas.microsoft.com/office/drawing/2014/main" id="{0E34613B-8537-4429-9671-676FB76ABF21}"/>
              </a:ext>
            </a:extLst>
          </p:cNvPr>
          <p:cNvGraphicFramePr/>
          <p:nvPr>
            <p:extLst>
              <p:ext uri="{D42A27DB-BD31-4B8C-83A1-F6EECF244321}">
                <p14:modId xmlns:p14="http://schemas.microsoft.com/office/powerpoint/2010/main" val="3041932383"/>
              </p:ext>
            </p:extLst>
          </p:nvPr>
        </p:nvGraphicFramePr>
        <p:xfrm>
          <a:off x="1485900" y="1397000"/>
          <a:ext cx="6172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lus Sign 8">
            <a:extLst>
              <a:ext uri="{FF2B5EF4-FFF2-40B4-BE49-F238E27FC236}">
                <a16:creationId xmlns:a16="http://schemas.microsoft.com/office/drawing/2014/main" id="{0960E84D-4997-44D3-8D1F-34606708E18E}"/>
              </a:ext>
            </a:extLst>
          </p:cNvPr>
          <p:cNvSpPr/>
          <p:nvPr/>
        </p:nvSpPr>
        <p:spPr>
          <a:xfrm>
            <a:off x="2133600" y="1828800"/>
            <a:ext cx="698657" cy="685800"/>
          </a:xfrm>
          <a:prstGeom prst="heart">
            <a:avLst/>
          </a:prstGeom>
          <a:solidFill>
            <a:srgbClr val="EBEB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Arrow: Down 9">
            <a:extLst>
              <a:ext uri="{FF2B5EF4-FFF2-40B4-BE49-F238E27FC236}">
                <a16:creationId xmlns:a16="http://schemas.microsoft.com/office/drawing/2014/main" id="{17DE8DAE-EF5F-47EE-B2D7-AD28F0ED3D7C}"/>
              </a:ext>
            </a:extLst>
          </p:cNvPr>
          <p:cNvSpPr/>
          <p:nvPr/>
        </p:nvSpPr>
        <p:spPr>
          <a:xfrm rot="10800000">
            <a:off x="1483331" y="3657600"/>
            <a:ext cx="2036826" cy="2476500"/>
          </a:xfrm>
          <a:prstGeom prst="downArrow">
            <a:avLst/>
          </a:prstGeom>
          <a:solidFill>
            <a:srgbClr val="808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a:extLst>
              <a:ext uri="{FF2B5EF4-FFF2-40B4-BE49-F238E27FC236}">
                <a16:creationId xmlns:a16="http://schemas.microsoft.com/office/drawing/2014/main" id="{094DBE86-9646-4259-8994-D6D00ABD442B}"/>
              </a:ext>
            </a:extLst>
          </p:cNvPr>
          <p:cNvSpPr/>
          <p:nvPr/>
        </p:nvSpPr>
        <p:spPr>
          <a:xfrm>
            <a:off x="3947319" y="2030730"/>
            <a:ext cx="4038601" cy="2796540"/>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sz="2000" dirty="0">
                <a:solidFill>
                  <a:schemeClr val="tx1"/>
                </a:solidFill>
                <a:latin typeface="Arial" panose="020B0604020202020204" pitchFamily="34" charset="0"/>
                <a:cs typeface="Arial" panose="020B0604020202020204" pitchFamily="34" charset="0"/>
              </a:rPr>
              <a:t>BWF was able to discover substantially greater philanthropic capacity for individuals screened at every capacity level.</a:t>
            </a:r>
          </a:p>
        </p:txBody>
      </p:sp>
    </p:spTree>
    <p:extLst>
      <p:ext uri="{BB962C8B-B14F-4D97-AF65-F5344CB8AC3E}">
        <p14:creationId xmlns:p14="http://schemas.microsoft.com/office/powerpoint/2010/main" val="237228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B1222-8C2D-498F-BF62-2FB6757723F5}"/>
              </a:ext>
            </a:extLst>
          </p:cNvPr>
          <p:cNvSpPr>
            <a:spLocks noGrp="1"/>
          </p:cNvSpPr>
          <p:nvPr>
            <p:ph type="body" sz="quarter" idx="12"/>
          </p:nvPr>
        </p:nvSpPr>
        <p:spPr/>
        <p:txBody>
          <a:bodyPr/>
          <a:lstStyle/>
          <a:p>
            <a:r>
              <a:rPr lang="en-US" dirty="0"/>
              <a:t>Findings (Continued)</a:t>
            </a:r>
          </a:p>
        </p:txBody>
      </p:sp>
      <p:sp>
        <p:nvSpPr>
          <p:cNvPr id="13" name="TextBox 12">
            <a:extLst>
              <a:ext uri="{FF2B5EF4-FFF2-40B4-BE49-F238E27FC236}">
                <a16:creationId xmlns:a16="http://schemas.microsoft.com/office/drawing/2014/main" id="{DE4147B5-AB14-4C79-B396-C3E77D8B501D}"/>
              </a:ext>
            </a:extLst>
          </p:cNvPr>
          <p:cNvSpPr txBox="1"/>
          <p:nvPr/>
        </p:nvSpPr>
        <p:spPr>
          <a:xfrm>
            <a:off x="3810000" y="2209800"/>
            <a:ext cx="4508960" cy="2133600"/>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sz="2000" dirty="0">
                <a:latin typeface="Arial" panose="020B0604020202020204" pitchFamily="34" charset="0"/>
                <a:cs typeface="Arial" panose="020B0604020202020204" pitchFamily="34" charset="0"/>
              </a:rPr>
              <a:t>BWF found substantial examples of inflated capacity among constituents who screened at the $500K+ levels.</a:t>
            </a:r>
            <a:endPar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p:cNvGrpSpPr/>
          <p:nvPr/>
        </p:nvGrpSpPr>
        <p:grpSpPr>
          <a:xfrm>
            <a:off x="838200" y="2404188"/>
            <a:ext cx="2514600" cy="1744824"/>
            <a:chOff x="3751121" y="2560036"/>
            <a:chExt cx="2969856" cy="2024171"/>
          </a:xfrm>
        </p:grpSpPr>
        <p:grpSp>
          <p:nvGrpSpPr>
            <p:cNvPr id="14" name="Group 13"/>
            <p:cNvGrpSpPr/>
            <p:nvPr/>
          </p:nvGrpSpPr>
          <p:grpSpPr>
            <a:xfrm>
              <a:off x="3751121" y="2864473"/>
              <a:ext cx="2969856" cy="1357502"/>
              <a:chOff x="3751121" y="2864473"/>
              <a:chExt cx="2969856" cy="1357502"/>
            </a:xfrm>
          </p:grpSpPr>
          <p:grpSp>
            <p:nvGrpSpPr>
              <p:cNvPr id="32" name="Group 31"/>
              <p:cNvGrpSpPr/>
              <p:nvPr/>
            </p:nvGrpSpPr>
            <p:grpSpPr>
              <a:xfrm>
                <a:off x="3751121" y="2864473"/>
                <a:ext cx="1024766" cy="1357502"/>
                <a:chOff x="5847150" y="2503257"/>
                <a:chExt cx="1570890" cy="2080950"/>
              </a:xfrm>
            </p:grpSpPr>
            <p:sp>
              <p:nvSpPr>
                <p:cNvPr id="48" name="Freeform 35"/>
                <p:cNvSpPr>
                  <a:spLocks/>
                </p:cNvSpPr>
                <p:nvPr/>
              </p:nvSpPr>
              <p:spPr bwMode="auto">
                <a:xfrm>
                  <a:off x="5981212" y="2503257"/>
                  <a:ext cx="1302765" cy="1757074"/>
                </a:xfrm>
                <a:custGeom>
                  <a:avLst/>
                  <a:gdLst>
                    <a:gd name="T0" fmla="*/ 2776 w 5024"/>
                    <a:gd name="T1" fmla="*/ 11 h 6776"/>
                    <a:gd name="T2" fmla="*/ 3246 w 5024"/>
                    <a:gd name="T3" fmla="*/ 91 h 6776"/>
                    <a:gd name="T4" fmla="*/ 3646 w 5024"/>
                    <a:gd name="T5" fmla="*/ 251 h 6776"/>
                    <a:gd name="T6" fmla="*/ 3983 w 5024"/>
                    <a:gd name="T7" fmla="*/ 475 h 6776"/>
                    <a:gd name="T8" fmla="*/ 4260 w 5024"/>
                    <a:gd name="T9" fmla="*/ 758 h 6776"/>
                    <a:gd name="T10" fmla="*/ 4484 w 5024"/>
                    <a:gd name="T11" fmla="*/ 1100 h 6776"/>
                    <a:gd name="T12" fmla="*/ 4661 w 5024"/>
                    <a:gd name="T13" fmla="*/ 1490 h 6776"/>
                    <a:gd name="T14" fmla="*/ 4794 w 5024"/>
                    <a:gd name="T15" fmla="*/ 1917 h 6776"/>
                    <a:gd name="T16" fmla="*/ 4890 w 5024"/>
                    <a:gd name="T17" fmla="*/ 2376 h 6776"/>
                    <a:gd name="T18" fmla="*/ 4959 w 5024"/>
                    <a:gd name="T19" fmla="*/ 2862 h 6776"/>
                    <a:gd name="T20" fmla="*/ 4997 w 5024"/>
                    <a:gd name="T21" fmla="*/ 3364 h 6776"/>
                    <a:gd name="T22" fmla="*/ 5018 w 5024"/>
                    <a:gd name="T23" fmla="*/ 3882 h 6776"/>
                    <a:gd name="T24" fmla="*/ 5024 w 5024"/>
                    <a:gd name="T25" fmla="*/ 4400 h 6776"/>
                    <a:gd name="T26" fmla="*/ 5018 w 5024"/>
                    <a:gd name="T27" fmla="*/ 4918 h 6776"/>
                    <a:gd name="T28" fmla="*/ 5013 w 5024"/>
                    <a:gd name="T29" fmla="*/ 5430 h 6776"/>
                    <a:gd name="T30" fmla="*/ 5008 w 5024"/>
                    <a:gd name="T31" fmla="*/ 5921 h 6776"/>
                    <a:gd name="T32" fmla="*/ 4976 w 5024"/>
                    <a:gd name="T33" fmla="*/ 6049 h 6776"/>
                    <a:gd name="T34" fmla="*/ 4879 w 5024"/>
                    <a:gd name="T35" fmla="*/ 6146 h 6776"/>
                    <a:gd name="T36" fmla="*/ 4655 w 5024"/>
                    <a:gd name="T37" fmla="*/ 6268 h 6776"/>
                    <a:gd name="T38" fmla="*/ 4330 w 5024"/>
                    <a:gd name="T39" fmla="*/ 6418 h 6776"/>
                    <a:gd name="T40" fmla="*/ 3913 w 5024"/>
                    <a:gd name="T41" fmla="*/ 6567 h 6776"/>
                    <a:gd name="T42" fmla="*/ 3411 w 5024"/>
                    <a:gd name="T43" fmla="*/ 6690 h 6776"/>
                    <a:gd name="T44" fmla="*/ 2830 w 5024"/>
                    <a:gd name="T45" fmla="*/ 6765 h 6776"/>
                    <a:gd name="T46" fmla="*/ 2194 w 5024"/>
                    <a:gd name="T47" fmla="*/ 6765 h 6776"/>
                    <a:gd name="T48" fmla="*/ 1613 w 5024"/>
                    <a:gd name="T49" fmla="*/ 6690 h 6776"/>
                    <a:gd name="T50" fmla="*/ 1111 w 5024"/>
                    <a:gd name="T51" fmla="*/ 6567 h 6776"/>
                    <a:gd name="T52" fmla="*/ 694 w 5024"/>
                    <a:gd name="T53" fmla="*/ 6418 h 6776"/>
                    <a:gd name="T54" fmla="*/ 369 w 5024"/>
                    <a:gd name="T55" fmla="*/ 6268 h 6776"/>
                    <a:gd name="T56" fmla="*/ 145 w 5024"/>
                    <a:gd name="T57" fmla="*/ 6146 h 6776"/>
                    <a:gd name="T58" fmla="*/ 49 w 5024"/>
                    <a:gd name="T59" fmla="*/ 6049 h 6776"/>
                    <a:gd name="T60" fmla="*/ 16 w 5024"/>
                    <a:gd name="T61" fmla="*/ 5921 h 6776"/>
                    <a:gd name="T62" fmla="*/ 11 w 5024"/>
                    <a:gd name="T63" fmla="*/ 5430 h 6776"/>
                    <a:gd name="T64" fmla="*/ 0 w 5024"/>
                    <a:gd name="T65" fmla="*/ 4918 h 6776"/>
                    <a:gd name="T66" fmla="*/ 0 w 5024"/>
                    <a:gd name="T67" fmla="*/ 4400 h 6776"/>
                    <a:gd name="T68" fmla="*/ 6 w 5024"/>
                    <a:gd name="T69" fmla="*/ 3882 h 6776"/>
                    <a:gd name="T70" fmla="*/ 22 w 5024"/>
                    <a:gd name="T71" fmla="*/ 3364 h 6776"/>
                    <a:gd name="T72" fmla="*/ 65 w 5024"/>
                    <a:gd name="T73" fmla="*/ 2862 h 6776"/>
                    <a:gd name="T74" fmla="*/ 129 w 5024"/>
                    <a:gd name="T75" fmla="*/ 2376 h 6776"/>
                    <a:gd name="T76" fmla="*/ 230 w 5024"/>
                    <a:gd name="T77" fmla="*/ 1917 h 6776"/>
                    <a:gd name="T78" fmla="*/ 363 w 5024"/>
                    <a:gd name="T79" fmla="*/ 1490 h 6776"/>
                    <a:gd name="T80" fmla="*/ 540 w 5024"/>
                    <a:gd name="T81" fmla="*/ 1100 h 6776"/>
                    <a:gd name="T82" fmla="*/ 764 w 5024"/>
                    <a:gd name="T83" fmla="*/ 758 h 6776"/>
                    <a:gd name="T84" fmla="*/ 1041 w 5024"/>
                    <a:gd name="T85" fmla="*/ 475 h 6776"/>
                    <a:gd name="T86" fmla="*/ 1378 w 5024"/>
                    <a:gd name="T87" fmla="*/ 251 h 6776"/>
                    <a:gd name="T88" fmla="*/ 1778 w 5024"/>
                    <a:gd name="T89" fmla="*/ 91 h 6776"/>
                    <a:gd name="T90" fmla="*/ 2248 w 5024"/>
                    <a:gd name="T91" fmla="*/ 11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24" h="6776">
                      <a:moveTo>
                        <a:pt x="2509" y="0"/>
                      </a:moveTo>
                      <a:lnTo>
                        <a:pt x="2776" y="11"/>
                      </a:lnTo>
                      <a:lnTo>
                        <a:pt x="3022" y="43"/>
                      </a:lnTo>
                      <a:lnTo>
                        <a:pt x="3246" y="91"/>
                      </a:lnTo>
                      <a:lnTo>
                        <a:pt x="3454" y="160"/>
                      </a:lnTo>
                      <a:lnTo>
                        <a:pt x="3646" y="251"/>
                      </a:lnTo>
                      <a:lnTo>
                        <a:pt x="3822" y="353"/>
                      </a:lnTo>
                      <a:lnTo>
                        <a:pt x="3983" y="475"/>
                      </a:lnTo>
                      <a:lnTo>
                        <a:pt x="4127" y="609"/>
                      </a:lnTo>
                      <a:lnTo>
                        <a:pt x="4260" y="758"/>
                      </a:lnTo>
                      <a:lnTo>
                        <a:pt x="4378" y="924"/>
                      </a:lnTo>
                      <a:lnTo>
                        <a:pt x="4484" y="1100"/>
                      </a:lnTo>
                      <a:lnTo>
                        <a:pt x="4580" y="1287"/>
                      </a:lnTo>
                      <a:lnTo>
                        <a:pt x="4661" y="1490"/>
                      </a:lnTo>
                      <a:lnTo>
                        <a:pt x="4735" y="1698"/>
                      </a:lnTo>
                      <a:lnTo>
                        <a:pt x="4794" y="1917"/>
                      </a:lnTo>
                      <a:lnTo>
                        <a:pt x="4847" y="2141"/>
                      </a:lnTo>
                      <a:lnTo>
                        <a:pt x="4890" y="2376"/>
                      </a:lnTo>
                      <a:lnTo>
                        <a:pt x="4927" y="2616"/>
                      </a:lnTo>
                      <a:lnTo>
                        <a:pt x="4959" y="2862"/>
                      </a:lnTo>
                      <a:lnTo>
                        <a:pt x="4981" y="3113"/>
                      </a:lnTo>
                      <a:lnTo>
                        <a:pt x="4997" y="3364"/>
                      </a:lnTo>
                      <a:lnTo>
                        <a:pt x="5013" y="3620"/>
                      </a:lnTo>
                      <a:lnTo>
                        <a:pt x="5018" y="3882"/>
                      </a:lnTo>
                      <a:lnTo>
                        <a:pt x="5024" y="4138"/>
                      </a:lnTo>
                      <a:lnTo>
                        <a:pt x="5024" y="4400"/>
                      </a:lnTo>
                      <a:lnTo>
                        <a:pt x="5024" y="4661"/>
                      </a:lnTo>
                      <a:lnTo>
                        <a:pt x="5018" y="4918"/>
                      </a:lnTo>
                      <a:lnTo>
                        <a:pt x="5018" y="5174"/>
                      </a:lnTo>
                      <a:lnTo>
                        <a:pt x="5013" y="5430"/>
                      </a:lnTo>
                      <a:lnTo>
                        <a:pt x="5008" y="5676"/>
                      </a:lnTo>
                      <a:lnTo>
                        <a:pt x="5008" y="5921"/>
                      </a:lnTo>
                      <a:lnTo>
                        <a:pt x="4997" y="5991"/>
                      </a:lnTo>
                      <a:lnTo>
                        <a:pt x="4976" y="6049"/>
                      </a:lnTo>
                      <a:lnTo>
                        <a:pt x="4933" y="6103"/>
                      </a:lnTo>
                      <a:lnTo>
                        <a:pt x="4879" y="6146"/>
                      </a:lnTo>
                      <a:lnTo>
                        <a:pt x="4778" y="6204"/>
                      </a:lnTo>
                      <a:lnTo>
                        <a:pt x="4655" y="6268"/>
                      </a:lnTo>
                      <a:lnTo>
                        <a:pt x="4506" y="6343"/>
                      </a:lnTo>
                      <a:lnTo>
                        <a:pt x="4330" y="6418"/>
                      </a:lnTo>
                      <a:lnTo>
                        <a:pt x="4132" y="6498"/>
                      </a:lnTo>
                      <a:lnTo>
                        <a:pt x="3913" y="6567"/>
                      </a:lnTo>
                      <a:lnTo>
                        <a:pt x="3673" y="6637"/>
                      </a:lnTo>
                      <a:lnTo>
                        <a:pt x="3411" y="6690"/>
                      </a:lnTo>
                      <a:lnTo>
                        <a:pt x="3129" y="6738"/>
                      </a:lnTo>
                      <a:lnTo>
                        <a:pt x="2830" y="6765"/>
                      </a:lnTo>
                      <a:lnTo>
                        <a:pt x="2509" y="6776"/>
                      </a:lnTo>
                      <a:lnTo>
                        <a:pt x="2194" y="6765"/>
                      </a:lnTo>
                      <a:lnTo>
                        <a:pt x="1895" y="6738"/>
                      </a:lnTo>
                      <a:lnTo>
                        <a:pt x="1613" y="6690"/>
                      </a:lnTo>
                      <a:lnTo>
                        <a:pt x="1351" y="6637"/>
                      </a:lnTo>
                      <a:lnTo>
                        <a:pt x="1111" y="6567"/>
                      </a:lnTo>
                      <a:lnTo>
                        <a:pt x="892" y="6498"/>
                      </a:lnTo>
                      <a:lnTo>
                        <a:pt x="694" y="6418"/>
                      </a:lnTo>
                      <a:lnTo>
                        <a:pt x="518" y="6343"/>
                      </a:lnTo>
                      <a:lnTo>
                        <a:pt x="369" y="6268"/>
                      </a:lnTo>
                      <a:lnTo>
                        <a:pt x="246" y="6204"/>
                      </a:lnTo>
                      <a:lnTo>
                        <a:pt x="145" y="6146"/>
                      </a:lnTo>
                      <a:lnTo>
                        <a:pt x="91" y="6103"/>
                      </a:lnTo>
                      <a:lnTo>
                        <a:pt x="49" y="6049"/>
                      </a:lnTo>
                      <a:lnTo>
                        <a:pt x="22" y="5991"/>
                      </a:lnTo>
                      <a:lnTo>
                        <a:pt x="16" y="5921"/>
                      </a:lnTo>
                      <a:lnTo>
                        <a:pt x="11" y="5676"/>
                      </a:lnTo>
                      <a:lnTo>
                        <a:pt x="11" y="5430"/>
                      </a:lnTo>
                      <a:lnTo>
                        <a:pt x="6" y="5174"/>
                      </a:lnTo>
                      <a:lnTo>
                        <a:pt x="0" y="4918"/>
                      </a:lnTo>
                      <a:lnTo>
                        <a:pt x="0" y="4661"/>
                      </a:lnTo>
                      <a:lnTo>
                        <a:pt x="0" y="4400"/>
                      </a:lnTo>
                      <a:lnTo>
                        <a:pt x="0" y="4138"/>
                      </a:lnTo>
                      <a:lnTo>
                        <a:pt x="6" y="3882"/>
                      </a:lnTo>
                      <a:lnTo>
                        <a:pt x="11" y="3620"/>
                      </a:lnTo>
                      <a:lnTo>
                        <a:pt x="22" y="3364"/>
                      </a:lnTo>
                      <a:lnTo>
                        <a:pt x="43" y="3113"/>
                      </a:lnTo>
                      <a:lnTo>
                        <a:pt x="65" y="2862"/>
                      </a:lnTo>
                      <a:lnTo>
                        <a:pt x="97" y="2616"/>
                      </a:lnTo>
                      <a:lnTo>
                        <a:pt x="129" y="2376"/>
                      </a:lnTo>
                      <a:lnTo>
                        <a:pt x="177" y="2141"/>
                      </a:lnTo>
                      <a:lnTo>
                        <a:pt x="230" y="1917"/>
                      </a:lnTo>
                      <a:lnTo>
                        <a:pt x="289" y="1698"/>
                      </a:lnTo>
                      <a:lnTo>
                        <a:pt x="363" y="1490"/>
                      </a:lnTo>
                      <a:lnTo>
                        <a:pt x="444" y="1287"/>
                      </a:lnTo>
                      <a:lnTo>
                        <a:pt x="540" y="1100"/>
                      </a:lnTo>
                      <a:lnTo>
                        <a:pt x="646" y="924"/>
                      </a:lnTo>
                      <a:lnTo>
                        <a:pt x="764" y="758"/>
                      </a:lnTo>
                      <a:lnTo>
                        <a:pt x="892" y="609"/>
                      </a:lnTo>
                      <a:lnTo>
                        <a:pt x="1041" y="475"/>
                      </a:lnTo>
                      <a:lnTo>
                        <a:pt x="1202" y="353"/>
                      </a:lnTo>
                      <a:lnTo>
                        <a:pt x="1378" y="251"/>
                      </a:lnTo>
                      <a:lnTo>
                        <a:pt x="1570" y="160"/>
                      </a:lnTo>
                      <a:lnTo>
                        <a:pt x="1778" y="91"/>
                      </a:lnTo>
                      <a:lnTo>
                        <a:pt x="2002" y="43"/>
                      </a:lnTo>
                      <a:lnTo>
                        <a:pt x="2248" y="11"/>
                      </a:lnTo>
                      <a:lnTo>
                        <a:pt x="2509" y="0"/>
                      </a:lnTo>
                      <a:close/>
                    </a:path>
                  </a:pathLst>
                </a:custGeom>
                <a:solidFill>
                  <a:srgbClr val="2B021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9" name="Freeform 36"/>
                <p:cNvSpPr>
                  <a:spLocks/>
                </p:cNvSpPr>
                <p:nvPr/>
              </p:nvSpPr>
              <p:spPr bwMode="auto">
                <a:xfrm>
                  <a:off x="5981212" y="2504813"/>
                  <a:ext cx="836270" cy="1755518"/>
                </a:xfrm>
                <a:custGeom>
                  <a:avLst/>
                  <a:gdLst>
                    <a:gd name="T0" fmla="*/ 2328 w 3225"/>
                    <a:gd name="T1" fmla="*/ 0 h 6770"/>
                    <a:gd name="T2" fmla="*/ 3225 w 3225"/>
                    <a:gd name="T3" fmla="*/ 1777 h 6770"/>
                    <a:gd name="T4" fmla="*/ 2509 w 3225"/>
                    <a:gd name="T5" fmla="*/ 6770 h 6770"/>
                    <a:gd name="T6" fmla="*/ 2194 w 3225"/>
                    <a:gd name="T7" fmla="*/ 6759 h 6770"/>
                    <a:gd name="T8" fmla="*/ 1895 w 3225"/>
                    <a:gd name="T9" fmla="*/ 6732 h 6770"/>
                    <a:gd name="T10" fmla="*/ 1613 w 3225"/>
                    <a:gd name="T11" fmla="*/ 6684 h 6770"/>
                    <a:gd name="T12" fmla="*/ 1351 w 3225"/>
                    <a:gd name="T13" fmla="*/ 6631 h 6770"/>
                    <a:gd name="T14" fmla="*/ 1111 w 3225"/>
                    <a:gd name="T15" fmla="*/ 6561 h 6770"/>
                    <a:gd name="T16" fmla="*/ 892 w 3225"/>
                    <a:gd name="T17" fmla="*/ 6492 h 6770"/>
                    <a:gd name="T18" fmla="*/ 694 w 3225"/>
                    <a:gd name="T19" fmla="*/ 6412 h 6770"/>
                    <a:gd name="T20" fmla="*/ 518 w 3225"/>
                    <a:gd name="T21" fmla="*/ 6337 h 6770"/>
                    <a:gd name="T22" fmla="*/ 369 w 3225"/>
                    <a:gd name="T23" fmla="*/ 6262 h 6770"/>
                    <a:gd name="T24" fmla="*/ 246 w 3225"/>
                    <a:gd name="T25" fmla="*/ 6198 h 6770"/>
                    <a:gd name="T26" fmla="*/ 145 w 3225"/>
                    <a:gd name="T27" fmla="*/ 6140 h 6770"/>
                    <a:gd name="T28" fmla="*/ 91 w 3225"/>
                    <a:gd name="T29" fmla="*/ 6097 h 6770"/>
                    <a:gd name="T30" fmla="*/ 49 w 3225"/>
                    <a:gd name="T31" fmla="*/ 6043 h 6770"/>
                    <a:gd name="T32" fmla="*/ 22 w 3225"/>
                    <a:gd name="T33" fmla="*/ 5985 h 6770"/>
                    <a:gd name="T34" fmla="*/ 16 w 3225"/>
                    <a:gd name="T35" fmla="*/ 5915 h 6770"/>
                    <a:gd name="T36" fmla="*/ 11 w 3225"/>
                    <a:gd name="T37" fmla="*/ 5670 h 6770"/>
                    <a:gd name="T38" fmla="*/ 11 w 3225"/>
                    <a:gd name="T39" fmla="*/ 5419 h 6770"/>
                    <a:gd name="T40" fmla="*/ 6 w 3225"/>
                    <a:gd name="T41" fmla="*/ 5163 h 6770"/>
                    <a:gd name="T42" fmla="*/ 0 w 3225"/>
                    <a:gd name="T43" fmla="*/ 4901 h 6770"/>
                    <a:gd name="T44" fmla="*/ 0 w 3225"/>
                    <a:gd name="T45" fmla="*/ 4639 h 6770"/>
                    <a:gd name="T46" fmla="*/ 0 w 3225"/>
                    <a:gd name="T47" fmla="*/ 4378 h 6770"/>
                    <a:gd name="T48" fmla="*/ 0 w 3225"/>
                    <a:gd name="T49" fmla="*/ 4116 h 6770"/>
                    <a:gd name="T50" fmla="*/ 6 w 3225"/>
                    <a:gd name="T51" fmla="*/ 3854 h 6770"/>
                    <a:gd name="T52" fmla="*/ 11 w 3225"/>
                    <a:gd name="T53" fmla="*/ 3593 h 6770"/>
                    <a:gd name="T54" fmla="*/ 27 w 3225"/>
                    <a:gd name="T55" fmla="*/ 3331 h 6770"/>
                    <a:gd name="T56" fmla="*/ 43 w 3225"/>
                    <a:gd name="T57" fmla="*/ 3075 h 6770"/>
                    <a:gd name="T58" fmla="*/ 70 w 3225"/>
                    <a:gd name="T59" fmla="*/ 2824 h 6770"/>
                    <a:gd name="T60" fmla="*/ 97 w 3225"/>
                    <a:gd name="T61" fmla="*/ 2578 h 6770"/>
                    <a:gd name="T62" fmla="*/ 139 w 3225"/>
                    <a:gd name="T63" fmla="*/ 2333 h 6770"/>
                    <a:gd name="T64" fmla="*/ 182 w 3225"/>
                    <a:gd name="T65" fmla="*/ 2098 h 6770"/>
                    <a:gd name="T66" fmla="*/ 241 w 3225"/>
                    <a:gd name="T67" fmla="*/ 1874 h 6770"/>
                    <a:gd name="T68" fmla="*/ 305 w 3225"/>
                    <a:gd name="T69" fmla="*/ 1655 h 6770"/>
                    <a:gd name="T70" fmla="*/ 379 w 3225"/>
                    <a:gd name="T71" fmla="*/ 1446 h 6770"/>
                    <a:gd name="T72" fmla="*/ 465 w 3225"/>
                    <a:gd name="T73" fmla="*/ 1244 h 6770"/>
                    <a:gd name="T74" fmla="*/ 561 w 3225"/>
                    <a:gd name="T75" fmla="*/ 1057 h 6770"/>
                    <a:gd name="T76" fmla="*/ 668 w 3225"/>
                    <a:gd name="T77" fmla="*/ 880 h 6770"/>
                    <a:gd name="T78" fmla="*/ 791 w 3225"/>
                    <a:gd name="T79" fmla="*/ 720 h 6770"/>
                    <a:gd name="T80" fmla="*/ 929 w 3225"/>
                    <a:gd name="T81" fmla="*/ 571 h 6770"/>
                    <a:gd name="T82" fmla="*/ 1079 w 3225"/>
                    <a:gd name="T83" fmla="*/ 437 h 6770"/>
                    <a:gd name="T84" fmla="*/ 1244 w 3225"/>
                    <a:gd name="T85" fmla="*/ 320 h 6770"/>
                    <a:gd name="T86" fmla="*/ 1426 w 3225"/>
                    <a:gd name="T87" fmla="*/ 218 h 6770"/>
                    <a:gd name="T88" fmla="*/ 1629 w 3225"/>
                    <a:gd name="T89" fmla="*/ 138 h 6770"/>
                    <a:gd name="T90" fmla="*/ 1842 w 3225"/>
                    <a:gd name="T91" fmla="*/ 69 h 6770"/>
                    <a:gd name="T92" fmla="*/ 2077 w 3225"/>
                    <a:gd name="T93" fmla="*/ 26 h 6770"/>
                    <a:gd name="T94" fmla="*/ 2328 w 3225"/>
                    <a:gd name="T95" fmla="*/ 0 h 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5" h="6770">
                      <a:moveTo>
                        <a:pt x="2328" y="0"/>
                      </a:moveTo>
                      <a:lnTo>
                        <a:pt x="3225" y="1777"/>
                      </a:lnTo>
                      <a:lnTo>
                        <a:pt x="2509" y="6770"/>
                      </a:lnTo>
                      <a:lnTo>
                        <a:pt x="2194" y="6759"/>
                      </a:lnTo>
                      <a:lnTo>
                        <a:pt x="1895" y="6732"/>
                      </a:lnTo>
                      <a:lnTo>
                        <a:pt x="1613" y="6684"/>
                      </a:lnTo>
                      <a:lnTo>
                        <a:pt x="1351" y="6631"/>
                      </a:lnTo>
                      <a:lnTo>
                        <a:pt x="1111" y="6561"/>
                      </a:lnTo>
                      <a:lnTo>
                        <a:pt x="892" y="6492"/>
                      </a:lnTo>
                      <a:lnTo>
                        <a:pt x="694" y="6412"/>
                      </a:lnTo>
                      <a:lnTo>
                        <a:pt x="518" y="6337"/>
                      </a:lnTo>
                      <a:lnTo>
                        <a:pt x="369" y="6262"/>
                      </a:lnTo>
                      <a:lnTo>
                        <a:pt x="246" y="6198"/>
                      </a:lnTo>
                      <a:lnTo>
                        <a:pt x="145" y="6140"/>
                      </a:lnTo>
                      <a:lnTo>
                        <a:pt x="91" y="6097"/>
                      </a:lnTo>
                      <a:lnTo>
                        <a:pt x="49" y="6043"/>
                      </a:lnTo>
                      <a:lnTo>
                        <a:pt x="22" y="5985"/>
                      </a:lnTo>
                      <a:lnTo>
                        <a:pt x="16" y="5915"/>
                      </a:lnTo>
                      <a:lnTo>
                        <a:pt x="11" y="5670"/>
                      </a:lnTo>
                      <a:lnTo>
                        <a:pt x="11" y="5419"/>
                      </a:lnTo>
                      <a:lnTo>
                        <a:pt x="6" y="5163"/>
                      </a:lnTo>
                      <a:lnTo>
                        <a:pt x="0" y="4901"/>
                      </a:lnTo>
                      <a:lnTo>
                        <a:pt x="0" y="4639"/>
                      </a:lnTo>
                      <a:lnTo>
                        <a:pt x="0" y="4378"/>
                      </a:lnTo>
                      <a:lnTo>
                        <a:pt x="0" y="4116"/>
                      </a:lnTo>
                      <a:lnTo>
                        <a:pt x="6" y="3854"/>
                      </a:lnTo>
                      <a:lnTo>
                        <a:pt x="11" y="3593"/>
                      </a:lnTo>
                      <a:lnTo>
                        <a:pt x="27" y="3331"/>
                      </a:lnTo>
                      <a:lnTo>
                        <a:pt x="43" y="3075"/>
                      </a:lnTo>
                      <a:lnTo>
                        <a:pt x="70" y="2824"/>
                      </a:lnTo>
                      <a:lnTo>
                        <a:pt x="97" y="2578"/>
                      </a:lnTo>
                      <a:lnTo>
                        <a:pt x="139" y="2333"/>
                      </a:lnTo>
                      <a:lnTo>
                        <a:pt x="182" y="2098"/>
                      </a:lnTo>
                      <a:lnTo>
                        <a:pt x="241" y="1874"/>
                      </a:lnTo>
                      <a:lnTo>
                        <a:pt x="305" y="1655"/>
                      </a:lnTo>
                      <a:lnTo>
                        <a:pt x="379" y="1446"/>
                      </a:lnTo>
                      <a:lnTo>
                        <a:pt x="465" y="1244"/>
                      </a:lnTo>
                      <a:lnTo>
                        <a:pt x="561" y="1057"/>
                      </a:lnTo>
                      <a:lnTo>
                        <a:pt x="668" y="880"/>
                      </a:lnTo>
                      <a:lnTo>
                        <a:pt x="791" y="720"/>
                      </a:lnTo>
                      <a:lnTo>
                        <a:pt x="929" y="571"/>
                      </a:lnTo>
                      <a:lnTo>
                        <a:pt x="1079" y="437"/>
                      </a:lnTo>
                      <a:lnTo>
                        <a:pt x="1244" y="320"/>
                      </a:lnTo>
                      <a:lnTo>
                        <a:pt x="1426" y="218"/>
                      </a:lnTo>
                      <a:lnTo>
                        <a:pt x="1629" y="138"/>
                      </a:lnTo>
                      <a:lnTo>
                        <a:pt x="1842" y="69"/>
                      </a:lnTo>
                      <a:lnTo>
                        <a:pt x="2077" y="26"/>
                      </a:lnTo>
                      <a:lnTo>
                        <a:pt x="232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0" name="Freeform 37"/>
                <p:cNvSpPr>
                  <a:spLocks/>
                </p:cNvSpPr>
                <p:nvPr/>
              </p:nvSpPr>
              <p:spPr bwMode="auto">
                <a:xfrm>
                  <a:off x="6187622" y="2503257"/>
                  <a:ext cx="1096356" cy="1757074"/>
                </a:xfrm>
                <a:custGeom>
                  <a:avLst/>
                  <a:gdLst>
                    <a:gd name="T0" fmla="*/ 1980 w 4228"/>
                    <a:gd name="T1" fmla="*/ 11 h 6776"/>
                    <a:gd name="T2" fmla="*/ 2450 w 4228"/>
                    <a:gd name="T3" fmla="*/ 91 h 6776"/>
                    <a:gd name="T4" fmla="*/ 2850 w 4228"/>
                    <a:gd name="T5" fmla="*/ 251 h 6776"/>
                    <a:gd name="T6" fmla="*/ 3187 w 4228"/>
                    <a:gd name="T7" fmla="*/ 475 h 6776"/>
                    <a:gd name="T8" fmla="*/ 3464 w 4228"/>
                    <a:gd name="T9" fmla="*/ 758 h 6776"/>
                    <a:gd name="T10" fmla="*/ 3688 w 4228"/>
                    <a:gd name="T11" fmla="*/ 1100 h 6776"/>
                    <a:gd name="T12" fmla="*/ 3865 w 4228"/>
                    <a:gd name="T13" fmla="*/ 1490 h 6776"/>
                    <a:gd name="T14" fmla="*/ 3998 w 4228"/>
                    <a:gd name="T15" fmla="*/ 1917 h 6776"/>
                    <a:gd name="T16" fmla="*/ 4094 w 4228"/>
                    <a:gd name="T17" fmla="*/ 2376 h 6776"/>
                    <a:gd name="T18" fmla="*/ 4163 w 4228"/>
                    <a:gd name="T19" fmla="*/ 2862 h 6776"/>
                    <a:gd name="T20" fmla="*/ 4201 w 4228"/>
                    <a:gd name="T21" fmla="*/ 3364 h 6776"/>
                    <a:gd name="T22" fmla="*/ 4222 w 4228"/>
                    <a:gd name="T23" fmla="*/ 3882 h 6776"/>
                    <a:gd name="T24" fmla="*/ 4228 w 4228"/>
                    <a:gd name="T25" fmla="*/ 4400 h 6776"/>
                    <a:gd name="T26" fmla="*/ 4222 w 4228"/>
                    <a:gd name="T27" fmla="*/ 4918 h 6776"/>
                    <a:gd name="T28" fmla="*/ 4217 w 4228"/>
                    <a:gd name="T29" fmla="*/ 5430 h 6776"/>
                    <a:gd name="T30" fmla="*/ 4212 w 4228"/>
                    <a:gd name="T31" fmla="*/ 5921 h 6776"/>
                    <a:gd name="T32" fmla="*/ 4180 w 4228"/>
                    <a:gd name="T33" fmla="*/ 6049 h 6776"/>
                    <a:gd name="T34" fmla="*/ 4083 w 4228"/>
                    <a:gd name="T35" fmla="*/ 6146 h 6776"/>
                    <a:gd name="T36" fmla="*/ 3859 w 4228"/>
                    <a:gd name="T37" fmla="*/ 6268 h 6776"/>
                    <a:gd name="T38" fmla="*/ 3534 w 4228"/>
                    <a:gd name="T39" fmla="*/ 6418 h 6776"/>
                    <a:gd name="T40" fmla="*/ 3117 w 4228"/>
                    <a:gd name="T41" fmla="*/ 6567 h 6776"/>
                    <a:gd name="T42" fmla="*/ 2615 w 4228"/>
                    <a:gd name="T43" fmla="*/ 6690 h 6776"/>
                    <a:gd name="T44" fmla="*/ 2034 w 4228"/>
                    <a:gd name="T45" fmla="*/ 6765 h 6776"/>
                    <a:gd name="T46" fmla="*/ 2429 w 4228"/>
                    <a:gd name="T47" fmla="*/ 1783 h 6776"/>
                    <a:gd name="T48" fmla="*/ 2023 w 4228"/>
                    <a:gd name="T49" fmla="*/ 1912 h 6776"/>
                    <a:gd name="T50" fmla="*/ 1649 w 4228"/>
                    <a:gd name="T51" fmla="*/ 1960 h 6776"/>
                    <a:gd name="T52" fmla="*/ 1297 w 4228"/>
                    <a:gd name="T53" fmla="*/ 1954 h 6776"/>
                    <a:gd name="T54" fmla="*/ 950 w 4228"/>
                    <a:gd name="T55" fmla="*/ 1928 h 6776"/>
                    <a:gd name="T56" fmla="*/ 592 w 4228"/>
                    <a:gd name="T57" fmla="*/ 1901 h 6776"/>
                    <a:gd name="T58" fmla="*/ 208 w 4228"/>
                    <a:gd name="T59" fmla="*/ 1912 h 6776"/>
                    <a:gd name="T60" fmla="*/ 0 w 4228"/>
                    <a:gd name="T61" fmla="*/ 1928 h 6776"/>
                    <a:gd name="T62" fmla="*/ 11 w 4228"/>
                    <a:gd name="T63" fmla="*/ 1842 h 6776"/>
                    <a:gd name="T64" fmla="*/ 32 w 4228"/>
                    <a:gd name="T65" fmla="*/ 1682 h 6776"/>
                    <a:gd name="T66" fmla="*/ 80 w 4228"/>
                    <a:gd name="T67" fmla="*/ 1474 h 6776"/>
                    <a:gd name="T68" fmla="*/ 149 w 4228"/>
                    <a:gd name="T69" fmla="*/ 1228 h 6776"/>
                    <a:gd name="T70" fmla="*/ 256 w 4228"/>
                    <a:gd name="T71" fmla="*/ 967 h 6776"/>
                    <a:gd name="T72" fmla="*/ 400 w 4228"/>
                    <a:gd name="T73" fmla="*/ 705 h 6776"/>
                    <a:gd name="T74" fmla="*/ 592 w 4228"/>
                    <a:gd name="T75" fmla="*/ 465 h 6776"/>
                    <a:gd name="T76" fmla="*/ 838 w 4228"/>
                    <a:gd name="T77" fmla="*/ 256 h 6776"/>
                    <a:gd name="T78" fmla="*/ 1137 w 4228"/>
                    <a:gd name="T79" fmla="*/ 96 h 6776"/>
                    <a:gd name="T80" fmla="*/ 1505 w 4228"/>
                    <a:gd name="T81" fmla="*/ 11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28" h="6776">
                      <a:moveTo>
                        <a:pt x="1713" y="0"/>
                      </a:moveTo>
                      <a:lnTo>
                        <a:pt x="1980" y="11"/>
                      </a:lnTo>
                      <a:lnTo>
                        <a:pt x="2226" y="43"/>
                      </a:lnTo>
                      <a:lnTo>
                        <a:pt x="2450" y="91"/>
                      </a:lnTo>
                      <a:lnTo>
                        <a:pt x="2658" y="160"/>
                      </a:lnTo>
                      <a:lnTo>
                        <a:pt x="2850" y="251"/>
                      </a:lnTo>
                      <a:lnTo>
                        <a:pt x="3026" y="353"/>
                      </a:lnTo>
                      <a:lnTo>
                        <a:pt x="3187" y="475"/>
                      </a:lnTo>
                      <a:lnTo>
                        <a:pt x="3331" y="609"/>
                      </a:lnTo>
                      <a:lnTo>
                        <a:pt x="3464" y="758"/>
                      </a:lnTo>
                      <a:lnTo>
                        <a:pt x="3582" y="924"/>
                      </a:lnTo>
                      <a:lnTo>
                        <a:pt x="3688" y="1100"/>
                      </a:lnTo>
                      <a:lnTo>
                        <a:pt x="3784" y="1287"/>
                      </a:lnTo>
                      <a:lnTo>
                        <a:pt x="3865" y="1490"/>
                      </a:lnTo>
                      <a:lnTo>
                        <a:pt x="3939" y="1698"/>
                      </a:lnTo>
                      <a:lnTo>
                        <a:pt x="3998" y="1917"/>
                      </a:lnTo>
                      <a:lnTo>
                        <a:pt x="4051" y="2141"/>
                      </a:lnTo>
                      <a:lnTo>
                        <a:pt x="4094" y="2376"/>
                      </a:lnTo>
                      <a:lnTo>
                        <a:pt x="4131" y="2616"/>
                      </a:lnTo>
                      <a:lnTo>
                        <a:pt x="4163" y="2862"/>
                      </a:lnTo>
                      <a:lnTo>
                        <a:pt x="4185" y="3113"/>
                      </a:lnTo>
                      <a:lnTo>
                        <a:pt x="4201" y="3364"/>
                      </a:lnTo>
                      <a:lnTo>
                        <a:pt x="4217" y="3620"/>
                      </a:lnTo>
                      <a:lnTo>
                        <a:pt x="4222" y="3882"/>
                      </a:lnTo>
                      <a:lnTo>
                        <a:pt x="4228" y="4138"/>
                      </a:lnTo>
                      <a:lnTo>
                        <a:pt x="4228" y="4400"/>
                      </a:lnTo>
                      <a:lnTo>
                        <a:pt x="4228" y="4661"/>
                      </a:lnTo>
                      <a:lnTo>
                        <a:pt x="4222" y="4918"/>
                      </a:lnTo>
                      <a:lnTo>
                        <a:pt x="4222" y="5174"/>
                      </a:lnTo>
                      <a:lnTo>
                        <a:pt x="4217" y="5430"/>
                      </a:lnTo>
                      <a:lnTo>
                        <a:pt x="4212" y="5676"/>
                      </a:lnTo>
                      <a:lnTo>
                        <a:pt x="4212" y="5921"/>
                      </a:lnTo>
                      <a:lnTo>
                        <a:pt x="4201" y="5991"/>
                      </a:lnTo>
                      <a:lnTo>
                        <a:pt x="4180" y="6049"/>
                      </a:lnTo>
                      <a:lnTo>
                        <a:pt x="4137" y="6103"/>
                      </a:lnTo>
                      <a:lnTo>
                        <a:pt x="4083" y="6146"/>
                      </a:lnTo>
                      <a:lnTo>
                        <a:pt x="3982" y="6204"/>
                      </a:lnTo>
                      <a:lnTo>
                        <a:pt x="3859" y="6268"/>
                      </a:lnTo>
                      <a:lnTo>
                        <a:pt x="3710" y="6343"/>
                      </a:lnTo>
                      <a:lnTo>
                        <a:pt x="3534" y="6418"/>
                      </a:lnTo>
                      <a:lnTo>
                        <a:pt x="3336" y="6498"/>
                      </a:lnTo>
                      <a:lnTo>
                        <a:pt x="3117" y="6567"/>
                      </a:lnTo>
                      <a:lnTo>
                        <a:pt x="2877" y="6637"/>
                      </a:lnTo>
                      <a:lnTo>
                        <a:pt x="2615" y="6690"/>
                      </a:lnTo>
                      <a:lnTo>
                        <a:pt x="2333" y="6738"/>
                      </a:lnTo>
                      <a:lnTo>
                        <a:pt x="2034" y="6765"/>
                      </a:lnTo>
                      <a:lnTo>
                        <a:pt x="1713" y="6776"/>
                      </a:lnTo>
                      <a:lnTo>
                        <a:pt x="2429" y="1783"/>
                      </a:lnTo>
                      <a:lnTo>
                        <a:pt x="2220" y="1858"/>
                      </a:lnTo>
                      <a:lnTo>
                        <a:pt x="2023" y="1912"/>
                      </a:lnTo>
                      <a:lnTo>
                        <a:pt x="1831" y="1944"/>
                      </a:lnTo>
                      <a:lnTo>
                        <a:pt x="1649" y="1960"/>
                      </a:lnTo>
                      <a:lnTo>
                        <a:pt x="1473" y="1960"/>
                      </a:lnTo>
                      <a:lnTo>
                        <a:pt x="1297" y="1954"/>
                      </a:lnTo>
                      <a:lnTo>
                        <a:pt x="1121" y="1944"/>
                      </a:lnTo>
                      <a:lnTo>
                        <a:pt x="950" y="1928"/>
                      </a:lnTo>
                      <a:lnTo>
                        <a:pt x="774" y="1912"/>
                      </a:lnTo>
                      <a:lnTo>
                        <a:pt x="592" y="1901"/>
                      </a:lnTo>
                      <a:lnTo>
                        <a:pt x="406" y="1901"/>
                      </a:lnTo>
                      <a:lnTo>
                        <a:pt x="208" y="1912"/>
                      </a:lnTo>
                      <a:lnTo>
                        <a:pt x="0" y="1938"/>
                      </a:lnTo>
                      <a:lnTo>
                        <a:pt x="0" y="1928"/>
                      </a:lnTo>
                      <a:lnTo>
                        <a:pt x="5" y="1896"/>
                      </a:lnTo>
                      <a:lnTo>
                        <a:pt x="11" y="1842"/>
                      </a:lnTo>
                      <a:lnTo>
                        <a:pt x="21" y="1767"/>
                      </a:lnTo>
                      <a:lnTo>
                        <a:pt x="32" y="1682"/>
                      </a:lnTo>
                      <a:lnTo>
                        <a:pt x="53" y="1586"/>
                      </a:lnTo>
                      <a:lnTo>
                        <a:pt x="80" y="1474"/>
                      </a:lnTo>
                      <a:lnTo>
                        <a:pt x="112" y="1356"/>
                      </a:lnTo>
                      <a:lnTo>
                        <a:pt x="149" y="1228"/>
                      </a:lnTo>
                      <a:lnTo>
                        <a:pt x="197" y="1100"/>
                      </a:lnTo>
                      <a:lnTo>
                        <a:pt x="256" y="967"/>
                      </a:lnTo>
                      <a:lnTo>
                        <a:pt x="325" y="838"/>
                      </a:lnTo>
                      <a:lnTo>
                        <a:pt x="400" y="705"/>
                      </a:lnTo>
                      <a:lnTo>
                        <a:pt x="491" y="582"/>
                      </a:lnTo>
                      <a:lnTo>
                        <a:pt x="592" y="465"/>
                      </a:lnTo>
                      <a:lnTo>
                        <a:pt x="710" y="353"/>
                      </a:lnTo>
                      <a:lnTo>
                        <a:pt x="838" y="256"/>
                      </a:lnTo>
                      <a:lnTo>
                        <a:pt x="982" y="166"/>
                      </a:lnTo>
                      <a:lnTo>
                        <a:pt x="1137" y="96"/>
                      </a:lnTo>
                      <a:lnTo>
                        <a:pt x="1313" y="43"/>
                      </a:lnTo>
                      <a:lnTo>
                        <a:pt x="1505" y="11"/>
                      </a:lnTo>
                      <a:lnTo>
                        <a:pt x="171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1" name="Freeform 38"/>
                <p:cNvSpPr>
                  <a:spLocks/>
                </p:cNvSpPr>
                <p:nvPr/>
              </p:nvSpPr>
              <p:spPr bwMode="auto">
                <a:xfrm>
                  <a:off x="6885161" y="2553044"/>
                  <a:ext cx="398816" cy="1673836"/>
                </a:xfrm>
                <a:custGeom>
                  <a:avLst/>
                  <a:gdLst>
                    <a:gd name="T0" fmla="*/ 246 w 1538"/>
                    <a:gd name="T1" fmla="*/ 107 h 6455"/>
                    <a:gd name="T2" fmla="*/ 598 w 1538"/>
                    <a:gd name="T3" fmla="*/ 374 h 6455"/>
                    <a:gd name="T4" fmla="*/ 881 w 1538"/>
                    <a:gd name="T5" fmla="*/ 721 h 6455"/>
                    <a:gd name="T6" fmla="*/ 1105 w 1538"/>
                    <a:gd name="T7" fmla="*/ 1122 h 6455"/>
                    <a:gd name="T8" fmla="*/ 1271 w 1538"/>
                    <a:gd name="T9" fmla="*/ 1581 h 6455"/>
                    <a:gd name="T10" fmla="*/ 1388 w 1538"/>
                    <a:gd name="T11" fmla="*/ 2083 h 6455"/>
                    <a:gd name="T12" fmla="*/ 1468 w 1538"/>
                    <a:gd name="T13" fmla="*/ 2617 h 6455"/>
                    <a:gd name="T14" fmla="*/ 1511 w 1538"/>
                    <a:gd name="T15" fmla="*/ 3177 h 6455"/>
                    <a:gd name="T16" fmla="*/ 1532 w 1538"/>
                    <a:gd name="T17" fmla="*/ 3749 h 6455"/>
                    <a:gd name="T18" fmla="*/ 1538 w 1538"/>
                    <a:gd name="T19" fmla="*/ 4325 h 6455"/>
                    <a:gd name="T20" fmla="*/ 1532 w 1538"/>
                    <a:gd name="T21" fmla="*/ 4896 h 6455"/>
                    <a:gd name="T22" fmla="*/ 1527 w 1538"/>
                    <a:gd name="T23" fmla="*/ 5457 h 6455"/>
                    <a:gd name="T24" fmla="*/ 1511 w 1538"/>
                    <a:gd name="T25" fmla="*/ 5799 h 6455"/>
                    <a:gd name="T26" fmla="*/ 1447 w 1538"/>
                    <a:gd name="T27" fmla="*/ 5911 h 6455"/>
                    <a:gd name="T28" fmla="*/ 1292 w 1538"/>
                    <a:gd name="T29" fmla="*/ 6012 h 6455"/>
                    <a:gd name="T30" fmla="*/ 1004 w 1538"/>
                    <a:gd name="T31" fmla="*/ 6156 h 6455"/>
                    <a:gd name="T32" fmla="*/ 619 w 1538"/>
                    <a:gd name="T33" fmla="*/ 6311 h 6455"/>
                    <a:gd name="T34" fmla="*/ 139 w 1538"/>
                    <a:gd name="T35" fmla="*/ 6455 h 6455"/>
                    <a:gd name="T36" fmla="*/ 267 w 1538"/>
                    <a:gd name="T37" fmla="*/ 6306 h 6455"/>
                    <a:gd name="T38" fmla="*/ 427 w 1538"/>
                    <a:gd name="T39" fmla="*/ 6055 h 6455"/>
                    <a:gd name="T40" fmla="*/ 609 w 1538"/>
                    <a:gd name="T41" fmla="*/ 5708 h 6455"/>
                    <a:gd name="T42" fmla="*/ 785 w 1538"/>
                    <a:gd name="T43" fmla="*/ 5281 h 6455"/>
                    <a:gd name="T44" fmla="*/ 956 w 1538"/>
                    <a:gd name="T45" fmla="*/ 4790 h 6455"/>
                    <a:gd name="T46" fmla="*/ 1094 w 1538"/>
                    <a:gd name="T47" fmla="*/ 4245 h 6455"/>
                    <a:gd name="T48" fmla="*/ 1196 w 1538"/>
                    <a:gd name="T49" fmla="*/ 3663 h 6455"/>
                    <a:gd name="T50" fmla="*/ 1239 w 1538"/>
                    <a:gd name="T51" fmla="*/ 3054 h 6455"/>
                    <a:gd name="T52" fmla="*/ 1212 w 1538"/>
                    <a:gd name="T53" fmla="*/ 2435 h 6455"/>
                    <a:gd name="T54" fmla="*/ 1068 w 1538"/>
                    <a:gd name="T55" fmla="*/ 1992 h 6455"/>
                    <a:gd name="T56" fmla="*/ 876 w 1538"/>
                    <a:gd name="T57" fmla="*/ 1784 h 6455"/>
                    <a:gd name="T58" fmla="*/ 678 w 1538"/>
                    <a:gd name="T59" fmla="*/ 1613 h 6455"/>
                    <a:gd name="T60" fmla="*/ 486 w 1538"/>
                    <a:gd name="T61" fmla="*/ 1431 h 6455"/>
                    <a:gd name="T62" fmla="*/ 288 w 1538"/>
                    <a:gd name="T63" fmla="*/ 1202 h 6455"/>
                    <a:gd name="T64" fmla="*/ 96 w 1538"/>
                    <a:gd name="T65" fmla="*/ 876 h 6455"/>
                    <a:gd name="T66" fmla="*/ 22 w 1538"/>
                    <a:gd name="T67" fmla="*/ 641 h 6455"/>
                    <a:gd name="T68" fmla="*/ 0 w 1538"/>
                    <a:gd name="T69" fmla="*/ 390 h 6455"/>
                    <a:gd name="T70" fmla="*/ 16 w 1538"/>
                    <a:gd name="T71" fmla="*/ 166 h 6455"/>
                    <a:gd name="T72" fmla="*/ 38 w 1538"/>
                    <a:gd name="T73" fmla="*/ 0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8" h="6455">
                      <a:moveTo>
                        <a:pt x="38" y="0"/>
                      </a:moveTo>
                      <a:lnTo>
                        <a:pt x="246" y="107"/>
                      </a:lnTo>
                      <a:lnTo>
                        <a:pt x="433" y="230"/>
                      </a:lnTo>
                      <a:lnTo>
                        <a:pt x="598" y="374"/>
                      </a:lnTo>
                      <a:lnTo>
                        <a:pt x="748" y="540"/>
                      </a:lnTo>
                      <a:lnTo>
                        <a:pt x="881" y="721"/>
                      </a:lnTo>
                      <a:lnTo>
                        <a:pt x="998" y="913"/>
                      </a:lnTo>
                      <a:lnTo>
                        <a:pt x="1105" y="1122"/>
                      </a:lnTo>
                      <a:lnTo>
                        <a:pt x="1191" y="1346"/>
                      </a:lnTo>
                      <a:lnTo>
                        <a:pt x="1271" y="1581"/>
                      </a:lnTo>
                      <a:lnTo>
                        <a:pt x="1335" y="1826"/>
                      </a:lnTo>
                      <a:lnTo>
                        <a:pt x="1388" y="2083"/>
                      </a:lnTo>
                      <a:lnTo>
                        <a:pt x="1431" y="2344"/>
                      </a:lnTo>
                      <a:lnTo>
                        <a:pt x="1468" y="2617"/>
                      </a:lnTo>
                      <a:lnTo>
                        <a:pt x="1495" y="2894"/>
                      </a:lnTo>
                      <a:lnTo>
                        <a:pt x="1511" y="3177"/>
                      </a:lnTo>
                      <a:lnTo>
                        <a:pt x="1527" y="3460"/>
                      </a:lnTo>
                      <a:lnTo>
                        <a:pt x="1532" y="3749"/>
                      </a:lnTo>
                      <a:lnTo>
                        <a:pt x="1538" y="4037"/>
                      </a:lnTo>
                      <a:lnTo>
                        <a:pt x="1538" y="4325"/>
                      </a:lnTo>
                      <a:lnTo>
                        <a:pt x="1538" y="4613"/>
                      </a:lnTo>
                      <a:lnTo>
                        <a:pt x="1532" y="4896"/>
                      </a:lnTo>
                      <a:lnTo>
                        <a:pt x="1527" y="5179"/>
                      </a:lnTo>
                      <a:lnTo>
                        <a:pt x="1527" y="5457"/>
                      </a:lnTo>
                      <a:lnTo>
                        <a:pt x="1522" y="5729"/>
                      </a:lnTo>
                      <a:lnTo>
                        <a:pt x="1511" y="5799"/>
                      </a:lnTo>
                      <a:lnTo>
                        <a:pt x="1490" y="5857"/>
                      </a:lnTo>
                      <a:lnTo>
                        <a:pt x="1447" y="5911"/>
                      </a:lnTo>
                      <a:lnTo>
                        <a:pt x="1393" y="5954"/>
                      </a:lnTo>
                      <a:lnTo>
                        <a:pt x="1292" y="6012"/>
                      </a:lnTo>
                      <a:lnTo>
                        <a:pt x="1159" y="6082"/>
                      </a:lnTo>
                      <a:lnTo>
                        <a:pt x="1004" y="6156"/>
                      </a:lnTo>
                      <a:lnTo>
                        <a:pt x="822" y="6237"/>
                      </a:lnTo>
                      <a:lnTo>
                        <a:pt x="619" y="6311"/>
                      </a:lnTo>
                      <a:lnTo>
                        <a:pt x="390" y="6386"/>
                      </a:lnTo>
                      <a:lnTo>
                        <a:pt x="139" y="6455"/>
                      </a:lnTo>
                      <a:lnTo>
                        <a:pt x="198" y="6391"/>
                      </a:lnTo>
                      <a:lnTo>
                        <a:pt x="267" y="6306"/>
                      </a:lnTo>
                      <a:lnTo>
                        <a:pt x="347" y="6194"/>
                      </a:lnTo>
                      <a:lnTo>
                        <a:pt x="427" y="6055"/>
                      </a:lnTo>
                      <a:lnTo>
                        <a:pt x="518" y="5890"/>
                      </a:lnTo>
                      <a:lnTo>
                        <a:pt x="609" y="5708"/>
                      </a:lnTo>
                      <a:lnTo>
                        <a:pt x="699" y="5505"/>
                      </a:lnTo>
                      <a:lnTo>
                        <a:pt x="785" y="5281"/>
                      </a:lnTo>
                      <a:lnTo>
                        <a:pt x="876" y="5046"/>
                      </a:lnTo>
                      <a:lnTo>
                        <a:pt x="956" y="4790"/>
                      </a:lnTo>
                      <a:lnTo>
                        <a:pt x="1030" y="4523"/>
                      </a:lnTo>
                      <a:lnTo>
                        <a:pt x="1094" y="4245"/>
                      </a:lnTo>
                      <a:lnTo>
                        <a:pt x="1153" y="3962"/>
                      </a:lnTo>
                      <a:lnTo>
                        <a:pt x="1196" y="3663"/>
                      </a:lnTo>
                      <a:lnTo>
                        <a:pt x="1223" y="3364"/>
                      </a:lnTo>
                      <a:lnTo>
                        <a:pt x="1239" y="3054"/>
                      </a:lnTo>
                      <a:lnTo>
                        <a:pt x="1233" y="2745"/>
                      </a:lnTo>
                      <a:lnTo>
                        <a:pt x="1212" y="2435"/>
                      </a:lnTo>
                      <a:lnTo>
                        <a:pt x="1164" y="2125"/>
                      </a:lnTo>
                      <a:lnTo>
                        <a:pt x="1068" y="1992"/>
                      </a:lnTo>
                      <a:lnTo>
                        <a:pt x="972" y="1880"/>
                      </a:lnTo>
                      <a:lnTo>
                        <a:pt x="876" y="1784"/>
                      </a:lnTo>
                      <a:lnTo>
                        <a:pt x="774" y="1693"/>
                      </a:lnTo>
                      <a:lnTo>
                        <a:pt x="678" y="1613"/>
                      </a:lnTo>
                      <a:lnTo>
                        <a:pt x="582" y="1527"/>
                      </a:lnTo>
                      <a:lnTo>
                        <a:pt x="486" y="1431"/>
                      </a:lnTo>
                      <a:lnTo>
                        <a:pt x="390" y="1330"/>
                      </a:lnTo>
                      <a:lnTo>
                        <a:pt x="288" y="1202"/>
                      </a:lnTo>
                      <a:lnTo>
                        <a:pt x="192" y="1058"/>
                      </a:lnTo>
                      <a:lnTo>
                        <a:pt x="96" y="876"/>
                      </a:lnTo>
                      <a:lnTo>
                        <a:pt x="54" y="764"/>
                      </a:lnTo>
                      <a:lnTo>
                        <a:pt x="22" y="641"/>
                      </a:lnTo>
                      <a:lnTo>
                        <a:pt x="6" y="518"/>
                      </a:lnTo>
                      <a:lnTo>
                        <a:pt x="0" y="390"/>
                      </a:lnTo>
                      <a:lnTo>
                        <a:pt x="6" y="273"/>
                      </a:lnTo>
                      <a:lnTo>
                        <a:pt x="16" y="166"/>
                      </a:lnTo>
                      <a:lnTo>
                        <a:pt x="27" y="70"/>
                      </a:lnTo>
                      <a:lnTo>
                        <a:pt x="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2" name="Freeform 39"/>
                <p:cNvSpPr>
                  <a:spLocks/>
                </p:cNvSpPr>
                <p:nvPr/>
              </p:nvSpPr>
              <p:spPr bwMode="auto">
                <a:xfrm>
                  <a:off x="5847150" y="3808875"/>
                  <a:ext cx="1570890" cy="775332"/>
                </a:xfrm>
                <a:custGeom>
                  <a:avLst/>
                  <a:gdLst>
                    <a:gd name="T0" fmla="*/ 2135 w 6058"/>
                    <a:gd name="T1" fmla="*/ 0 h 2990"/>
                    <a:gd name="T2" fmla="*/ 3918 w 6058"/>
                    <a:gd name="T3" fmla="*/ 0 h 2990"/>
                    <a:gd name="T4" fmla="*/ 3918 w 6058"/>
                    <a:gd name="T5" fmla="*/ 433 h 2990"/>
                    <a:gd name="T6" fmla="*/ 3928 w 6058"/>
                    <a:gd name="T7" fmla="*/ 518 h 2990"/>
                    <a:gd name="T8" fmla="*/ 3960 w 6058"/>
                    <a:gd name="T9" fmla="*/ 598 h 2990"/>
                    <a:gd name="T10" fmla="*/ 4003 w 6058"/>
                    <a:gd name="T11" fmla="*/ 662 h 2990"/>
                    <a:gd name="T12" fmla="*/ 4067 w 6058"/>
                    <a:gd name="T13" fmla="*/ 721 h 2990"/>
                    <a:gd name="T14" fmla="*/ 4142 w 6058"/>
                    <a:gd name="T15" fmla="*/ 764 h 2990"/>
                    <a:gd name="T16" fmla="*/ 5733 w 6058"/>
                    <a:gd name="T17" fmla="*/ 1426 h 2990"/>
                    <a:gd name="T18" fmla="*/ 5823 w 6058"/>
                    <a:gd name="T19" fmla="*/ 1479 h 2990"/>
                    <a:gd name="T20" fmla="*/ 5904 w 6058"/>
                    <a:gd name="T21" fmla="*/ 1543 h 2990"/>
                    <a:gd name="T22" fmla="*/ 5968 w 6058"/>
                    <a:gd name="T23" fmla="*/ 1623 h 2990"/>
                    <a:gd name="T24" fmla="*/ 6021 w 6058"/>
                    <a:gd name="T25" fmla="*/ 1714 h 2990"/>
                    <a:gd name="T26" fmla="*/ 6048 w 6058"/>
                    <a:gd name="T27" fmla="*/ 1815 h 2990"/>
                    <a:gd name="T28" fmla="*/ 6058 w 6058"/>
                    <a:gd name="T29" fmla="*/ 1922 h 2990"/>
                    <a:gd name="T30" fmla="*/ 6058 w 6058"/>
                    <a:gd name="T31" fmla="*/ 2632 h 2990"/>
                    <a:gd name="T32" fmla="*/ 6048 w 6058"/>
                    <a:gd name="T33" fmla="*/ 2728 h 2990"/>
                    <a:gd name="T34" fmla="*/ 6010 w 6058"/>
                    <a:gd name="T35" fmla="*/ 2814 h 2990"/>
                    <a:gd name="T36" fmla="*/ 5957 w 6058"/>
                    <a:gd name="T37" fmla="*/ 2883 h 2990"/>
                    <a:gd name="T38" fmla="*/ 5882 w 6058"/>
                    <a:gd name="T39" fmla="*/ 2942 h 2990"/>
                    <a:gd name="T40" fmla="*/ 5797 w 6058"/>
                    <a:gd name="T41" fmla="*/ 2979 h 2990"/>
                    <a:gd name="T42" fmla="*/ 5701 w 6058"/>
                    <a:gd name="T43" fmla="*/ 2990 h 2990"/>
                    <a:gd name="T44" fmla="*/ 352 w 6058"/>
                    <a:gd name="T45" fmla="*/ 2990 h 2990"/>
                    <a:gd name="T46" fmla="*/ 261 w 6058"/>
                    <a:gd name="T47" fmla="*/ 2979 h 2990"/>
                    <a:gd name="T48" fmla="*/ 176 w 6058"/>
                    <a:gd name="T49" fmla="*/ 2942 h 2990"/>
                    <a:gd name="T50" fmla="*/ 101 w 6058"/>
                    <a:gd name="T51" fmla="*/ 2883 h 2990"/>
                    <a:gd name="T52" fmla="*/ 48 w 6058"/>
                    <a:gd name="T53" fmla="*/ 2814 h 2990"/>
                    <a:gd name="T54" fmla="*/ 10 w 6058"/>
                    <a:gd name="T55" fmla="*/ 2728 h 2990"/>
                    <a:gd name="T56" fmla="*/ 0 w 6058"/>
                    <a:gd name="T57" fmla="*/ 2632 h 2990"/>
                    <a:gd name="T58" fmla="*/ 0 w 6058"/>
                    <a:gd name="T59" fmla="*/ 1922 h 2990"/>
                    <a:gd name="T60" fmla="*/ 10 w 6058"/>
                    <a:gd name="T61" fmla="*/ 1815 h 2990"/>
                    <a:gd name="T62" fmla="*/ 37 w 6058"/>
                    <a:gd name="T63" fmla="*/ 1714 h 2990"/>
                    <a:gd name="T64" fmla="*/ 85 w 6058"/>
                    <a:gd name="T65" fmla="*/ 1623 h 2990"/>
                    <a:gd name="T66" fmla="*/ 154 w 6058"/>
                    <a:gd name="T67" fmla="*/ 1543 h 2990"/>
                    <a:gd name="T68" fmla="*/ 235 w 6058"/>
                    <a:gd name="T69" fmla="*/ 1479 h 2990"/>
                    <a:gd name="T70" fmla="*/ 325 w 6058"/>
                    <a:gd name="T71" fmla="*/ 1426 h 2990"/>
                    <a:gd name="T72" fmla="*/ 1916 w 6058"/>
                    <a:gd name="T73" fmla="*/ 764 h 2990"/>
                    <a:gd name="T74" fmla="*/ 1991 w 6058"/>
                    <a:gd name="T75" fmla="*/ 721 h 2990"/>
                    <a:gd name="T76" fmla="*/ 2055 w 6058"/>
                    <a:gd name="T77" fmla="*/ 662 h 2990"/>
                    <a:gd name="T78" fmla="*/ 2098 w 6058"/>
                    <a:gd name="T79" fmla="*/ 598 h 2990"/>
                    <a:gd name="T80" fmla="*/ 2130 w 6058"/>
                    <a:gd name="T81" fmla="*/ 518 h 2990"/>
                    <a:gd name="T82" fmla="*/ 2135 w 6058"/>
                    <a:gd name="T83" fmla="*/ 433 h 2990"/>
                    <a:gd name="T84" fmla="*/ 2135 w 6058"/>
                    <a:gd name="T85" fmla="*/ 0 h 2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8" h="2990">
                      <a:moveTo>
                        <a:pt x="2135" y="0"/>
                      </a:moveTo>
                      <a:lnTo>
                        <a:pt x="3918" y="0"/>
                      </a:lnTo>
                      <a:lnTo>
                        <a:pt x="3918" y="433"/>
                      </a:lnTo>
                      <a:lnTo>
                        <a:pt x="3928" y="518"/>
                      </a:lnTo>
                      <a:lnTo>
                        <a:pt x="3960" y="598"/>
                      </a:lnTo>
                      <a:lnTo>
                        <a:pt x="4003" y="662"/>
                      </a:lnTo>
                      <a:lnTo>
                        <a:pt x="4067" y="721"/>
                      </a:lnTo>
                      <a:lnTo>
                        <a:pt x="4142" y="764"/>
                      </a:lnTo>
                      <a:lnTo>
                        <a:pt x="5733" y="1426"/>
                      </a:lnTo>
                      <a:lnTo>
                        <a:pt x="5823" y="1479"/>
                      </a:lnTo>
                      <a:lnTo>
                        <a:pt x="5904" y="1543"/>
                      </a:lnTo>
                      <a:lnTo>
                        <a:pt x="5968" y="1623"/>
                      </a:lnTo>
                      <a:lnTo>
                        <a:pt x="6021" y="1714"/>
                      </a:lnTo>
                      <a:lnTo>
                        <a:pt x="6048" y="1815"/>
                      </a:lnTo>
                      <a:lnTo>
                        <a:pt x="6058" y="1922"/>
                      </a:lnTo>
                      <a:lnTo>
                        <a:pt x="6058" y="2632"/>
                      </a:lnTo>
                      <a:lnTo>
                        <a:pt x="6048" y="2728"/>
                      </a:lnTo>
                      <a:lnTo>
                        <a:pt x="6010" y="2814"/>
                      </a:lnTo>
                      <a:lnTo>
                        <a:pt x="5957" y="2883"/>
                      </a:lnTo>
                      <a:lnTo>
                        <a:pt x="5882" y="2942"/>
                      </a:lnTo>
                      <a:lnTo>
                        <a:pt x="5797" y="2979"/>
                      </a:lnTo>
                      <a:lnTo>
                        <a:pt x="5701" y="2990"/>
                      </a:lnTo>
                      <a:lnTo>
                        <a:pt x="352" y="2990"/>
                      </a:lnTo>
                      <a:lnTo>
                        <a:pt x="261" y="2979"/>
                      </a:lnTo>
                      <a:lnTo>
                        <a:pt x="176" y="2942"/>
                      </a:lnTo>
                      <a:lnTo>
                        <a:pt x="101" y="2883"/>
                      </a:lnTo>
                      <a:lnTo>
                        <a:pt x="48" y="2814"/>
                      </a:lnTo>
                      <a:lnTo>
                        <a:pt x="10" y="2728"/>
                      </a:lnTo>
                      <a:lnTo>
                        <a:pt x="0" y="2632"/>
                      </a:lnTo>
                      <a:lnTo>
                        <a:pt x="0" y="1922"/>
                      </a:lnTo>
                      <a:lnTo>
                        <a:pt x="10" y="1815"/>
                      </a:lnTo>
                      <a:lnTo>
                        <a:pt x="37" y="1714"/>
                      </a:lnTo>
                      <a:lnTo>
                        <a:pt x="85" y="1623"/>
                      </a:lnTo>
                      <a:lnTo>
                        <a:pt x="154" y="1543"/>
                      </a:lnTo>
                      <a:lnTo>
                        <a:pt x="235" y="1479"/>
                      </a:lnTo>
                      <a:lnTo>
                        <a:pt x="325" y="1426"/>
                      </a:lnTo>
                      <a:lnTo>
                        <a:pt x="1916" y="764"/>
                      </a:lnTo>
                      <a:lnTo>
                        <a:pt x="1991" y="721"/>
                      </a:lnTo>
                      <a:lnTo>
                        <a:pt x="2055" y="662"/>
                      </a:lnTo>
                      <a:lnTo>
                        <a:pt x="2098" y="598"/>
                      </a:lnTo>
                      <a:lnTo>
                        <a:pt x="2130" y="518"/>
                      </a:lnTo>
                      <a:lnTo>
                        <a:pt x="2135" y="433"/>
                      </a:lnTo>
                      <a:lnTo>
                        <a:pt x="2135" y="0"/>
                      </a:lnTo>
                      <a:close/>
                    </a:path>
                  </a:pathLst>
                </a:custGeom>
                <a:solidFill>
                  <a:srgbClr val="E8AB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3" name="Freeform 40"/>
                <p:cNvSpPr>
                  <a:spLocks/>
                </p:cNvSpPr>
                <p:nvPr/>
              </p:nvSpPr>
              <p:spPr bwMode="auto">
                <a:xfrm>
                  <a:off x="5847150" y="4012432"/>
                  <a:ext cx="1570890" cy="571775"/>
                </a:xfrm>
                <a:custGeom>
                  <a:avLst/>
                  <a:gdLst>
                    <a:gd name="T0" fmla="*/ 1863 w 6058"/>
                    <a:gd name="T1" fmla="*/ 0 h 2205"/>
                    <a:gd name="T2" fmla="*/ 3026 w 6058"/>
                    <a:gd name="T3" fmla="*/ 502 h 2205"/>
                    <a:gd name="T4" fmla="*/ 4190 w 6058"/>
                    <a:gd name="T5" fmla="*/ 0 h 2205"/>
                    <a:gd name="T6" fmla="*/ 5733 w 6058"/>
                    <a:gd name="T7" fmla="*/ 641 h 2205"/>
                    <a:gd name="T8" fmla="*/ 5823 w 6058"/>
                    <a:gd name="T9" fmla="*/ 694 h 2205"/>
                    <a:gd name="T10" fmla="*/ 5904 w 6058"/>
                    <a:gd name="T11" fmla="*/ 758 h 2205"/>
                    <a:gd name="T12" fmla="*/ 5968 w 6058"/>
                    <a:gd name="T13" fmla="*/ 838 h 2205"/>
                    <a:gd name="T14" fmla="*/ 6021 w 6058"/>
                    <a:gd name="T15" fmla="*/ 929 h 2205"/>
                    <a:gd name="T16" fmla="*/ 6048 w 6058"/>
                    <a:gd name="T17" fmla="*/ 1030 h 2205"/>
                    <a:gd name="T18" fmla="*/ 6058 w 6058"/>
                    <a:gd name="T19" fmla="*/ 1137 h 2205"/>
                    <a:gd name="T20" fmla="*/ 6058 w 6058"/>
                    <a:gd name="T21" fmla="*/ 1847 h 2205"/>
                    <a:gd name="T22" fmla="*/ 6048 w 6058"/>
                    <a:gd name="T23" fmla="*/ 1943 h 2205"/>
                    <a:gd name="T24" fmla="*/ 6010 w 6058"/>
                    <a:gd name="T25" fmla="*/ 2029 h 2205"/>
                    <a:gd name="T26" fmla="*/ 5957 w 6058"/>
                    <a:gd name="T27" fmla="*/ 2098 h 2205"/>
                    <a:gd name="T28" fmla="*/ 5882 w 6058"/>
                    <a:gd name="T29" fmla="*/ 2157 h 2205"/>
                    <a:gd name="T30" fmla="*/ 5797 w 6058"/>
                    <a:gd name="T31" fmla="*/ 2194 h 2205"/>
                    <a:gd name="T32" fmla="*/ 5701 w 6058"/>
                    <a:gd name="T33" fmla="*/ 2205 h 2205"/>
                    <a:gd name="T34" fmla="*/ 352 w 6058"/>
                    <a:gd name="T35" fmla="*/ 2205 h 2205"/>
                    <a:gd name="T36" fmla="*/ 261 w 6058"/>
                    <a:gd name="T37" fmla="*/ 2194 h 2205"/>
                    <a:gd name="T38" fmla="*/ 176 w 6058"/>
                    <a:gd name="T39" fmla="*/ 2157 h 2205"/>
                    <a:gd name="T40" fmla="*/ 101 w 6058"/>
                    <a:gd name="T41" fmla="*/ 2098 h 2205"/>
                    <a:gd name="T42" fmla="*/ 48 w 6058"/>
                    <a:gd name="T43" fmla="*/ 2029 h 2205"/>
                    <a:gd name="T44" fmla="*/ 10 w 6058"/>
                    <a:gd name="T45" fmla="*/ 1943 h 2205"/>
                    <a:gd name="T46" fmla="*/ 0 w 6058"/>
                    <a:gd name="T47" fmla="*/ 1847 h 2205"/>
                    <a:gd name="T48" fmla="*/ 0 w 6058"/>
                    <a:gd name="T49" fmla="*/ 1137 h 2205"/>
                    <a:gd name="T50" fmla="*/ 10 w 6058"/>
                    <a:gd name="T51" fmla="*/ 1030 h 2205"/>
                    <a:gd name="T52" fmla="*/ 37 w 6058"/>
                    <a:gd name="T53" fmla="*/ 929 h 2205"/>
                    <a:gd name="T54" fmla="*/ 85 w 6058"/>
                    <a:gd name="T55" fmla="*/ 838 h 2205"/>
                    <a:gd name="T56" fmla="*/ 154 w 6058"/>
                    <a:gd name="T57" fmla="*/ 758 h 2205"/>
                    <a:gd name="T58" fmla="*/ 235 w 6058"/>
                    <a:gd name="T59" fmla="*/ 694 h 2205"/>
                    <a:gd name="T60" fmla="*/ 325 w 6058"/>
                    <a:gd name="T61" fmla="*/ 641 h 2205"/>
                    <a:gd name="T62" fmla="*/ 1863 w 6058"/>
                    <a:gd name="T63"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8" h="2205">
                      <a:moveTo>
                        <a:pt x="1863" y="0"/>
                      </a:moveTo>
                      <a:lnTo>
                        <a:pt x="3026" y="502"/>
                      </a:lnTo>
                      <a:lnTo>
                        <a:pt x="4190" y="0"/>
                      </a:lnTo>
                      <a:lnTo>
                        <a:pt x="5733" y="641"/>
                      </a:lnTo>
                      <a:lnTo>
                        <a:pt x="5823" y="694"/>
                      </a:lnTo>
                      <a:lnTo>
                        <a:pt x="5904" y="758"/>
                      </a:lnTo>
                      <a:lnTo>
                        <a:pt x="5968" y="838"/>
                      </a:lnTo>
                      <a:lnTo>
                        <a:pt x="6021" y="929"/>
                      </a:lnTo>
                      <a:lnTo>
                        <a:pt x="6048" y="1030"/>
                      </a:lnTo>
                      <a:lnTo>
                        <a:pt x="6058" y="1137"/>
                      </a:lnTo>
                      <a:lnTo>
                        <a:pt x="6058" y="1847"/>
                      </a:lnTo>
                      <a:lnTo>
                        <a:pt x="6048" y="1943"/>
                      </a:lnTo>
                      <a:lnTo>
                        <a:pt x="6010" y="2029"/>
                      </a:lnTo>
                      <a:lnTo>
                        <a:pt x="5957" y="2098"/>
                      </a:lnTo>
                      <a:lnTo>
                        <a:pt x="5882" y="2157"/>
                      </a:lnTo>
                      <a:lnTo>
                        <a:pt x="5797" y="2194"/>
                      </a:lnTo>
                      <a:lnTo>
                        <a:pt x="5701" y="2205"/>
                      </a:lnTo>
                      <a:lnTo>
                        <a:pt x="352" y="2205"/>
                      </a:lnTo>
                      <a:lnTo>
                        <a:pt x="261" y="2194"/>
                      </a:lnTo>
                      <a:lnTo>
                        <a:pt x="176" y="2157"/>
                      </a:lnTo>
                      <a:lnTo>
                        <a:pt x="101" y="2098"/>
                      </a:lnTo>
                      <a:lnTo>
                        <a:pt x="48" y="2029"/>
                      </a:lnTo>
                      <a:lnTo>
                        <a:pt x="10" y="1943"/>
                      </a:lnTo>
                      <a:lnTo>
                        <a:pt x="0" y="1847"/>
                      </a:lnTo>
                      <a:lnTo>
                        <a:pt x="0" y="1137"/>
                      </a:lnTo>
                      <a:lnTo>
                        <a:pt x="10" y="1030"/>
                      </a:lnTo>
                      <a:lnTo>
                        <a:pt x="37" y="929"/>
                      </a:lnTo>
                      <a:lnTo>
                        <a:pt x="85" y="838"/>
                      </a:lnTo>
                      <a:lnTo>
                        <a:pt x="154" y="758"/>
                      </a:lnTo>
                      <a:lnTo>
                        <a:pt x="235" y="694"/>
                      </a:lnTo>
                      <a:lnTo>
                        <a:pt x="325" y="641"/>
                      </a:lnTo>
                      <a:lnTo>
                        <a:pt x="186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4" name="Freeform 41"/>
                <p:cNvSpPr>
                  <a:spLocks/>
                </p:cNvSpPr>
                <p:nvPr/>
              </p:nvSpPr>
              <p:spPr bwMode="auto">
                <a:xfrm>
                  <a:off x="6280195" y="3808875"/>
                  <a:ext cx="582925" cy="252048"/>
                </a:xfrm>
                <a:custGeom>
                  <a:avLst/>
                  <a:gdLst>
                    <a:gd name="T0" fmla="*/ 465 w 2248"/>
                    <a:gd name="T1" fmla="*/ 0 h 972"/>
                    <a:gd name="T2" fmla="*/ 2248 w 2248"/>
                    <a:gd name="T3" fmla="*/ 0 h 972"/>
                    <a:gd name="T4" fmla="*/ 2248 w 2248"/>
                    <a:gd name="T5" fmla="*/ 11 h 972"/>
                    <a:gd name="T6" fmla="*/ 2242 w 2248"/>
                    <a:gd name="T7" fmla="*/ 32 h 972"/>
                    <a:gd name="T8" fmla="*/ 2226 w 2248"/>
                    <a:gd name="T9" fmla="*/ 69 h 972"/>
                    <a:gd name="T10" fmla="*/ 2210 w 2248"/>
                    <a:gd name="T11" fmla="*/ 118 h 972"/>
                    <a:gd name="T12" fmla="*/ 2184 w 2248"/>
                    <a:gd name="T13" fmla="*/ 176 h 972"/>
                    <a:gd name="T14" fmla="*/ 2146 w 2248"/>
                    <a:gd name="T15" fmla="*/ 240 h 972"/>
                    <a:gd name="T16" fmla="*/ 2104 w 2248"/>
                    <a:gd name="T17" fmla="*/ 310 h 972"/>
                    <a:gd name="T18" fmla="*/ 2056 w 2248"/>
                    <a:gd name="T19" fmla="*/ 384 h 972"/>
                    <a:gd name="T20" fmla="*/ 1992 w 2248"/>
                    <a:gd name="T21" fmla="*/ 465 h 972"/>
                    <a:gd name="T22" fmla="*/ 1922 w 2248"/>
                    <a:gd name="T23" fmla="*/ 539 h 972"/>
                    <a:gd name="T24" fmla="*/ 1837 w 2248"/>
                    <a:gd name="T25" fmla="*/ 614 h 972"/>
                    <a:gd name="T26" fmla="*/ 1741 w 2248"/>
                    <a:gd name="T27" fmla="*/ 689 h 972"/>
                    <a:gd name="T28" fmla="*/ 1634 w 2248"/>
                    <a:gd name="T29" fmla="*/ 758 h 972"/>
                    <a:gd name="T30" fmla="*/ 1516 w 2248"/>
                    <a:gd name="T31" fmla="*/ 822 h 972"/>
                    <a:gd name="T32" fmla="*/ 1383 w 2248"/>
                    <a:gd name="T33" fmla="*/ 876 h 972"/>
                    <a:gd name="T34" fmla="*/ 1234 w 2248"/>
                    <a:gd name="T35" fmla="*/ 918 h 972"/>
                    <a:gd name="T36" fmla="*/ 1068 w 2248"/>
                    <a:gd name="T37" fmla="*/ 950 h 972"/>
                    <a:gd name="T38" fmla="*/ 892 w 2248"/>
                    <a:gd name="T39" fmla="*/ 966 h 972"/>
                    <a:gd name="T40" fmla="*/ 694 w 2248"/>
                    <a:gd name="T41" fmla="*/ 972 h 972"/>
                    <a:gd name="T42" fmla="*/ 481 w 2248"/>
                    <a:gd name="T43" fmla="*/ 956 h 972"/>
                    <a:gd name="T44" fmla="*/ 251 w 2248"/>
                    <a:gd name="T45" fmla="*/ 924 h 972"/>
                    <a:gd name="T46" fmla="*/ 0 w 2248"/>
                    <a:gd name="T47" fmla="*/ 865 h 972"/>
                    <a:gd name="T48" fmla="*/ 246 w 2248"/>
                    <a:gd name="T49" fmla="*/ 764 h 972"/>
                    <a:gd name="T50" fmla="*/ 321 w 2248"/>
                    <a:gd name="T51" fmla="*/ 721 h 972"/>
                    <a:gd name="T52" fmla="*/ 385 w 2248"/>
                    <a:gd name="T53" fmla="*/ 662 h 972"/>
                    <a:gd name="T54" fmla="*/ 428 w 2248"/>
                    <a:gd name="T55" fmla="*/ 598 h 972"/>
                    <a:gd name="T56" fmla="*/ 460 w 2248"/>
                    <a:gd name="T57" fmla="*/ 518 h 972"/>
                    <a:gd name="T58" fmla="*/ 465 w 2248"/>
                    <a:gd name="T59" fmla="*/ 433 h 972"/>
                    <a:gd name="T60" fmla="*/ 465 w 2248"/>
                    <a:gd name="T6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48" h="972">
                      <a:moveTo>
                        <a:pt x="465" y="0"/>
                      </a:moveTo>
                      <a:lnTo>
                        <a:pt x="2248" y="0"/>
                      </a:lnTo>
                      <a:lnTo>
                        <a:pt x="2248" y="11"/>
                      </a:lnTo>
                      <a:lnTo>
                        <a:pt x="2242" y="32"/>
                      </a:lnTo>
                      <a:lnTo>
                        <a:pt x="2226" y="69"/>
                      </a:lnTo>
                      <a:lnTo>
                        <a:pt x="2210" y="118"/>
                      </a:lnTo>
                      <a:lnTo>
                        <a:pt x="2184" y="176"/>
                      </a:lnTo>
                      <a:lnTo>
                        <a:pt x="2146" y="240"/>
                      </a:lnTo>
                      <a:lnTo>
                        <a:pt x="2104" y="310"/>
                      </a:lnTo>
                      <a:lnTo>
                        <a:pt x="2056" y="384"/>
                      </a:lnTo>
                      <a:lnTo>
                        <a:pt x="1992" y="465"/>
                      </a:lnTo>
                      <a:lnTo>
                        <a:pt x="1922" y="539"/>
                      </a:lnTo>
                      <a:lnTo>
                        <a:pt x="1837" y="614"/>
                      </a:lnTo>
                      <a:lnTo>
                        <a:pt x="1741" y="689"/>
                      </a:lnTo>
                      <a:lnTo>
                        <a:pt x="1634" y="758"/>
                      </a:lnTo>
                      <a:lnTo>
                        <a:pt x="1516" y="822"/>
                      </a:lnTo>
                      <a:lnTo>
                        <a:pt x="1383" y="876"/>
                      </a:lnTo>
                      <a:lnTo>
                        <a:pt x="1234" y="918"/>
                      </a:lnTo>
                      <a:lnTo>
                        <a:pt x="1068" y="950"/>
                      </a:lnTo>
                      <a:lnTo>
                        <a:pt x="892" y="966"/>
                      </a:lnTo>
                      <a:lnTo>
                        <a:pt x="694" y="972"/>
                      </a:lnTo>
                      <a:lnTo>
                        <a:pt x="481" y="956"/>
                      </a:lnTo>
                      <a:lnTo>
                        <a:pt x="251" y="924"/>
                      </a:lnTo>
                      <a:lnTo>
                        <a:pt x="0" y="865"/>
                      </a:lnTo>
                      <a:lnTo>
                        <a:pt x="246" y="764"/>
                      </a:lnTo>
                      <a:lnTo>
                        <a:pt x="321" y="721"/>
                      </a:lnTo>
                      <a:lnTo>
                        <a:pt x="385" y="662"/>
                      </a:lnTo>
                      <a:lnTo>
                        <a:pt x="428" y="598"/>
                      </a:lnTo>
                      <a:lnTo>
                        <a:pt x="460" y="518"/>
                      </a:lnTo>
                      <a:lnTo>
                        <a:pt x="465" y="433"/>
                      </a:lnTo>
                      <a:lnTo>
                        <a:pt x="465" y="0"/>
                      </a:lnTo>
                      <a:close/>
                    </a:path>
                  </a:pathLst>
                </a:custGeom>
                <a:solidFill>
                  <a:srgbClr val="D294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5" name="Freeform 42"/>
                <p:cNvSpPr>
                  <a:spLocks/>
                </p:cNvSpPr>
                <p:nvPr/>
              </p:nvSpPr>
              <p:spPr bwMode="auto">
                <a:xfrm>
                  <a:off x="5847150" y="4210284"/>
                  <a:ext cx="276682" cy="373923"/>
                </a:xfrm>
                <a:custGeom>
                  <a:avLst/>
                  <a:gdLst>
                    <a:gd name="T0" fmla="*/ 149 w 1067"/>
                    <a:gd name="T1" fmla="*/ 0 h 1442"/>
                    <a:gd name="T2" fmla="*/ 864 w 1067"/>
                    <a:gd name="T3" fmla="*/ 566 h 1442"/>
                    <a:gd name="T4" fmla="*/ 950 w 1067"/>
                    <a:gd name="T5" fmla="*/ 652 h 1442"/>
                    <a:gd name="T6" fmla="*/ 1014 w 1067"/>
                    <a:gd name="T7" fmla="*/ 753 h 1442"/>
                    <a:gd name="T8" fmla="*/ 1051 w 1067"/>
                    <a:gd name="T9" fmla="*/ 865 h 1442"/>
                    <a:gd name="T10" fmla="*/ 1067 w 1067"/>
                    <a:gd name="T11" fmla="*/ 988 h 1442"/>
                    <a:gd name="T12" fmla="*/ 1067 w 1067"/>
                    <a:gd name="T13" fmla="*/ 1442 h 1442"/>
                    <a:gd name="T14" fmla="*/ 352 w 1067"/>
                    <a:gd name="T15" fmla="*/ 1442 h 1442"/>
                    <a:gd name="T16" fmla="*/ 261 w 1067"/>
                    <a:gd name="T17" fmla="*/ 1431 h 1442"/>
                    <a:gd name="T18" fmla="*/ 176 w 1067"/>
                    <a:gd name="T19" fmla="*/ 1394 h 1442"/>
                    <a:gd name="T20" fmla="*/ 101 w 1067"/>
                    <a:gd name="T21" fmla="*/ 1335 h 1442"/>
                    <a:gd name="T22" fmla="*/ 48 w 1067"/>
                    <a:gd name="T23" fmla="*/ 1266 h 1442"/>
                    <a:gd name="T24" fmla="*/ 10 w 1067"/>
                    <a:gd name="T25" fmla="*/ 1180 h 1442"/>
                    <a:gd name="T26" fmla="*/ 0 w 1067"/>
                    <a:gd name="T27" fmla="*/ 1084 h 1442"/>
                    <a:gd name="T28" fmla="*/ 0 w 1067"/>
                    <a:gd name="T29" fmla="*/ 374 h 1442"/>
                    <a:gd name="T30" fmla="*/ 10 w 1067"/>
                    <a:gd name="T31" fmla="*/ 267 h 1442"/>
                    <a:gd name="T32" fmla="*/ 37 w 1067"/>
                    <a:gd name="T33" fmla="*/ 166 h 1442"/>
                    <a:gd name="T34" fmla="*/ 85 w 1067"/>
                    <a:gd name="T35" fmla="*/ 81 h 1442"/>
                    <a:gd name="T36" fmla="*/ 149 w 1067"/>
                    <a:gd name="T37" fmla="*/ 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7" h="1442">
                      <a:moveTo>
                        <a:pt x="149" y="0"/>
                      </a:moveTo>
                      <a:lnTo>
                        <a:pt x="864" y="566"/>
                      </a:lnTo>
                      <a:lnTo>
                        <a:pt x="950" y="652"/>
                      </a:lnTo>
                      <a:lnTo>
                        <a:pt x="1014" y="753"/>
                      </a:lnTo>
                      <a:lnTo>
                        <a:pt x="1051" y="865"/>
                      </a:lnTo>
                      <a:lnTo>
                        <a:pt x="1067" y="988"/>
                      </a:lnTo>
                      <a:lnTo>
                        <a:pt x="1067" y="1442"/>
                      </a:lnTo>
                      <a:lnTo>
                        <a:pt x="352" y="1442"/>
                      </a:lnTo>
                      <a:lnTo>
                        <a:pt x="261" y="1431"/>
                      </a:lnTo>
                      <a:lnTo>
                        <a:pt x="176" y="1394"/>
                      </a:lnTo>
                      <a:lnTo>
                        <a:pt x="101" y="1335"/>
                      </a:lnTo>
                      <a:lnTo>
                        <a:pt x="48" y="1266"/>
                      </a:lnTo>
                      <a:lnTo>
                        <a:pt x="10" y="1180"/>
                      </a:lnTo>
                      <a:lnTo>
                        <a:pt x="0" y="1084"/>
                      </a:lnTo>
                      <a:lnTo>
                        <a:pt x="0" y="374"/>
                      </a:lnTo>
                      <a:lnTo>
                        <a:pt x="10" y="267"/>
                      </a:lnTo>
                      <a:lnTo>
                        <a:pt x="37" y="166"/>
                      </a:lnTo>
                      <a:lnTo>
                        <a:pt x="85" y="81"/>
                      </a:lnTo>
                      <a:lnTo>
                        <a:pt x="14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6" name="Freeform 43"/>
                <p:cNvSpPr>
                  <a:spLocks/>
                </p:cNvSpPr>
                <p:nvPr/>
              </p:nvSpPr>
              <p:spPr bwMode="auto">
                <a:xfrm>
                  <a:off x="7141358" y="4210284"/>
                  <a:ext cx="276682" cy="373923"/>
                </a:xfrm>
                <a:custGeom>
                  <a:avLst/>
                  <a:gdLst>
                    <a:gd name="T0" fmla="*/ 918 w 1067"/>
                    <a:gd name="T1" fmla="*/ 0 h 1442"/>
                    <a:gd name="T2" fmla="*/ 982 w 1067"/>
                    <a:gd name="T3" fmla="*/ 81 h 1442"/>
                    <a:gd name="T4" fmla="*/ 1030 w 1067"/>
                    <a:gd name="T5" fmla="*/ 171 h 1442"/>
                    <a:gd name="T6" fmla="*/ 1057 w 1067"/>
                    <a:gd name="T7" fmla="*/ 267 h 1442"/>
                    <a:gd name="T8" fmla="*/ 1067 w 1067"/>
                    <a:gd name="T9" fmla="*/ 374 h 1442"/>
                    <a:gd name="T10" fmla="*/ 1067 w 1067"/>
                    <a:gd name="T11" fmla="*/ 1084 h 1442"/>
                    <a:gd name="T12" fmla="*/ 1057 w 1067"/>
                    <a:gd name="T13" fmla="*/ 1180 h 1442"/>
                    <a:gd name="T14" fmla="*/ 1019 w 1067"/>
                    <a:gd name="T15" fmla="*/ 1266 h 1442"/>
                    <a:gd name="T16" fmla="*/ 966 w 1067"/>
                    <a:gd name="T17" fmla="*/ 1335 h 1442"/>
                    <a:gd name="T18" fmla="*/ 891 w 1067"/>
                    <a:gd name="T19" fmla="*/ 1394 h 1442"/>
                    <a:gd name="T20" fmla="*/ 806 w 1067"/>
                    <a:gd name="T21" fmla="*/ 1431 h 1442"/>
                    <a:gd name="T22" fmla="*/ 710 w 1067"/>
                    <a:gd name="T23" fmla="*/ 1442 h 1442"/>
                    <a:gd name="T24" fmla="*/ 0 w 1067"/>
                    <a:gd name="T25" fmla="*/ 1442 h 1442"/>
                    <a:gd name="T26" fmla="*/ 0 w 1067"/>
                    <a:gd name="T27" fmla="*/ 988 h 1442"/>
                    <a:gd name="T28" fmla="*/ 10 w 1067"/>
                    <a:gd name="T29" fmla="*/ 865 h 1442"/>
                    <a:gd name="T30" fmla="*/ 53 w 1067"/>
                    <a:gd name="T31" fmla="*/ 753 h 1442"/>
                    <a:gd name="T32" fmla="*/ 117 w 1067"/>
                    <a:gd name="T33" fmla="*/ 652 h 1442"/>
                    <a:gd name="T34" fmla="*/ 197 w 1067"/>
                    <a:gd name="T35" fmla="*/ 566 h 1442"/>
                    <a:gd name="T36" fmla="*/ 918 w 1067"/>
                    <a:gd name="T37" fmla="*/ 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7" h="1442">
                      <a:moveTo>
                        <a:pt x="918" y="0"/>
                      </a:moveTo>
                      <a:lnTo>
                        <a:pt x="982" y="81"/>
                      </a:lnTo>
                      <a:lnTo>
                        <a:pt x="1030" y="171"/>
                      </a:lnTo>
                      <a:lnTo>
                        <a:pt x="1057" y="267"/>
                      </a:lnTo>
                      <a:lnTo>
                        <a:pt x="1067" y="374"/>
                      </a:lnTo>
                      <a:lnTo>
                        <a:pt x="1067" y="1084"/>
                      </a:lnTo>
                      <a:lnTo>
                        <a:pt x="1057" y="1180"/>
                      </a:lnTo>
                      <a:lnTo>
                        <a:pt x="1019" y="1266"/>
                      </a:lnTo>
                      <a:lnTo>
                        <a:pt x="966" y="1335"/>
                      </a:lnTo>
                      <a:lnTo>
                        <a:pt x="891" y="1394"/>
                      </a:lnTo>
                      <a:lnTo>
                        <a:pt x="806" y="1431"/>
                      </a:lnTo>
                      <a:lnTo>
                        <a:pt x="710" y="1442"/>
                      </a:lnTo>
                      <a:lnTo>
                        <a:pt x="0" y="1442"/>
                      </a:lnTo>
                      <a:lnTo>
                        <a:pt x="0" y="988"/>
                      </a:lnTo>
                      <a:lnTo>
                        <a:pt x="10" y="865"/>
                      </a:lnTo>
                      <a:lnTo>
                        <a:pt x="53" y="753"/>
                      </a:lnTo>
                      <a:lnTo>
                        <a:pt x="117" y="652"/>
                      </a:lnTo>
                      <a:lnTo>
                        <a:pt x="197" y="566"/>
                      </a:lnTo>
                      <a:lnTo>
                        <a:pt x="91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7" name="Freeform 44"/>
                <p:cNvSpPr>
                  <a:spLocks/>
                </p:cNvSpPr>
                <p:nvPr/>
              </p:nvSpPr>
              <p:spPr bwMode="auto">
                <a:xfrm>
                  <a:off x="6586179" y="4142605"/>
                  <a:ext cx="92832" cy="348770"/>
                </a:xfrm>
                <a:custGeom>
                  <a:avLst/>
                  <a:gdLst>
                    <a:gd name="T0" fmla="*/ 0 w 358"/>
                    <a:gd name="T1" fmla="*/ 0 h 1345"/>
                    <a:gd name="T2" fmla="*/ 358 w 358"/>
                    <a:gd name="T3" fmla="*/ 0 h 1345"/>
                    <a:gd name="T4" fmla="*/ 358 w 358"/>
                    <a:gd name="T5" fmla="*/ 1196 h 1345"/>
                    <a:gd name="T6" fmla="*/ 347 w 358"/>
                    <a:gd name="T7" fmla="*/ 1255 h 1345"/>
                    <a:gd name="T8" fmla="*/ 315 w 358"/>
                    <a:gd name="T9" fmla="*/ 1303 h 1345"/>
                    <a:gd name="T10" fmla="*/ 262 w 358"/>
                    <a:gd name="T11" fmla="*/ 1335 h 1345"/>
                    <a:gd name="T12" fmla="*/ 203 w 358"/>
                    <a:gd name="T13" fmla="*/ 1345 h 1345"/>
                    <a:gd name="T14" fmla="*/ 150 w 358"/>
                    <a:gd name="T15" fmla="*/ 1345 h 1345"/>
                    <a:gd name="T16" fmla="*/ 91 w 358"/>
                    <a:gd name="T17" fmla="*/ 1335 h 1345"/>
                    <a:gd name="T18" fmla="*/ 43 w 358"/>
                    <a:gd name="T19" fmla="*/ 1303 h 1345"/>
                    <a:gd name="T20" fmla="*/ 11 w 358"/>
                    <a:gd name="T21" fmla="*/ 1255 h 1345"/>
                    <a:gd name="T22" fmla="*/ 0 w 358"/>
                    <a:gd name="T23" fmla="*/ 1196 h 1345"/>
                    <a:gd name="T24" fmla="*/ 0 w 358"/>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345">
                      <a:moveTo>
                        <a:pt x="0" y="0"/>
                      </a:moveTo>
                      <a:lnTo>
                        <a:pt x="358" y="0"/>
                      </a:lnTo>
                      <a:lnTo>
                        <a:pt x="358" y="1196"/>
                      </a:lnTo>
                      <a:lnTo>
                        <a:pt x="347" y="1255"/>
                      </a:lnTo>
                      <a:lnTo>
                        <a:pt x="315" y="1303"/>
                      </a:lnTo>
                      <a:lnTo>
                        <a:pt x="262" y="1335"/>
                      </a:lnTo>
                      <a:lnTo>
                        <a:pt x="203" y="1345"/>
                      </a:lnTo>
                      <a:lnTo>
                        <a:pt x="150" y="1345"/>
                      </a:lnTo>
                      <a:lnTo>
                        <a:pt x="91" y="1335"/>
                      </a:lnTo>
                      <a:lnTo>
                        <a:pt x="43" y="1303"/>
                      </a:lnTo>
                      <a:lnTo>
                        <a:pt x="11" y="1255"/>
                      </a:lnTo>
                      <a:lnTo>
                        <a:pt x="0" y="1196"/>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8" name="Freeform 45"/>
                <p:cNvSpPr>
                  <a:spLocks/>
                </p:cNvSpPr>
                <p:nvPr/>
              </p:nvSpPr>
              <p:spPr bwMode="auto">
                <a:xfrm>
                  <a:off x="6262302" y="3937751"/>
                  <a:ext cx="369515" cy="336323"/>
                </a:xfrm>
                <a:custGeom>
                  <a:avLst/>
                  <a:gdLst>
                    <a:gd name="T0" fmla="*/ 299 w 1425"/>
                    <a:gd name="T1" fmla="*/ 0 h 1297"/>
                    <a:gd name="T2" fmla="*/ 352 w 1425"/>
                    <a:gd name="T3" fmla="*/ 0 h 1297"/>
                    <a:gd name="T4" fmla="*/ 406 w 1425"/>
                    <a:gd name="T5" fmla="*/ 26 h 1297"/>
                    <a:gd name="T6" fmla="*/ 1425 w 1425"/>
                    <a:gd name="T7" fmla="*/ 790 h 1297"/>
                    <a:gd name="T8" fmla="*/ 833 w 1425"/>
                    <a:gd name="T9" fmla="*/ 1265 h 1297"/>
                    <a:gd name="T10" fmla="*/ 779 w 1425"/>
                    <a:gd name="T11" fmla="*/ 1292 h 1297"/>
                    <a:gd name="T12" fmla="*/ 721 w 1425"/>
                    <a:gd name="T13" fmla="*/ 1297 h 1297"/>
                    <a:gd name="T14" fmla="*/ 667 w 1425"/>
                    <a:gd name="T15" fmla="*/ 1276 h 1297"/>
                    <a:gd name="T16" fmla="*/ 625 w 1425"/>
                    <a:gd name="T17" fmla="*/ 1238 h 1297"/>
                    <a:gd name="T18" fmla="*/ 0 w 1425"/>
                    <a:gd name="T19" fmla="*/ 363 h 1297"/>
                    <a:gd name="T20" fmla="*/ 203 w 1425"/>
                    <a:gd name="T21" fmla="*/ 58 h 1297"/>
                    <a:gd name="T22" fmla="*/ 246 w 1425"/>
                    <a:gd name="T23" fmla="*/ 21 h 1297"/>
                    <a:gd name="T24" fmla="*/ 299 w 1425"/>
                    <a:gd name="T25"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5" h="1297">
                      <a:moveTo>
                        <a:pt x="299" y="0"/>
                      </a:moveTo>
                      <a:lnTo>
                        <a:pt x="352" y="0"/>
                      </a:lnTo>
                      <a:lnTo>
                        <a:pt x="406" y="26"/>
                      </a:lnTo>
                      <a:lnTo>
                        <a:pt x="1425" y="790"/>
                      </a:lnTo>
                      <a:lnTo>
                        <a:pt x="833" y="1265"/>
                      </a:lnTo>
                      <a:lnTo>
                        <a:pt x="779" y="1292"/>
                      </a:lnTo>
                      <a:lnTo>
                        <a:pt x="721" y="1297"/>
                      </a:lnTo>
                      <a:lnTo>
                        <a:pt x="667" y="1276"/>
                      </a:lnTo>
                      <a:lnTo>
                        <a:pt x="625" y="1238"/>
                      </a:lnTo>
                      <a:lnTo>
                        <a:pt x="0" y="363"/>
                      </a:lnTo>
                      <a:lnTo>
                        <a:pt x="203" y="58"/>
                      </a:lnTo>
                      <a:lnTo>
                        <a:pt x="246" y="21"/>
                      </a:lnTo>
                      <a:lnTo>
                        <a:pt x="29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9" name="Freeform 46"/>
                <p:cNvSpPr>
                  <a:spLocks/>
                </p:cNvSpPr>
                <p:nvPr/>
              </p:nvSpPr>
              <p:spPr bwMode="auto">
                <a:xfrm>
                  <a:off x="6631817" y="3937751"/>
                  <a:ext cx="371070" cy="336323"/>
                </a:xfrm>
                <a:custGeom>
                  <a:avLst/>
                  <a:gdLst>
                    <a:gd name="T0" fmla="*/ 1132 w 1431"/>
                    <a:gd name="T1" fmla="*/ 0 h 1297"/>
                    <a:gd name="T2" fmla="*/ 1185 w 1431"/>
                    <a:gd name="T3" fmla="*/ 21 h 1297"/>
                    <a:gd name="T4" fmla="*/ 1228 w 1431"/>
                    <a:gd name="T5" fmla="*/ 58 h 1297"/>
                    <a:gd name="T6" fmla="*/ 1431 w 1431"/>
                    <a:gd name="T7" fmla="*/ 363 h 1297"/>
                    <a:gd name="T8" fmla="*/ 801 w 1431"/>
                    <a:gd name="T9" fmla="*/ 1238 h 1297"/>
                    <a:gd name="T10" fmla="*/ 758 w 1431"/>
                    <a:gd name="T11" fmla="*/ 1276 h 1297"/>
                    <a:gd name="T12" fmla="*/ 705 w 1431"/>
                    <a:gd name="T13" fmla="*/ 1297 h 1297"/>
                    <a:gd name="T14" fmla="*/ 652 w 1431"/>
                    <a:gd name="T15" fmla="*/ 1292 h 1297"/>
                    <a:gd name="T16" fmla="*/ 598 w 1431"/>
                    <a:gd name="T17" fmla="*/ 1265 h 1297"/>
                    <a:gd name="T18" fmla="*/ 0 w 1431"/>
                    <a:gd name="T19" fmla="*/ 790 h 1297"/>
                    <a:gd name="T20" fmla="*/ 1025 w 1431"/>
                    <a:gd name="T21" fmla="*/ 26 h 1297"/>
                    <a:gd name="T22" fmla="*/ 1079 w 1431"/>
                    <a:gd name="T23" fmla="*/ 0 h 1297"/>
                    <a:gd name="T24" fmla="*/ 1132 w 1431"/>
                    <a:gd name="T25"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1" h="1297">
                      <a:moveTo>
                        <a:pt x="1132" y="0"/>
                      </a:moveTo>
                      <a:lnTo>
                        <a:pt x="1185" y="21"/>
                      </a:lnTo>
                      <a:lnTo>
                        <a:pt x="1228" y="58"/>
                      </a:lnTo>
                      <a:lnTo>
                        <a:pt x="1431" y="363"/>
                      </a:lnTo>
                      <a:lnTo>
                        <a:pt x="801" y="1238"/>
                      </a:lnTo>
                      <a:lnTo>
                        <a:pt x="758" y="1276"/>
                      </a:lnTo>
                      <a:lnTo>
                        <a:pt x="705" y="1297"/>
                      </a:lnTo>
                      <a:lnTo>
                        <a:pt x="652" y="1292"/>
                      </a:lnTo>
                      <a:lnTo>
                        <a:pt x="598" y="1265"/>
                      </a:lnTo>
                      <a:lnTo>
                        <a:pt x="0" y="790"/>
                      </a:lnTo>
                      <a:lnTo>
                        <a:pt x="1025" y="26"/>
                      </a:lnTo>
                      <a:lnTo>
                        <a:pt x="1079" y="0"/>
                      </a:lnTo>
                      <a:lnTo>
                        <a:pt x="113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60" name="Freeform 47"/>
                <p:cNvSpPr>
                  <a:spLocks/>
                </p:cNvSpPr>
                <p:nvPr/>
              </p:nvSpPr>
              <p:spPr bwMode="auto">
                <a:xfrm>
                  <a:off x="6179324" y="2918669"/>
                  <a:ext cx="913544" cy="996781"/>
                </a:xfrm>
                <a:custGeom>
                  <a:avLst/>
                  <a:gdLst>
                    <a:gd name="T0" fmla="*/ 2637 w 3523"/>
                    <a:gd name="T1" fmla="*/ 0 h 3844"/>
                    <a:gd name="T2" fmla="*/ 2706 w 3523"/>
                    <a:gd name="T3" fmla="*/ 107 h 3844"/>
                    <a:gd name="T4" fmla="*/ 2792 w 3523"/>
                    <a:gd name="T5" fmla="*/ 214 h 3844"/>
                    <a:gd name="T6" fmla="*/ 2898 w 3523"/>
                    <a:gd name="T7" fmla="*/ 320 h 3844"/>
                    <a:gd name="T8" fmla="*/ 3010 w 3523"/>
                    <a:gd name="T9" fmla="*/ 427 h 3844"/>
                    <a:gd name="T10" fmla="*/ 3123 w 3523"/>
                    <a:gd name="T11" fmla="*/ 534 h 3844"/>
                    <a:gd name="T12" fmla="*/ 3235 w 3523"/>
                    <a:gd name="T13" fmla="*/ 646 h 3844"/>
                    <a:gd name="T14" fmla="*/ 3336 w 3523"/>
                    <a:gd name="T15" fmla="*/ 763 h 3844"/>
                    <a:gd name="T16" fmla="*/ 3421 w 3523"/>
                    <a:gd name="T17" fmla="*/ 886 h 3844"/>
                    <a:gd name="T18" fmla="*/ 3486 w 3523"/>
                    <a:gd name="T19" fmla="*/ 1009 h 3844"/>
                    <a:gd name="T20" fmla="*/ 3523 w 3523"/>
                    <a:gd name="T21" fmla="*/ 1143 h 3844"/>
                    <a:gd name="T22" fmla="*/ 3523 w 3523"/>
                    <a:gd name="T23" fmla="*/ 1276 h 3844"/>
                    <a:gd name="T24" fmla="*/ 3512 w 3523"/>
                    <a:gd name="T25" fmla="*/ 1409 h 3844"/>
                    <a:gd name="T26" fmla="*/ 3384 w 3523"/>
                    <a:gd name="T27" fmla="*/ 2659 h 3844"/>
                    <a:gd name="T28" fmla="*/ 3363 w 3523"/>
                    <a:gd name="T29" fmla="*/ 2798 h 3844"/>
                    <a:gd name="T30" fmla="*/ 3309 w 3523"/>
                    <a:gd name="T31" fmla="*/ 2926 h 3844"/>
                    <a:gd name="T32" fmla="*/ 3235 w 3523"/>
                    <a:gd name="T33" fmla="*/ 3038 h 3844"/>
                    <a:gd name="T34" fmla="*/ 3139 w 3523"/>
                    <a:gd name="T35" fmla="*/ 3139 h 3844"/>
                    <a:gd name="T36" fmla="*/ 3021 w 3523"/>
                    <a:gd name="T37" fmla="*/ 3219 h 3844"/>
                    <a:gd name="T38" fmla="*/ 2007 w 3523"/>
                    <a:gd name="T39" fmla="*/ 3780 h 3844"/>
                    <a:gd name="T40" fmla="*/ 1905 w 3523"/>
                    <a:gd name="T41" fmla="*/ 3823 h 3844"/>
                    <a:gd name="T42" fmla="*/ 1799 w 3523"/>
                    <a:gd name="T43" fmla="*/ 3844 h 3844"/>
                    <a:gd name="T44" fmla="*/ 1692 w 3523"/>
                    <a:gd name="T45" fmla="*/ 3844 h 3844"/>
                    <a:gd name="T46" fmla="*/ 1591 w 3523"/>
                    <a:gd name="T47" fmla="*/ 3823 h 3844"/>
                    <a:gd name="T48" fmla="*/ 1489 w 3523"/>
                    <a:gd name="T49" fmla="*/ 3780 h 3844"/>
                    <a:gd name="T50" fmla="*/ 475 w 3523"/>
                    <a:gd name="T51" fmla="*/ 3219 h 3844"/>
                    <a:gd name="T52" fmla="*/ 357 w 3523"/>
                    <a:gd name="T53" fmla="*/ 3139 h 3844"/>
                    <a:gd name="T54" fmla="*/ 261 w 3523"/>
                    <a:gd name="T55" fmla="*/ 3038 h 3844"/>
                    <a:gd name="T56" fmla="*/ 187 w 3523"/>
                    <a:gd name="T57" fmla="*/ 2926 h 3844"/>
                    <a:gd name="T58" fmla="*/ 133 w 3523"/>
                    <a:gd name="T59" fmla="*/ 2798 h 3844"/>
                    <a:gd name="T60" fmla="*/ 107 w 3523"/>
                    <a:gd name="T61" fmla="*/ 2659 h 3844"/>
                    <a:gd name="T62" fmla="*/ 0 w 3523"/>
                    <a:gd name="T63" fmla="*/ 1607 h 3844"/>
                    <a:gd name="T64" fmla="*/ 5 w 3523"/>
                    <a:gd name="T65" fmla="*/ 1442 h 3844"/>
                    <a:gd name="T66" fmla="*/ 32 w 3523"/>
                    <a:gd name="T67" fmla="*/ 1292 h 3844"/>
                    <a:gd name="T68" fmla="*/ 75 w 3523"/>
                    <a:gd name="T69" fmla="*/ 1164 h 3844"/>
                    <a:gd name="T70" fmla="*/ 133 w 3523"/>
                    <a:gd name="T71" fmla="*/ 1057 h 3844"/>
                    <a:gd name="T72" fmla="*/ 203 w 3523"/>
                    <a:gd name="T73" fmla="*/ 961 h 3844"/>
                    <a:gd name="T74" fmla="*/ 283 w 3523"/>
                    <a:gd name="T75" fmla="*/ 881 h 3844"/>
                    <a:gd name="T76" fmla="*/ 379 w 3523"/>
                    <a:gd name="T77" fmla="*/ 812 h 3844"/>
                    <a:gd name="T78" fmla="*/ 486 w 3523"/>
                    <a:gd name="T79" fmla="*/ 758 h 3844"/>
                    <a:gd name="T80" fmla="*/ 598 w 3523"/>
                    <a:gd name="T81" fmla="*/ 710 h 3844"/>
                    <a:gd name="T82" fmla="*/ 720 w 3523"/>
                    <a:gd name="T83" fmla="*/ 667 h 3844"/>
                    <a:gd name="T84" fmla="*/ 849 w 3523"/>
                    <a:gd name="T85" fmla="*/ 635 h 3844"/>
                    <a:gd name="T86" fmla="*/ 982 w 3523"/>
                    <a:gd name="T87" fmla="*/ 603 h 3844"/>
                    <a:gd name="T88" fmla="*/ 1126 w 3523"/>
                    <a:gd name="T89" fmla="*/ 577 h 3844"/>
                    <a:gd name="T90" fmla="*/ 1265 w 3523"/>
                    <a:gd name="T91" fmla="*/ 550 h 3844"/>
                    <a:gd name="T92" fmla="*/ 1409 w 3523"/>
                    <a:gd name="T93" fmla="*/ 529 h 3844"/>
                    <a:gd name="T94" fmla="*/ 1559 w 3523"/>
                    <a:gd name="T95" fmla="*/ 496 h 3844"/>
                    <a:gd name="T96" fmla="*/ 1703 w 3523"/>
                    <a:gd name="T97" fmla="*/ 464 h 3844"/>
                    <a:gd name="T98" fmla="*/ 1852 w 3523"/>
                    <a:gd name="T99" fmla="*/ 427 h 3844"/>
                    <a:gd name="T100" fmla="*/ 1996 w 3523"/>
                    <a:gd name="T101" fmla="*/ 384 h 3844"/>
                    <a:gd name="T102" fmla="*/ 2135 w 3523"/>
                    <a:gd name="T103" fmla="*/ 331 h 3844"/>
                    <a:gd name="T104" fmla="*/ 2268 w 3523"/>
                    <a:gd name="T105" fmla="*/ 267 h 3844"/>
                    <a:gd name="T106" fmla="*/ 2402 w 3523"/>
                    <a:gd name="T107" fmla="*/ 192 h 3844"/>
                    <a:gd name="T108" fmla="*/ 2525 w 3523"/>
                    <a:gd name="T109" fmla="*/ 107 h 3844"/>
                    <a:gd name="T110" fmla="*/ 2637 w 3523"/>
                    <a:gd name="T111" fmla="*/ 0 h 3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3" h="3844">
                      <a:moveTo>
                        <a:pt x="2637" y="0"/>
                      </a:moveTo>
                      <a:lnTo>
                        <a:pt x="2706" y="107"/>
                      </a:lnTo>
                      <a:lnTo>
                        <a:pt x="2792" y="214"/>
                      </a:lnTo>
                      <a:lnTo>
                        <a:pt x="2898" y="320"/>
                      </a:lnTo>
                      <a:lnTo>
                        <a:pt x="3010" y="427"/>
                      </a:lnTo>
                      <a:lnTo>
                        <a:pt x="3123" y="534"/>
                      </a:lnTo>
                      <a:lnTo>
                        <a:pt x="3235" y="646"/>
                      </a:lnTo>
                      <a:lnTo>
                        <a:pt x="3336" y="763"/>
                      </a:lnTo>
                      <a:lnTo>
                        <a:pt x="3421" y="886"/>
                      </a:lnTo>
                      <a:lnTo>
                        <a:pt x="3486" y="1009"/>
                      </a:lnTo>
                      <a:lnTo>
                        <a:pt x="3523" y="1143"/>
                      </a:lnTo>
                      <a:lnTo>
                        <a:pt x="3523" y="1276"/>
                      </a:lnTo>
                      <a:lnTo>
                        <a:pt x="3512" y="1409"/>
                      </a:lnTo>
                      <a:lnTo>
                        <a:pt x="3384" y="2659"/>
                      </a:lnTo>
                      <a:lnTo>
                        <a:pt x="3363" y="2798"/>
                      </a:lnTo>
                      <a:lnTo>
                        <a:pt x="3309" y="2926"/>
                      </a:lnTo>
                      <a:lnTo>
                        <a:pt x="3235" y="3038"/>
                      </a:lnTo>
                      <a:lnTo>
                        <a:pt x="3139" y="3139"/>
                      </a:lnTo>
                      <a:lnTo>
                        <a:pt x="3021" y="3219"/>
                      </a:lnTo>
                      <a:lnTo>
                        <a:pt x="2007" y="3780"/>
                      </a:lnTo>
                      <a:lnTo>
                        <a:pt x="1905" y="3823"/>
                      </a:lnTo>
                      <a:lnTo>
                        <a:pt x="1799" y="3844"/>
                      </a:lnTo>
                      <a:lnTo>
                        <a:pt x="1692" y="3844"/>
                      </a:lnTo>
                      <a:lnTo>
                        <a:pt x="1591" y="3823"/>
                      </a:lnTo>
                      <a:lnTo>
                        <a:pt x="1489" y="3780"/>
                      </a:lnTo>
                      <a:lnTo>
                        <a:pt x="475" y="3219"/>
                      </a:lnTo>
                      <a:lnTo>
                        <a:pt x="357" y="3139"/>
                      </a:lnTo>
                      <a:lnTo>
                        <a:pt x="261" y="3038"/>
                      </a:lnTo>
                      <a:lnTo>
                        <a:pt x="187" y="2926"/>
                      </a:lnTo>
                      <a:lnTo>
                        <a:pt x="133" y="2798"/>
                      </a:lnTo>
                      <a:lnTo>
                        <a:pt x="107" y="2659"/>
                      </a:lnTo>
                      <a:lnTo>
                        <a:pt x="0" y="1607"/>
                      </a:lnTo>
                      <a:lnTo>
                        <a:pt x="5" y="1442"/>
                      </a:lnTo>
                      <a:lnTo>
                        <a:pt x="32" y="1292"/>
                      </a:lnTo>
                      <a:lnTo>
                        <a:pt x="75" y="1164"/>
                      </a:lnTo>
                      <a:lnTo>
                        <a:pt x="133" y="1057"/>
                      </a:lnTo>
                      <a:lnTo>
                        <a:pt x="203" y="961"/>
                      </a:lnTo>
                      <a:lnTo>
                        <a:pt x="283" y="881"/>
                      </a:lnTo>
                      <a:lnTo>
                        <a:pt x="379" y="812"/>
                      </a:lnTo>
                      <a:lnTo>
                        <a:pt x="486" y="758"/>
                      </a:lnTo>
                      <a:lnTo>
                        <a:pt x="598" y="710"/>
                      </a:lnTo>
                      <a:lnTo>
                        <a:pt x="720" y="667"/>
                      </a:lnTo>
                      <a:lnTo>
                        <a:pt x="849" y="635"/>
                      </a:lnTo>
                      <a:lnTo>
                        <a:pt x="982" y="603"/>
                      </a:lnTo>
                      <a:lnTo>
                        <a:pt x="1126" y="577"/>
                      </a:lnTo>
                      <a:lnTo>
                        <a:pt x="1265" y="550"/>
                      </a:lnTo>
                      <a:lnTo>
                        <a:pt x="1409" y="529"/>
                      </a:lnTo>
                      <a:lnTo>
                        <a:pt x="1559" y="496"/>
                      </a:lnTo>
                      <a:lnTo>
                        <a:pt x="1703" y="464"/>
                      </a:lnTo>
                      <a:lnTo>
                        <a:pt x="1852" y="427"/>
                      </a:lnTo>
                      <a:lnTo>
                        <a:pt x="1996" y="384"/>
                      </a:lnTo>
                      <a:lnTo>
                        <a:pt x="2135" y="331"/>
                      </a:lnTo>
                      <a:lnTo>
                        <a:pt x="2268" y="267"/>
                      </a:lnTo>
                      <a:lnTo>
                        <a:pt x="2402" y="192"/>
                      </a:lnTo>
                      <a:lnTo>
                        <a:pt x="2525" y="107"/>
                      </a:lnTo>
                      <a:lnTo>
                        <a:pt x="2637" y="0"/>
                      </a:lnTo>
                      <a:close/>
                    </a:path>
                  </a:pathLst>
                </a:custGeom>
                <a:solidFill>
                  <a:srgbClr val="F2BD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61" name="Freeform 49"/>
                <p:cNvSpPr>
                  <a:spLocks/>
                </p:cNvSpPr>
                <p:nvPr/>
              </p:nvSpPr>
              <p:spPr bwMode="auto">
                <a:xfrm>
                  <a:off x="6771584" y="4491374"/>
                  <a:ext cx="276941" cy="92832"/>
                </a:xfrm>
                <a:custGeom>
                  <a:avLst/>
                  <a:gdLst>
                    <a:gd name="T0" fmla="*/ 299 w 1068"/>
                    <a:gd name="T1" fmla="*/ 0 h 358"/>
                    <a:gd name="T2" fmla="*/ 764 w 1068"/>
                    <a:gd name="T3" fmla="*/ 0 h 358"/>
                    <a:gd name="T4" fmla="*/ 860 w 1068"/>
                    <a:gd name="T5" fmla="*/ 16 h 358"/>
                    <a:gd name="T6" fmla="*/ 945 w 1068"/>
                    <a:gd name="T7" fmla="*/ 59 h 358"/>
                    <a:gd name="T8" fmla="*/ 1009 w 1068"/>
                    <a:gd name="T9" fmla="*/ 123 h 358"/>
                    <a:gd name="T10" fmla="*/ 1052 w 1068"/>
                    <a:gd name="T11" fmla="*/ 209 h 358"/>
                    <a:gd name="T12" fmla="*/ 1068 w 1068"/>
                    <a:gd name="T13" fmla="*/ 305 h 358"/>
                    <a:gd name="T14" fmla="*/ 1068 w 1068"/>
                    <a:gd name="T15" fmla="*/ 358 h 358"/>
                    <a:gd name="T16" fmla="*/ 0 w 1068"/>
                    <a:gd name="T17" fmla="*/ 358 h 358"/>
                    <a:gd name="T18" fmla="*/ 0 w 1068"/>
                    <a:gd name="T19" fmla="*/ 305 h 358"/>
                    <a:gd name="T20" fmla="*/ 16 w 1068"/>
                    <a:gd name="T21" fmla="*/ 209 h 358"/>
                    <a:gd name="T22" fmla="*/ 59 w 1068"/>
                    <a:gd name="T23" fmla="*/ 123 h 358"/>
                    <a:gd name="T24" fmla="*/ 123 w 1068"/>
                    <a:gd name="T25" fmla="*/ 59 h 358"/>
                    <a:gd name="T26" fmla="*/ 203 w 1068"/>
                    <a:gd name="T27" fmla="*/ 16 h 358"/>
                    <a:gd name="T28" fmla="*/ 299 w 1068"/>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8" h="358">
                      <a:moveTo>
                        <a:pt x="299" y="0"/>
                      </a:moveTo>
                      <a:lnTo>
                        <a:pt x="764" y="0"/>
                      </a:lnTo>
                      <a:lnTo>
                        <a:pt x="860" y="16"/>
                      </a:lnTo>
                      <a:lnTo>
                        <a:pt x="945" y="59"/>
                      </a:lnTo>
                      <a:lnTo>
                        <a:pt x="1009" y="123"/>
                      </a:lnTo>
                      <a:lnTo>
                        <a:pt x="1052" y="209"/>
                      </a:lnTo>
                      <a:lnTo>
                        <a:pt x="1068" y="305"/>
                      </a:lnTo>
                      <a:lnTo>
                        <a:pt x="1068" y="358"/>
                      </a:lnTo>
                      <a:lnTo>
                        <a:pt x="0" y="358"/>
                      </a:lnTo>
                      <a:lnTo>
                        <a:pt x="0" y="305"/>
                      </a:lnTo>
                      <a:lnTo>
                        <a:pt x="16" y="209"/>
                      </a:lnTo>
                      <a:lnTo>
                        <a:pt x="59" y="123"/>
                      </a:lnTo>
                      <a:lnTo>
                        <a:pt x="123" y="59"/>
                      </a:lnTo>
                      <a:lnTo>
                        <a:pt x="203" y="16"/>
                      </a:lnTo>
                      <a:lnTo>
                        <a:pt x="299"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grpSp>
          <p:grpSp>
            <p:nvGrpSpPr>
              <p:cNvPr id="33" name="Group 32"/>
              <p:cNvGrpSpPr/>
              <p:nvPr/>
            </p:nvGrpSpPr>
            <p:grpSpPr>
              <a:xfrm>
                <a:off x="5763033" y="2908733"/>
                <a:ext cx="957944" cy="1268982"/>
                <a:chOff x="5847150" y="2503257"/>
                <a:chExt cx="1570890" cy="2080950"/>
              </a:xfrm>
            </p:grpSpPr>
            <p:sp>
              <p:nvSpPr>
                <p:cNvPr id="34" name="Freeform 35"/>
                <p:cNvSpPr>
                  <a:spLocks/>
                </p:cNvSpPr>
                <p:nvPr/>
              </p:nvSpPr>
              <p:spPr bwMode="auto">
                <a:xfrm>
                  <a:off x="5981212" y="2503257"/>
                  <a:ext cx="1302765" cy="1757074"/>
                </a:xfrm>
                <a:custGeom>
                  <a:avLst/>
                  <a:gdLst>
                    <a:gd name="T0" fmla="*/ 2776 w 5024"/>
                    <a:gd name="T1" fmla="*/ 11 h 6776"/>
                    <a:gd name="T2" fmla="*/ 3246 w 5024"/>
                    <a:gd name="T3" fmla="*/ 91 h 6776"/>
                    <a:gd name="T4" fmla="*/ 3646 w 5024"/>
                    <a:gd name="T5" fmla="*/ 251 h 6776"/>
                    <a:gd name="T6" fmla="*/ 3983 w 5024"/>
                    <a:gd name="T7" fmla="*/ 475 h 6776"/>
                    <a:gd name="T8" fmla="*/ 4260 w 5024"/>
                    <a:gd name="T9" fmla="*/ 758 h 6776"/>
                    <a:gd name="T10" fmla="*/ 4484 w 5024"/>
                    <a:gd name="T11" fmla="*/ 1100 h 6776"/>
                    <a:gd name="T12" fmla="*/ 4661 w 5024"/>
                    <a:gd name="T13" fmla="*/ 1490 h 6776"/>
                    <a:gd name="T14" fmla="*/ 4794 w 5024"/>
                    <a:gd name="T15" fmla="*/ 1917 h 6776"/>
                    <a:gd name="T16" fmla="*/ 4890 w 5024"/>
                    <a:gd name="T17" fmla="*/ 2376 h 6776"/>
                    <a:gd name="T18" fmla="*/ 4959 w 5024"/>
                    <a:gd name="T19" fmla="*/ 2862 h 6776"/>
                    <a:gd name="T20" fmla="*/ 4997 w 5024"/>
                    <a:gd name="T21" fmla="*/ 3364 h 6776"/>
                    <a:gd name="T22" fmla="*/ 5018 w 5024"/>
                    <a:gd name="T23" fmla="*/ 3882 h 6776"/>
                    <a:gd name="T24" fmla="*/ 5024 w 5024"/>
                    <a:gd name="T25" fmla="*/ 4400 h 6776"/>
                    <a:gd name="T26" fmla="*/ 5018 w 5024"/>
                    <a:gd name="T27" fmla="*/ 4918 h 6776"/>
                    <a:gd name="T28" fmla="*/ 5013 w 5024"/>
                    <a:gd name="T29" fmla="*/ 5430 h 6776"/>
                    <a:gd name="T30" fmla="*/ 5008 w 5024"/>
                    <a:gd name="T31" fmla="*/ 5921 h 6776"/>
                    <a:gd name="T32" fmla="*/ 4976 w 5024"/>
                    <a:gd name="T33" fmla="*/ 6049 h 6776"/>
                    <a:gd name="T34" fmla="*/ 4879 w 5024"/>
                    <a:gd name="T35" fmla="*/ 6146 h 6776"/>
                    <a:gd name="T36" fmla="*/ 4655 w 5024"/>
                    <a:gd name="T37" fmla="*/ 6268 h 6776"/>
                    <a:gd name="T38" fmla="*/ 4330 w 5024"/>
                    <a:gd name="T39" fmla="*/ 6418 h 6776"/>
                    <a:gd name="T40" fmla="*/ 3913 w 5024"/>
                    <a:gd name="T41" fmla="*/ 6567 h 6776"/>
                    <a:gd name="T42" fmla="*/ 3411 w 5024"/>
                    <a:gd name="T43" fmla="*/ 6690 h 6776"/>
                    <a:gd name="T44" fmla="*/ 2830 w 5024"/>
                    <a:gd name="T45" fmla="*/ 6765 h 6776"/>
                    <a:gd name="T46" fmla="*/ 2194 w 5024"/>
                    <a:gd name="T47" fmla="*/ 6765 h 6776"/>
                    <a:gd name="T48" fmla="*/ 1613 w 5024"/>
                    <a:gd name="T49" fmla="*/ 6690 h 6776"/>
                    <a:gd name="T50" fmla="*/ 1111 w 5024"/>
                    <a:gd name="T51" fmla="*/ 6567 h 6776"/>
                    <a:gd name="T52" fmla="*/ 694 w 5024"/>
                    <a:gd name="T53" fmla="*/ 6418 h 6776"/>
                    <a:gd name="T54" fmla="*/ 369 w 5024"/>
                    <a:gd name="T55" fmla="*/ 6268 h 6776"/>
                    <a:gd name="T56" fmla="*/ 145 w 5024"/>
                    <a:gd name="T57" fmla="*/ 6146 h 6776"/>
                    <a:gd name="T58" fmla="*/ 49 w 5024"/>
                    <a:gd name="T59" fmla="*/ 6049 h 6776"/>
                    <a:gd name="T60" fmla="*/ 16 w 5024"/>
                    <a:gd name="T61" fmla="*/ 5921 h 6776"/>
                    <a:gd name="T62" fmla="*/ 11 w 5024"/>
                    <a:gd name="T63" fmla="*/ 5430 h 6776"/>
                    <a:gd name="T64" fmla="*/ 0 w 5024"/>
                    <a:gd name="T65" fmla="*/ 4918 h 6776"/>
                    <a:gd name="T66" fmla="*/ 0 w 5024"/>
                    <a:gd name="T67" fmla="*/ 4400 h 6776"/>
                    <a:gd name="T68" fmla="*/ 6 w 5024"/>
                    <a:gd name="T69" fmla="*/ 3882 h 6776"/>
                    <a:gd name="T70" fmla="*/ 22 w 5024"/>
                    <a:gd name="T71" fmla="*/ 3364 h 6776"/>
                    <a:gd name="T72" fmla="*/ 65 w 5024"/>
                    <a:gd name="T73" fmla="*/ 2862 h 6776"/>
                    <a:gd name="T74" fmla="*/ 129 w 5024"/>
                    <a:gd name="T75" fmla="*/ 2376 h 6776"/>
                    <a:gd name="T76" fmla="*/ 230 w 5024"/>
                    <a:gd name="T77" fmla="*/ 1917 h 6776"/>
                    <a:gd name="T78" fmla="*/ 363 w 5024"/>
                    <a:gd name="T79" fmla="*/ 1490 h 6776"/>
                    <a:gd name="T80" fmla="*/ 540 w 5024"/>
                    <a:gd name="T81" fmla="*/ 1100 h 6776"/>
                    <a:gd name="T82" fmla="*/ 764 w 5024"/>
                    <a:gd name="T83" fmla="*/ 758 h 6776"/>
                    <a:gd name="T84" fmla="*/ 1041 w 5024"/>
                    <a:gd name="T85" fmla="*/ 475 h 6776"/>
                    <a:gd name="T86" fmla="*/ 1378 w 5024"/>
                    <a:gd name="T87" fmla="*/ 251 h 6776"/>
                    <a:gd name="T88" fmla="*/ 1778 w 5024"/>
                    <a:gd name="T89" fmla="*/ 91 h 6776"/>
                    <a:gd name="T90" fmla="*/ 2248 w 5024"/>
                    <a:gd name="T91" fmla="*/ 11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24" h="6776">
                      <a:moveTo>
                        <a:pt x="2509" y="0"/>
                      </a:moveTo>
                      <a:lnTo>
                        <a:pt x="2776" y="11"/>
                      </a:lnTo>
                      <a:lnTo>
                        <a:pt x="3022" y="43"/>
                      </a:lnTo>
                      <a:lnTo>
                        <a:pt x="3246" y="91"/>
                      </a:lnTo>
                      <a:lnTo>
                        <a:pt x="3454" y="160"/>
                      </a:lnTo>
                      <a:lnTo>
                        <a:pt x="3646" y="251"/>
                      </a:lnTo>
                      <a:lnTo>
                        <a:pt x="3822" y="353"/>
                      </a:lnTo>
                      <a:lnTo>
                        <a:pt x="3983" y="475"/>
                      </a:lnTo>
                      <a:lnTo>
                        <a:pt x="4127" y="609"/>
                      </a:lnTo>
                      <a:lnTo>
                        <a:pt x="4260" y="758"/>
                      </a:lnTo>
                      <a:lnTo>
                        <a:pt x="4378" y="924"/>
                      </a:lnTo>
                      <a:lnTo>
                        <a:pt x="4484" y="1100"/>
                      </a:lnTo>
                      <a:lnTo>
                        <a:pt x="4580" y="1287"/>
                      </a:lnTo>
                      <a:lnTo>
                        <a:pt x="4661" y="1490"/>
                      </a:lnTo>
                      <a:lnTo>
                        <a:pt x="4735" y="1698"/>
                      </a:lnTo>
                      <a:lnTo>
                        <a:pt x="4794" y="1917"/>
                      </a:lnTo>
                      <a:lnTo>
                        <a:pt x="4847" y="2141"/>
                      </a:lnTo>
                      <a:lnTo>
                        <a:pt x="4890" y="2376"/>
                      </a:lnTo>
                      <a:lnTo>
                        <a:pt x="4927" y="2616"/>
                      </a:lnTo>
                      <a:lnTo>
                        <a:pt x="4959" y="2862"/>
                      </a:lnTo>
                      <a:lnTo>
                        <a:pt x="4981" y="3113"/>
                      </a:lnTo>
                      <a:lnTo>
                        <a:pt x="4997" y="3364"/>
                      </a:lnTo>
                      <a:lnTo>
                        <a:pt x="5013" y="3620"/>
                      </a:lnTo>
                      <a:lnTo>
                        <a:pt x="5018" y="3882"/>
                      </a:lnTo>
                      <a:lnTo>
                        <a:pt x="5024" y="4138"/>
                      </a:lnTo>
                      <a:lnTo>
                        <a:pt x="5024" y="4400"/>
                      </a:lnTo>
                      <a:lnTo>
                        <a:pt x="5024" y="4661"/>
                      </a:lnTo>
                      <a:lnTo>
                        <a:pt x="5018" y="4918"/>
                      </a:lnTo>
                      <a:lnTo>
                        <a:pt x="5018" y="5174"/>
                      </a:lnTo>
                      <a:lnTo>
                        <a:pt x="5013" y="5430"/>
                      </a:lnTo>
                      <a:lnTo>
                        <a:pt x="5008" y="5676"/>
                      </a:lnTo>
                      <a:lnTo>
                        <a:pt x="5008" y="5921"/>
                      </a:lnTo>
                      <a:lnTo>
                        <a:pt x="4997" y="5991"/>
                      </a:lnTo>
                      <a:lnTo>
                        <a:pt x="4976" y="6049"/>
                      </a:lnTo>
                      <a:lnTo>
                        <a:pt x="4933" y="6103"/>
                      </a:lnTo>
                      <a:lnTo>
                        <a:pt x="4879" y="6146"/>
                      </a:lnTo>
                      <a:lnTo>
                        <a:pt x="4778" y="6204"/>
                      </a:lnTo>
                      <a:lnTo>
                        <a:pt x="4655" y="6268"/>
                      </a:lnTo>
                      <a:lnTo>
                        <a:pt x="4506" y="6343"/>
                      </a:lnTo>
                      <a:lnTo>
                        <a:pt x="4330" y="6418"/>
                      </a:lnTo>
                      <a:lnTo>
                        <a:pt x="4132" y="6498"/>
                      </a:lnTo>
                      <a:lnTo>
                        <a:pt x="3913" y="6567"/>
                      </a:lnTo>
                      <a:lnTo>
                        <a:pt x="3673" y="6637"/>
                      </a:lnTo>
                      <a:lnTo>
                        <a:pt x="3411" y="6690"/>
                      </a:lnTo>
                      <a:lnTo>
                        <a:pt x="3129" y="6738"/>
                      </a:lnTo>
                      <a:lnTo>
                        <a:pt x="2830" y="6765"/>
                      </a:lnTo>
                      <a:lnTo>
                        <a:pt x="2509" y="6776"/>
                      </a:lnTo>
                      <a:lnTo>
                        <a:pt x="2194" y="6765"/>
                      </a:lnTo>
                      <a:lnTo>
                        <a:pt x="1895" y="6738"/>
                      </a:lnTo>
                      <a:lnTo>
                        <a:pt x="1613" y="6690"/>
                      </a:lnTo>
                      <a:lnTo>
                        <a:pt x="1351" y="6637"/>
                      </a:lnTo>
                      <a:lnTo>
                        <a:pt x="1111" y="6567"/>
                      </a:lnTo>
                      <a:lnTo>
                        <a:pt x="892" y="6498"/>
                      </a:lnTo>
                      <a:lnTo>
                        <a:pt x="694" y="6418"/>
                      </a:lnTo>
                      <a:lnTo>
                        <a:pt x="518" y="6343"/>
                      </a:lnTo>
                      <a:lnTo>
                        <a:pt x="369" y="6268"/>
                      </a:lnTo>
                      <a:lnTo>
                        <a:pt x="246" y="6204"/>
                      </a:lnTo>
                      <a:lnTo>
                        <a:pt x="145" y="6146"/>
                      </a:lnTo>
                      <a:lnTo>
                        <a:pt x="91" y="6103"/>
                      </a:lnTo>
                      <a:lnTo>
                        <a:pt x="49" y="6049"/>
                      </a:lnTo>
                      <a:lnTo>
                        <a:pt x="22" y="5991"/>
                      </a:lnTo>
                      <a:lnTo>
                        <a:pt x="16" y="5921"/>
                      </a:lnTo>
                      <a:lnTo>
                        <a:pt x="11" y="5676"/>
                      </a:lnTo>
                      <a:lnTo>
                        <a:pt x="11" y="5430"/>
                      </a:lnTo>
                      <a:lnTo>
                        <a:pt x="6" y="5174"/>
                      </a:lnTo>
                      <a:lnTo>
                        <a:pt x="0" y="4918"/>
                      </a:lnTo>
                      <a:lnTo>
                        <a:pt x="0" y="4661"/>
                      </a:lnTo>
                      <a:lnTo>
                        <a:pt x="0" y="4400"/>
                      </a:lnTo>
                      <a:lnTo>
                        <a:pt x="0" y="4138"/>
                      </a:lnTo>
                      <a:lnTo>
                        <a:pt x="6" y="3882"/>
                      </a:lnTo>
                      <a:lnTo>
                        <a:pt x="11" y="3620"/>
                      </a:lnTo>
                      <a:lnTo>
                        <a:pt x="22" y="3364"/>
                      </a:lnTo>
                      <a:lnTo>
                        <a:pt x="43" y="3113"/>
                      </a:lnTo>
                      <a:lnTo>
                        <a:pt x="65" y="2862"/>
                      </a:lnTo>
                      <a:lnTo>
                        <a:pt x="97" y="2616"/>
                      </a:lnTo>
                      <a:lnTo>
                        <a:pt x="129" y="2376"/>
                      </a:lnTo>
                      <a:lnTo>
                        <a:pt x="177" y="2141"/>
                      </a:lnTo>
                      <a:lnTo>
                        <a:pt x="230" y="1917"/>
                      </a:lnTo>
                      <a:lnTo>
                        <a:pt x="289" y="1698"/>
                      </a:lnTo>
                      <a:lnTo>
                        <a:pt x="363" y="1490"/>
                      </a:lnTo>
                      <a:lnTo>
                        <a:pt x="444" y="1287"/>
                      </a:lnTo>
                      <a:lnTo>
                        <a:pt x="540" y="1100"/>
                      </a:lnTo>
                      <a:lnTo>
                        <a:pt x="646" y="924"/>
                      </a:lnTo>
                      <a:lnTo>
                        <a:pt x="764" y="758"/>
                      </a:lnTo>
                      <a:lnTo>
                        <a:pt x="892" y="609"/>
                      </a:lnTo>
                      <a:lnTo>
                        <a:pt x="1041" y="475"/>
                      </a:lnTo>
                      <a:lnTo>
                        <a:pt x="1202" y="353"/>
                      </a:lnTo>
                      <a:lnTo>
                        <a:pt x="1378" y="251"/>
                      </a:lnTo>
                      <a:lnTo>
                        <a:pt x="1570" y="160"/>
                      </a:lnTo>
                      <a:lnTo>
                        <a:pt x="1778" y="91"/>
                      </a:lnTo>
                      <a:lnTo>
                        <a:pt x="2002" y="43"/>
                      </a:lnTo>
                      <a:lnTo>
                        <a:pt x="2248" y="11"/>
                      </a:lnTo>
                      <a:lnTo>
                        <a:pt x="2509" y="0"/>
                      </a:lnTo>
                      <a:close/>
                    </a:path>
                  </a:pathLst>
                </a:custGeom>
                <a:solidFill>
                  <a:srgbClr val="2B021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5" name="Freeform 36"/>
                <p:cNvSpPr>
                  <a:spLocks/>
                </p:cNvSpPr>
                <p:nvPr/>
              </p:nvSpPr>
              <p:spPr bwMode="auto">
                <a:xfrm>
                  <a:off x="5981212" y="2504813"/>
                  <a:ext cx="836270" cy="1755518"/>
                </a:xfrm>
                <a:custGeom>
                  <a:avLst/>
                  <a:gdLst>
                    <a:gd name="T0" fmla="*/ 2328 w 3225"/>
                    <a:gd name="T1" fmla="*/ 0 h 6770"/>
                    <a:gd name="T2" fmla="*/ 3225 w 3225"/>
                    <a:gd name="T3" fmla="*/ 1777 h 6770"/>
                    <a:gd name="T4" fmla="*/ 2509 w 3225"/>
                    <a:gd name="T5" fmla="*/ 6770 h 6770"/>
                    <a:gd name="T6" fmla="*/ 2194 w 3225"/>
                    <a:gd name="T7" fmla="*/ 6759 h 6770"/>
                    <a:gd name="T8" fmla="*/ 1895 w 3225"/>
                    <a:gd name="T9" fmla="*/ 6732 h 6770"/>
                    <a:gd name="T10" fmla="*/ 1613 w 3225"/>
                    <a:gd name="T11" fmla="*/ 6684 h 6770"/>
                    <a:gd name="T12" fmla="*/ 1351 w 3225"/>
                    <a:gd name="T13" fmla="*/ 6631 h 6770"/>
                    <a:gd name="T14" fmla="*/ 1111 w 3225"/>
                    <a:gd name="T15" fmla="*/ 6561 h 6770"/>
                    <a:gd name="T16" fmla="*/ 892 w 3225"/>
                    <a:gd name="T17" fmla="*/ 6492 h 6770"/>
                    <a:gd name="T18" fmla="*/ 694 w 3225"/>
                    <a:gd name="T19" fmla="*/ 6412 h 6770"/>
                    <a:gd name="T20" fmla="*/ 518 w 3225"/>
                    <a:gd name="T21" fmla="*/ 6337 h 6770"/>
                    <a:gd name="T22" fmla="*/ 369 w 3225"/>
                    <a:gd name="T23" fmla="*/ 6262 h 6770"/>
                    <a:gd name="T24" fmla="*/ 246 w 3225"/>
                    <a:gd name="T25" fmla="*/ 6198 h 6770"/>
                    <a:gd name="T26" fmla="*/ 145 w 3225"/>
                    <a:gd name="T27" fmla="*/ 6140 h 6770"/>
                    <a:gd name="T28" fmla="*/ 91 w 3225"/>
                    <a:gd name="T29" fmla="*/ 6097 h 6770"/>
                    <a:gd name="T30" fmla="*/ 49 w 3225"/>
                    <a:gd name="T31" fmla="*/ 6043 h 6770"/>
                    <a:gd name="T32" fmla="*/ 22 w 3225"/>
                    <a:gd name="T33" fmla="*/ 5985 h 6770"/>
                    <a:gd name="T34" fmla="*/ 16 w 3225"/>
                    <a:gd name="T35" fmla="*/ 5915 h 6770"/>
                    <a:gd name="T36" fmla="*/ 11 w 3225"/>
                    <a:gd name="T37" fmla="*/ 5670 h 6770"/>
                    <a:gd name="T38" fmla="*/ 11 w 3225"/>
                    <a:gd name="T39" fmla="*/ 5419 h 6770"/>
                    <a:gd name="T40" fmla="*/ 6 w 3225"/>
                    <a:gd name="T41" fmla="*/ 5163 h 6770"/>
                    <a:gd name="T42" fmla="*/ 0 w 3225"/>
                    <a:gd name="T43" fmla="*/ 4901 h 6770"/>
                    <a:gd name="T44" fmla="*/ 0 w 3225"/>
                    <a:gd name="T45" fmla="*/ 4639 h 6770"/>
                    <a:gd name="T46" fmla="*/ 0 w 3225"/>
                    <a:gd name="T47" fmla="*/ 4378 h 6770"/>
                    <a:gd name="T48" fmla="*/ 0 w 3225"/>
                    <a:gd name="T49" fmla="*/ 4116 h 6770"/>
                    <a:gd name="T50" fmla="*/ 6 w 3225"/>
                    <a:gd name="T51" fmla="*/ 3854 h 6770"/>
                    <a:gd name="T52" fmla="*/ 11 w 3225"/>
                    <a:gd name="T53" fmla="*/ 3593 h 6770"/>
                    <a:gd name="T54" fmla="*/ 27 w 3225"/>
                    <a:gd name="T55" fmla="*/ 3331 h 6770"/>
                    <a:gd name="T56" fmla="*/ 43 w 3225"/>
                    <a:gd name="T57" fmla="*/ 3075 h 6770"/>
                    <a:gd name="T58" fmla="*/ 70 w 3225"/>
                    <a:gd name="T59" fmla="*/ 2824 h 6770"/>
                    <a:gd name="T60" fmla="*/ 97 w 3225"/>
                    <a:gd name="T61" fmla="*/ 2578 h 6770"/>
                    <a:gd name="T62" fmla="*/ 139 w 3225"/>
                    <a:gd name="T63" fmla="*/ 2333 h 6770"/>
                    <a:gd name="T64" fmla="*/ 182 w 3225"/>
                    <a:gd name="T65" fmla="*/ 2098 h 6770"/>
                    <a:gd name="T66" fmla="*/ 241 w 3225"/>
                    <a:gd name="T67" fmla="*/ 1874 h 6770"/>
                    <a:gd name="T68" fmla="*/ 305 w 3225"/>
                    <a:gd name="T69" fmla="*/ 1655 h 6770"/>
                    <a:gd name="T70" fmla="*/ 379 w 3225"/>
                    <a:gd name="T71" fmla="*/ 1446 h 6770"/>
                    <a:gd name="T72" fmla="*/ 465 w 3225"/>
                    <a:gd name="T73" fmla="*/ 1244 h 6770"/>
                    <a:gd name="T74" fmla="*/ 561 w 3225"/>
                    <a:gd name="T75" fmla="*/ 1057 h 6770"/>
                    <a:gd name="T76" fmla="*/ 668 w 3225"/>
                    <a:gd name="T77" fmla="*/ 880 h 6770"/>
                    <a:gd name="T78" fmla="*/ 791 w 3225"/>
                    <a:gd name="T79" fmla="*/ 720 h 6770"/>
                    <a:gd name="T80" fmla="*/ 929 w 3225"/>
                    <a:gd name="T81" fmla="*/ 571 h 6770"/>
                    <a:gd name="T82" fmla="*/ 1079 w 3225"/>
                    <a:gd name="T83" fmla="*/ 437 h 6770"/>
                    <a:gd name="T84" fmla="*/ 1244 w 3225"/>
                    <a:gd name="T85" fmla="*/ 320 h 6770"/>
                    <a:gd name="T86" fmla="*/ 1426 w 3225"/>
                    <a:gd name="T87" fmla="*/ 218 h 6770"/>
                    <a:gd name="T88" fmla="*/ 1629 w 3225"/>
                    <a:gd name="T89" fmla="*/ 138 h 6770"/>
                    <a:gd name="T90" fmla="*/ 1842 w 3225"/>
                    <a:gd name="T91" fmla="*/ 69 h 6770"/>
                    <a:gd name="T92" fmla="*/ 2077 w 3225"/>
                    <a:gd name="T93" fmla="*/ 26 h 6770"/>
                    <a:gd name="T94" fmla="*/ 2328 w 3225"/>
                    <a:gd name="T95" fmla="*/ 0 h 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5" h="6770">
                      <a:moveTo>
                        <a:pt x="2328" y="0"/>
                      </a:moveTo>
                      <a:lnTo>
                        <a:pt x="3225" y="1777"/>
                      </a:lnTo>
                      <a:lnTo>
                        <a:pt x="2509" y="6770"/>
                      </a:lnTo>
                      <a:lnTo>
                        <a:pt x="2194" y="6759"/>
                      </a:lnTo>
                      <a:lnTo>
                        <a:pt x="1895" y="6732"/>
                      </a:lnTo>
                      <a:lnTo>
                        <a:pt x="1613" y="6684"/>
                      </a:lnTo>
                      <a:lnTo>
                        <a:pt x="1351" y="6631"/>
                      </a:lnTo>
                      <a:lnTo>
                        <a:pt x="1111" y="6561"/>
                      </a:lnTo>
                      <a:lnTo>
                        <a:pt x="892" y="6492"/>
                      </a:lnTo>
                      <a:lnTo>
                        <a:pt x="694" y="6412"/>
                      </a:lnTo>
                      <a:lnTo>
                        <a:pt x="518" y="6337"/>
                      </a:lnTo>
                      <a:lnTo>
                        <a:pt x="369" y="6262"/>
                      </a:lnTo>
                      <a:lnTo>
                        <a:pt x="246" y="6198"/>
                      </a:lnTo>
                      <a:lnTo>
                        <a:pt x="145" y="6140"/>
                      </a:lnTo>
                      <a:lnTo>
                        <a:pt x="91" y="6097"/>
                      </a:lnTo>
                      <a:lnTo>
                        <a:pt x="49" y="6043"/>
                      </a:lnTo>
                      <a:lnTo>
                        <a:pt x="22" y="5985"/>
                      </a:lnTo>
                      <a:lnTo>
                        <a:pt x="16" y="5915"/>
                      </a:lnTo>
                      <a:lnTo>
                        <a:pt x="11" y="5670"/>
                      </a:lnTo>
                      <a:lnTo>
                        <a:pt x="11" y="5419"/>
                      </a:lnTo>
                      <a:lnTo>
                        <a:pt x="6" y="5163"/>
                      </a:lnTo>
                      <a:lnTo>
                        <a:pt x="0" y="4901"/>
                      </a:lnTo>
                      <a:lnTo>
                        <a:pt x="0" y="4639"/>
                      </a:lnTo>
                      <a:lnTo>
                        <a:pt x="0" y="4378"/>
                      </a:lnTo>
                      <a:lnTo>
                        <a:pt x="0" y="4116"/>
                      </a:lnTo>
                      <a:lnTo>
                        <a:pt x="6" y="3854"/>
                      </a:lnTo>
                      <a:lnTo>
                        <a:pt x="11" y="3593"/>
                      </a:lnTo>
                      <a:lnTo>
                        <a:pt x="27" y="3331"/>
                      </a:lnTo>
                      <a:lnTo>
                        <a:pt x="43" y="3075"/>
                      </a:lnTo>
                      <a:lnTo>
                        <a:pt x="70" y="2824"/>
                      </a:lnTo>
                      <a:lnTo>
                        <a:pt x="97" y="2578"/>
                      </a:lnTo>
                      <a:lnTo>
                        <a:pt x="139" y="2333"/>
                      </a:lnTo>
                      <a:lnTo>
                        <a:pt x="182" y="2098"/>
                      </a:lnTo>
                      <a:lnTo>
                        <a:pt x="241" y="1874"/>
                      </a:lnTo>
                      <a:lnTo>
                        <a:pt x="305" y="1655"/>
                      </a:lnTo>
                      <a:lnTo>
                        <a:pt x="379" y="1446"/>
                      </a:lnTo>
                      <a:lnTo>
                        <a:pt x="465" y="1244"/>
                      </a:lnTo>
                      <a:lnTo>
                        <a:pt x="561" y="1057"/>
                      </a:lnTo>
                      <a:lnTo>
                        <a:pt x="668" y="880"/>
                      </a:lnTo>
                      <a:lnTo>
                        <a:pt x="791" y="720"/>
                      </a:lnTo>
                      <a:lnTo>
                        <a:pt x="929" y="571"/>
                      </a:lnTo>
                      <a:lnTo>
                        <a:pt x="1079" y="437"/>
                      </a:lnTo>
                      <a:lnTo>
                        <a:pt x="1244" y="320"/>
                      </a:lnTo>
                      <a:lnTo>
                        <a:pt x="1426" y="218"/>
                      </a:lnTo>
                      <a:lnTo>
                        <a:pt x="1629" y="138"/>
                      </a:lnTo>
                      <a:lnTo>
                        <a:pt x="1842" y="69"/>
                      </a:lnTo>
                      <a:lnTo>
                        <a:pt x="2077" y="26"/>
                      </a:lnTo>
                      <a:lnTo>
                        <a:pt x="232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6" name="Freeform 37"/>
                <p:cNvSpPr>
                  <a:spLocks/>
                </p:cNvSpPr>
                <p:nvPr/>
              </p:nvSpPr>
              <p:spPr bwMode="auto">
                <a:xfrm>
                  <a:off x="6187622" y="2503257"/>
                  <a:ext cx="1096356" cy="1757074"/>
                </a:xfrm>
                <a:custGeom>
                  <a:avLst/>
                  <a:gdLst>
                    <a:gd name="T0" fmla="*/ 1980 w 4228"/>
                    <a:gd name="T1" fmla="*/ 11 h 6776"/>
                    <a:gd name="T2" fmla="*/ 2450 w 4228"/>
                    <a:gd name="T3" fmla="*/ 91 h 6776"/>
                    <a:gd name="T4" fmla="*/ 2850 w 4228"/>
                    <a:gd name="T5" fmla="*/ 251 h 6776"/>
                    <a:gd name="T6" fmla="*/ 3187 w 4228"/>
                    <a:gd name="T7" fmla="*/ 475 h 6776"/>
                    <a:gd name="T8" fmla="*/ 3464 w 4228"/>
                    <a:gd name="T9" fmla="*/ 758 h 6776"/>
                    <a:gd name="T10" fmla="*/ 3688 w 4228"/>
                    <a:gd name="T11" fmla="*/ 1100 h 6776"/>
                    <a:gd name="T12" fmla="*/ 3865 w 4228"/>
                    <a:gd name="T13" fmla="*/ 1490 h 6776"/>
                    <a:gd name="T14" fmla="*/ 3998 w 4228"/>
                    <a:gd name="T15" fmla="*/ 1917 h 6776"/>
                    <a:gd name="T16" fmla="*/ 4094 w 4228"/>
                    <a:gd name="T17" fmla="*/ 2376 h 6776"/>
                    <a:gd name="T18" fmla="*/ 4163 w 4228"/>
                    <a:gd name="T19" fmla="*/ 2862 h 6776"/>
                    <a:gd name="T20" fmla="*/ 4201 w 4228"/>
                    <a:gd name="T21" fmla="*/ 3364 h 6776"/>
                    <a:gd name="T22" fmla="*/ 4222 w 4228"/>
                    <a:gd name="T23" fmla="*/ 3882 h 6776"/>
                    <a:gd name="T24" fmla="*/ 4228 w 4228"/>
                    <a:gd name="T25" fmla="*/ 4400 h 6776"/>
                    <a:gd name="T26" fmla="*/ 4222 w 4228"/>
                    <a:gd name="T27" fmla="*/ 4918 h 6776"/>
                    <a:gd name="T28" fmla="*/ 4217 w 4228"/>
                    <a:gd name="T29" fmla="*/ 5430 h 6776"/>
                    <a:gd name="T30" fmla="*/ 4212 w 4228"/>
                    <a:gd name="T31" fmla="*/ 5921 h 6776"/>
                    <a:gd name="T32" fmla="*/ 4180 w 4228"/>
                    <a:gd name="T33" fmla="*/ 6049 h 6776"/>
                    <a:gd name="T34" fmla="*/ 4083 w 4228"/>
                    <a:gd name="T35" fmla="*/ 6146 h 6776"/>
                    <a:gd name="T36" fmla="*/ 3859 w 4228"/>
                    <a:gd name="T37" fmla="*/ 6268 h 6776"/>
                    <a:gd name="T38" fmla="*/ 3534 w 4228"/>
                    <a:gd name="T39" fmla="*/ 6418 h 6776"/>
                    <a:gd name="T40" fmla="*/ 3117 w 4228"/>
                    <a:gd name="T41" fmla="*/ 6567 h 6776"/>
                    <a:gd name="T42" fmla="*/ 2615 w 4228"/>
                    <a:gd name="T43" fmla="*/ 6690 h 6776"/>
                    <a:gd name="T44" fmla="*/ 2034 w 4228"/>
                    <a:gd name="T45" fmla="*/ 6765 h 6776"/>
                    <a:gd name="T46" fmla="*/ 2429 w 4228"/>
                    <a:gd name="T47" fmla="*/ 1783 h 6776"/>
                    <a:gd name="T48" fmla="*/ 2023 w 4228"/>
                    <a:gd name="T49" fmla="*/ 1912 h 6776"/>
                    <a:gd name="T50" fmla="*/ 1649 w 4228"/>
                    <a:gd name="T51" fmla="*/ 1960 h 6776"/>
                    <a:gd name="T52" fmla="*/ 1297 w 4228"/>
                    <a:gd name="T53" fmla="*/ 1954 h 6776"/>
                    <a:gd name="T54" fmla="*/ 950 w 4228"/>
                    <a:gd name="T55" fmla="*/ 1928 h 6776"/>
                    <a:gd name="T56" fmla="*/ 592 w 4228"/>
                    <a:gd name="T57" fmla="*/ 1901 h 6776"/>
                    <a:gd name="T58" fmla="*/ 208 w 4228"/>
                    <a:gd name="T59" fmla="*/ 1912 h 6776"/>
                    <a:gd name="T60" fmla="*/ 0 w 4228"/>
                    <a:gd name="T61" fmla="*/ 1928 h 6776"/>
                    <a:gd name="T62" fmla="*/ 11 w 4228"/>
                    <a:gd name="T63" fmla="*/ 1842 h 6776"/>
                    <a:gd name="T64" fmla="*/ 32 w 4228"/>
                    <a:gd name="T65" fmla="*/ 1682 h 6776"/>
                    <a:gd name="T66" fmla="*/ 80 w 4228"/>
                    <a:gd name="T67" fmla="*/ 1474 h 6776"/>
                    <a:gd name="T68" fmla="*/ 149 w 4228"/>
                    <a:gd name="T69" fmla="*/ 1228 h 6776"/>
                    <a:gd name="T70" fmla="*/ 256 w 4228"/>
                    <a:gd name="T71" fmla="*/ 967 h 6776"/>
                    <a:gd name="T72" fmla="*/ 400 w 4228"/>
                    <a:gd name="T73" fmla="*/ 705 h 6776"/>
                    <a:gd name="T74" fmla="*/ 592 w 4228"/>
                    <a:gd name="T75" fmla="*/ 465 h 6776"/>
                    <a:gd name="T76" fmla="*/ 838 w 4228"/>
                    <a:gd name="T77" fmla="*/ 256 h 6776"/>
                    <a:gd name="T78" fmla="*/ 1137 w 4228"/>
                    <a:gd name="T79" fmla="*/ 96 h 6776"/>
                    <a:gd name="T80" fmla="*/ 1505 w 4228"/>
                    <a:gd name="T81" fmla="*/ 11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28" h="6776">
                      <a:moveTo>
                        <a:pt x="1713" y="0"/>
                      </a:moveTo>
                      <a:lnTo>
                        <a:pt x="1980" y="11"/>
                      </a:lnTo>
                      <a:lnTo>
                        <a:pt x="2226" y="43"/>
                      </a:lnTo>
                      <a:lnTo>
                        <a:pt x="2450" y="91"/>
                      </a:lnTo>
                      <a:lnTo>
                        <a:pt x="2658" y="160"/>
                      </a:lnTo>
                      <a:lnTo>
                        <a:pt x="2850" y="251"/>
                      </a:lnTo>
                      <a:lnTo>
                        <a:pt x="3026" y="353"/>
                      </a:lnTo>
                      <a:lnTo>
                        <a:pt x="3187" y="475"/>
                      </a:lnTo>
                      <a:lnTo>
                        <a:pt x="3331" y="609"/>
                      </a:lnTo>
                      <a:lnTo>
                        <a:pt x="3464" y="758"/>
                      </a:lnTo>
                      <a:lnTo>
                        <a:pt x="3582" y="924"/>
                      </a:lnTo>
                      <a:lnTo>
                        <a:pt x="3688" y="1100"/>
                      </a:lnTo>
                      <a:lnTo>
                        <a:pt x="3784" y="1287"/>
                      </a:lnTo>
                      <a:lnTo>
                        <a:pt x="3865" y="1490"/>
                      </a:lnTo>
                      <a:lnTo>
                        <a:pt x="3939" y="1698"/>
                      </a:lnTo>
                      <a:lnTo>
                        <a:pt x="3998" y="1917"/>
                      </a:lnTo>
                      <a:lnTo>
                        <a:pt x="4051" y="2141"/>
                      </a:lnTo>
                      <a:lnTo>
                        <a:pt x="4094" y="2376"/>
                      </a:lnTo>
                      <a:lnTo>
                        <a:pt x="4131" y="2616"/>
                      </a:lnTo>
                      <a:lnTo>
                        <a:pt x="4163" y="2862"/>
                      </a:lnTo>
                      <a:lnTo>
                        <a:pt x="4185" y="3113"/>
                      </a:lnTo>
                      <a:lnTo>
                        <a:pt x="4201" y="3364"/>
                      </a:lnTo>
                      <a:lnTo>
                        <a:pt x="4217" y="3620"/>
                      </a:lnTo>
                      <a:lnTo>
                        <a:pt x="4222" y="3882"/>
                      </a:lnTo>
                      <a:lnTo>
                        <a:pt x="4228" y="4138"/>
                      </a:lnTo>
                      <a:lnTo>
                        <a:pt x="4228" y="4400"/>
                      </a:lnTo>
                      <a:lnTo>
                        <a:pt x="4228" y="4661"/>
                      </a:lnTo>
                      <a:lnTo>
                        <a:pt x="4222" y="4918"/>
                      </a:lnTo>
                      <a:lnTo>
                        <a:pt x="4222" y="5174"/>
                      </a:lnTo>
                      <a:lnTo>
                        <a:pt x="4217" y="5430"/>
                      </a:lnTo>
                      <a:lnTo>
                        <a:pt x="4212" y="5676"/>
                      </a:lnTo>
                      <a:lnTo>
                        <a:pt x="4212" y="5921"/>
                      </a:lnTo>
                      <a:lnTo>
                        <a:pt x="4201" y="5991"/>
                      </a:lnTo>
                      <a:lnTo>
                        <a:pt x="4180" y="6049"/>
                      </a:lnTo>
                      <a:lnTo>
                        <a:pt x="4137" y="6103"/>
                      </a:lnTo>
                      <a:lnTo>
                        <a:pt x="4083" y="6146"/>
                      </a:lnTo>
                      <a:lnTo>
                        <a:pt x="3982" y="6204"/>
                      </a:lnTo>
                      <a:lnTo>
                        <a:pt x="3859" y="6268"/>
                      </a:lnTo>
                      <a:lnTo>
                        <a:pt x="3710" y="6343"/>
                      </a:lnTo>
                      <a:lnTo>
                        <a:pt x="3534" y="6418"/>
                      </a:lnTo>
                      <a:lnTo>
                        <a:pt x="3336" y="6498"/>
                      </a:lnTo>
                      <a:lnTo>
                        <a:pt x="3117" y="6567"/>
                      </a:lnTo>
                      <a:lnTo>
                        <a:pt x="2877" y="6637"/>
                      </a:lnTo>
                      <a:lnTo>
                        <a:pt x="2615" y="6690"/>
                      </a:lnTo>
                      <a:lnTo>
                        <a:pt x="2333" y="6738"/>
                      </a:lnTo>
                      <a:lnTo>
                        <a:pt x="2034" y="6765"/>
                      </a:lnTo>
                      <a:lnTo>
                        <a:pt x="1713" y="6776"/>
                      </a:lnTo>
                      <a:lnTo>
                        <a:pt x="2429" y="1783"/>
                      </a:lnTo>
                      <a:lnTo>
                        <a:pt x="2220" y="1858"/>
                      </a:lnTo>
                      <a:lnTo>
                        <a:pt x="2023" y="1912"/>
                      </a:lnTo>
                      <a:lnTo>
                        <a:pt x="1831" y="1944"/>
                      </a:lnTo>
                      <a:lnTo>
                        <a:pt x="1649" y="1960"/>
                      </a:lnTo>
                      <a:lnTo>
                        <a:pt x="1473" y="1960"/>
                      </a:lnTo>
                      <a:lnTo>
                        <a:pt x="1297" y="1954"/>
                      </a:lnTo>
                      <a:lnTo>
                        <a:pt x="1121" y="1944"/>
                      </a:lnTo>
                      <a:lnTo>
                        <a:pt x="950" y="1928"/>
                      </a:lnTo>
                      <a:lnTo>
                        <a:pt x="774" y="1912"/>
                      </a:lnTo>
                      <a:lnTo>
                        <a:pt x="592" y="1901"/>
                      </a:lnTo>
                      <a:lnTo>
                        <a:pt x="406" y="1901"/>
                      </a:lnTo>
                      <a:lnTo>
                        <a:pt x="208" y="1912"/>
                      </a:lnTo>
                      <a:lnTo>
                        <a:pt x="0" y="1938"/>
                      </a:lnTo>
                      <a:lnTo>
                        <a:pt x="0" y="1928"/>
                      </a:lnTo>
                      <a:lnTo>
                        <a:pt x="5" y="1896"/>
                      </a:lnTo>
                      <a:lnTo>
                        <a:pt x="11" y="1842"/>
                      </a:lnTo>
                      <a:lnTo>
                        <a:pt x="21" y="1767"/>
                      </a:lnTo>
                      <a:lnTo>
                        <a:pt x="32" y="1682"/>
                      </a:lnTo>
                      <a:lnTo>
                        <a:pt x="53" y="1586"/>
                      </a:lnTo>
                      <a:lnTo>
                        <a:pt x="80" y="1474"/>
                      </a:lnTo>
                      <a:lnTo>
                        <a:pt x="112" y="1356"/>
                      </a:lnTo>
                      <a:lnTo>
                        <a:pt x="149" y="1228"/>
                      </a:lnTo>
                      <a:lnTo>
                        <a:pt x="197" y="1100"/>
                      </a:lnTo>
                      <a:lnTo>
                        <a:pt x="256" y="967"/>
                      </a:lnTo>
                      <a:lnTo>
                        <a:pt x="325" y="838"/>
                      </a:lnTo>
                      <a:lnTo>
                        <a:pt x="400" y="705"/>
                      </a:lnTo>
                      <a:lnTo>
                        <a:pt x="491" y="582"/>
                      </a:lnTo>
                      <a:lnTo>
                        <a:pt x="592" y="465"/>
                      </a:lnTo>
                      <a:lnTo>
                        <a:pt x="710" y="353"/>
                      </a:lnTo>
                      <a:lnTo>
                        <a:pt x="838" y="256"/>
                      </a:lnTo>
                      <a:lnTo>
                        <a:pt x="982" y="166"/>
                      </a:lnTo>
                      <a:lnTo>
                        <a:pt x="1137" y="96"/>
                      </a:lnTo>
                      <a:lnTo>
                        <a:pt x="1313" y="43"/>
                      </a:lnTo>
                      <a:lnTo>
                        <a:pt x="1505" y="11"/>
                      </a:lnTo>
                      <a:lnTo>
                        <a:pt x="171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7" name="Freeform 38"/>
                <p:cNvSpPr>
                  <a:spLocks/>
                </p:cNvSpPr>
                <p:nvPr/>
              </p:nvSpPr>
              <p:spPr bwMode="auto">
                <a:xfrm>
                  <a:off x="6885161" y="2553044"/>
                  <a:ext cx="398816" cy="1673836"/>
                </a:xfrm>
                <a:custGeom>
                  <a:avLst/>
                  <a:gdLst>
                    <a:gd name="T0" fmla="*/ 246 w 1538"/>
                    <a:gd name="T1" fmla="*/ 107 h 6455"/>
                    <a:gd name="T2" fmla="*/ 598 w 1538"/>
                    <a:gd name="T3" fmla="*/ 374 h 6455"/>
                    <a:gd name="T4" fmla="*/ 881 w 1538"/>
                    <a:gd name="T5" fmla="*/ 721 h 6455"/>
                    <a:gd name="T6" fmla="*/ 1105 w 1538"/>
                    <a:gd name="T7" fmla="*/ 1122 h 6455"/>
                    <a:gd name="T8" fmla="*/ 1271 w 1538"/>
                    <a:gd name="T9" fmla="*/ 1581 h 6455"/>
                    <a:gd name="T10" fmla="*/ 1388 w 1538"/>
                    <a:gd name="T11" fmla="*/ 2083 h 6455"/>
                    <a:gd name="T12" fmla="*/ 1468 w 1538"/>
                    <a:gd name="T13" fmla="*/ 2617 h 6455"/>
                    <a:gd name="T14" fmla="*/ 1511 w 1538"/>
                    <a:gd name="T15" fmla="*/ 3177 h 6455"/>
                    <a:gd name="T16" fmla="*/ 1532 w 1538"/>
                    <a:gd name="T17" fmla="*/ 3749 h 6455"/>
                    <a:gd name="T18" fmla="*/ 1538 w 1538"/>
                    <a:gd name="T19" fmla="*/ 4325 h 6455"/>
                    <a:gd name="T20" fmla="*/ 1532 w 1538"/>
                    <a:gd name="T21" fmla="*/ 4896 h 6455"/>
                    <a:gd name="T22" fmla="*/ 1527 w 1538"/>
                    <a:gd name="T23" fmla="*/ 5457 h 6455"/>
                    <a:gd name="T24" fmla="*/ 1511 w 1538"/>
                    <a:gd name="T25" fmla="*/ 5799 h 6455"/>
                    <a:gd name="T26" fmla="*/ 1447 w 1538"/>
                    <a:gd name="T27" fmla="*/ 5911 h 6455"/>
                    <a:gd name="T28" fmla="*/ 1292 w 1538"/>
                    <a:gd name="T29" fmla="*/ 6012 h 6455"/>
                    <a:gd name="T30" fmla="*/ 1004 w 1538"/>
                    <a:gd name="T31" fmla="*/ 6156 h 6455"/>
                    <a:gd name="T32" fmla="*/ 619 w 1538"/>
                    <a:gd name="T33" fmla="*/ 6311 h 6455"/>
                    <a:gd name="T34" fmla="*/ 139 w 1538"/>
                    <a:gd name="T35" fmla="*/ 6455 h 6455"/>
                    <a:gd name="T36" fmla="*/ 267 w 1538"/>
                    <a:gd name="T37" fmla="*/ 6306 h 6455"/>
                    <a:gd name="T38" fmla="*/ 427 w 1538"/>
                    <a:gd name="T39" fmla="*/ 6055 h 6455"/>
                    <a:gd name="T40" fmla="*/ 609 w 1538"/>
                    <a:gd name="T41" fmla="*/ 5708 h 6455"/>
                    <a:gd name="T42" fmla="*/ 785 w 1538"/>
                    <a:gd name="T43" fmla="*/ 5281 h 6455"/>
                    <a:gd name="T44" fmla="*/ 956 w 1538"/>
                    <a:gd name="T45" fmla="*/ 4790 h 6455"/>
                    <a:gd name="T46" fmla="*/ 1094 w 1538"/>
                    <a:gd name="T47" fmla="*/ 4245 h 6455"/>
                    <a:gd name="T48" fmla="*/ 1196 w 1538"/>
                    <a:gd name="T49" fmla="*/ 3663 h 6455"/>
                    <a:gd name="T50" fmla="*/ 1239 w 1538"/>
                    <a:gd name="T51" fmla="*/ 3054 h 6455"/>
                    <a:gd name="T52" fmla="*/ 1212 w 1538"/>
                    <a:gd name="T53" fmla="*/ 2435 h 6455"/>
                    <a:gd name="T54" fmla="*/ 1068 w 1538"/>
                    <a:gd name="T55" fmla="*/ 1992 h 6455"/>
                    <a:gd name="T56" fmla="*/ 876 w 1538"/>
                    <a:gd name="T57" fmla="*/ 1784 h 6455"/>
                    <a:gd name="T58" fmla="*/ 678 w 1538"/>
                    <a:gd name="T59" fmla="*/ 1613 h 6455"/>
                    <a:gd name="T60" fmla="*/ 486 w 1538"/>
                    <a:gd name="T61" fmla="*/ 1431 h 6455"/>
                    <a:gd name="T62" fmla="*/ 288 w 1538"/>
                    <a:gd name="T63" fmla="*/ 1202 h 6455"/>
                    <a:gd name="T64" fmla="*/ 96 w 1538"/>
                    <a:gd name="T65" fmla="*/ 876 h 6455"/>
                    <a:gd name="T66" fmla="*/ 22 w 1538"/>
                    <a:gd name="T67" fmla="*/ 641 h 6455"/>
                    <a:gd name="T68" fmla="*/ 0 w 1538"/>
                    <a:gd name="T69" fmla="*/ 390 h 6455"/>
                    <a:gd name="T70" fmla="*/ 16 w 1538"/>
                    <a:gd name="T71" fmla="*/ 166 h 6455"/>
                    <a:gd name="T72" fmla="*/ 38 w 1538"/>
                    <a:gd name="T73" fmla="*/ 0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8" h="6455">
                      <a:moveTo>
                        <a:pt x="38" y="0"/>
                      </a:moveTo>
                      <a:lnTo>
                        <a:pt x="246" y="107"/>
                      </a:lnTo>
                      <a:lnTo>
                        <a:pt x="433" y="230"/>
                      </a:lnTo>
                      <a:lnTo>
                        <a:pt x="598" y="374"/>
                      </a:lnTo>
                      <a:lnTo>
                        <a:pt x="748" y="540"/>
                      </a:lnTo>
                      <a:lnTo>
                        <a:pt x="881" y="721"/>
                      </a:lnTo>
                      <a:lnTo>
                        <a:pt x="998" y="913"/>
                      </a:lnTo>
                      <a:lnTo>
                        <a:pt x="1105" y="1122"/>
                      </a:lnTo>
                      <a:lnTo>
                        <a:pt x="1191" y="1346"/>
                      </a:lnTo>
                      <a:lnTo>
                        <a:pt x="1271" y="1581"/>
                      </a:lnTo>
                      <a:lnTo>
                        <a:pt x="1335" y="1826"/>
                      </a:lnTo>
                      <a:lnTo>
                        <a:pt x="1388" y="2083"/>
                      </a:lnTo>
                      <a:lnTo>
                        <a:pt x="1431" y="2344"/>
                      </a:lnTo>
                      <a:lnTo>
                        <a:pt x="1468" y="2617"/>
                      </a:lnTo>
                      <a:lnTo>
                        <a:pt x="1495" y="2894"/>
                      </a:lnTo>
                      <a:lnTo>
                        <a:pt x="1511" y="3177"/>
                      </a:lnTo>
                      <a:lnTo>
                        <a:pt x="1527" y="3460"/>
                      </a:lnTo>
                      <a:lnTo>
                        <a:pt x="1532" y="3749"/>
                      </a:lnTo>
                      <a:lnTo>
                        <a:pt x="1538" y="4037"/>
                      </a:lnTo>
                      <a:lnTo>
                        <a:pt x="1538" y="4325"/>
                      </a:lnTo>
                      <a:lnTo>
                        <a:pt x="1538" y="4613"/>
                      </a:lnTo>
                      <a:lnTo>
                        <a:pt x="1532" y="4896"/>
                      </a:lnTo>
                      <a:lnTo>
                        <a:pt x="1527" y="5179"/>
                      </a:lnTo>
                      <a:lnTo>
                        <a:pt x="1527" y="5457"/>
                      </a:lnTo>
                      <a:lnTo>
                        <a:pt x="1522" y="5729"/>
                      </a:lnTo>
                      <a:lnTo>
                        <a:pt x="1511" y="5799"/>
                      </a:lnTo>
                      <a:lnTo>
                        <a:pt x="1490" y="5857"/>
                      </a:lnTo>
                      <a:lnTo>
                        <a:pt x="1447" y="5911"/>
                      </a:lnTo>
                      <a:lnTo>
                        <a:pt x="1393" y="5954"/>
                      </a:lnTo>
                      <a:lnTo>
                        <a:pt x="1292" y="6012"/>
                      </a:lnTo>
                      <a:lnTo>
                        <a:pt x="1159" y="6082"/>
                      </a:lnTo>
                      <a:lnTo>
                        <a:pt x="1004" y="6156"/>
                      </a:lnTo>
                      <a:lnTo>
                        <a:pt x="822" y="6237"/>
                      </a:lnTo>
                      <a:lnTo>
                        <a:pt x="619" y="6311"/>
                      </a:lnTo>
                      <a:lnTo>
                        <a:pt x="390" y="6386"/>
                      </a:lnTo>
                      <a:lnTo>
                        <a:pt x="139" y="6455"/>
                      </a:lnTo>
                      <a:lnTo>
                        <a:pt x="198" y="6391"/>
                      </a:lnTo>
                      <a:lnTo>
                        <a:pt x="267" y="6306"/>
                      </a:lnTo>
                      <a:lnTo>
                        <a:pt x="347" y="6194"/>
                      </a:lnTo>
                      <a:lnTo>
                        <a:pt x="427" y="6055"/>
                      </a:lnTo>
                      <a:lnTo>
                        <a:pt x="518" y="5890"/>
                      </a:lnTo>
                      <a:lnTo>
                        <a:pt x="609" y="5708"/>
                      </a:lnTo>
                      <a:lnTo>
                        <a:pt x="699" y="5505"/>
                      </a:lnTo>
                      <a:lnTo>
                        <a:pt x="785" y="5281"/>
                      </a:lnTo>
                      <a:lnTo>
                        <a:pt x="876" y="5046"/>
                      </a:lnTo>
                      <a:lnTo>
                        <a:pt x="956" y="4790"/>
                      </a:lnTo>
                      <a:lnTo>
                        <a:pt x="1030" y="4523"/>
                      </a:lnTo>
                      <a:lnTo>
                        <a:pt x="1094" y="4245"/>
                      </a:lnTo>
                      <a:lnTo>
                        <a:pt x="1153" y="3962"/>
                      </a:lnTo>
                      <a:lnTo>
                        <a:pt x="1196" y="3663"/>
                      </a:lnTo>
                      <a:lnTo>
                        <a:pt x="1223" y="3364"/>
                      </a:lnTo>
                      <a:lnTo>
                        <a:pt x="1239" y="3054"/>
                      </a:lnTo>
                      <a:lnTo>
                        <a:pt x="1233" y="2745"/>
                      </a:lnTo>
                      <a:lnTo>
                        <a:pt x="1212" y="2435"/>
                      </a:lnTo>
                      <a:lnTo>
                        <a:pt x="1164" y="2125"/>
                      </a:lnTo>
                      <a:lnTo>
                        <a:pt x="1068" y="1992"/>
                      </a:lnTo>
                      <a:lnTo>
                        <a:pt x="972" y="1880"/>
                      </a:lnTo>
                      <a:lnTo>
                        <a:pt x="876" y="1784"/>
                      </a:lnTo>
                      <a:lnTo>
                        <a:pt x="774" y="1693"/>
                      </a:lnTo>
                      <a:lnTo>
                        <a:pt x="678" y="1613"/>
                      </a:lnTo>
                      <a:lnTo>
                        <a:pt x="582" y="1527"/>
                      </a:lnTo>
                      <a:lnTo>
                        <a:pt x="486" y="1431"/>
                      </a:lnTo>
                      <a:lnTo>
                        <a:pt x="390" y="1330"/>
                      </a:lnTo>
                      <a:lnTo>
                        <a:pt x="288" y="1202"/>
                      </a:lnTo>
                      <a:lnTo>
                        <a:pt x="192" y="1058"/>
                      </a:lnTo>
                      <a:lnTo>
                        <a:pt x="96" y="876"/>
                      </a:lnTo>
                      <a:lnTo>
                        <a:pt x="54" y="764"/>
                      </a:lnTo>
                      <a:lnTo>
                        <a:pt x="22" y="641"/>
                      </a:lnTo>
                      <a:lnTo>
                        <a:pt x="6" y="518"/>
                      </a:lnTo>
                      <a:lnTo>
                        <a:pt x="0" y="390"/>
                      </a:lnTo>
                      <a:lnTo>
                        <a:pt x="6" y="273"/>
                      </a:lnTo>
                      <a:lnTo>
                        <a:pt x="16" y="166"/>
                      </a:lnTo>
                      <a:lnTo>
                        <a:pt x="27" y="70"/>
                      </a:lnTo>
                      <a:lnTo>
                        <a:pt x="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8" name="Freeform 39"/>
                <p:cNvSpPr>
                  <a:spLocks/>
                </p:cNvSpPr>
                <p:nvPr/>
              </p:nvSpPr>
              <p:spPr bwMode="auto">
                <a:xfrm>
                  <a:off x="5847150" y="3808875"/>
                  <a:ext cx="1570890" cy="775332"/>
                </a:xfrm>
                <a:custGeom>
                  <a:avLst/>
                  <a:gdLst>
                    <a:gd name="T0" fmla="*/ 2135 w 6058"/>
                    <a:gd name="T1" fmla="*/ 0 h 2990"/>
                    <a:gd name="T2" fmla="*/ 3918 w 6058"/>
                    <a:gd name="T3" fmla="*/ 0 h 2990"/>
                    <a:gd name="T4" fmla="*/ 3918 w 6058"/>
                    <a:gd name="T5" fmla="*/ 433 h 2990"/>
                    <a:gd name="T6" fmla="*/ 3928 w 6058"/>
                    <a:gd name="T7" fmla="*/ 518 h 2990"/>
                    <a:gd name="T8" fmla="*/ 3960 w 6058"/>
                    <a:gd name="T9" fmla="*/ 598 h 2990"/>
                    <a:gd name="T10" fmla="*/ 4003 w 6058"/>
                    <a:gd name="T11" fmla="*/ 662 h 2990"/>
                    <a:gd name="T12" fmla="*/ 4067 w 6058"/>
                    <a:gd name="T13" fmla="*/ 721 h 2990"/>
                    <a:gd name="T14" fmla="*/ 4142 w 6058"/>
                    <a:gd name="T15" fmla="*/ 764 h 2990"/>
                    <a:gd name="T16" fmla="*/ 5733 w 6058"/>
                    <a:gd name="T17" fmla="*/ 1426 h 2990"/>
                    <a:gd name="T18" fmla="*/ 5823 w 6058"/>
                    <a:gd name="T19" fmla="*/ 1479 h 2990"/>
                    <a:gd name="T20" fmla="*/ 5904 w 6058"/>
                    <a:gd name="T21" fmla="*/ 1543 h 2990"/>
                    <a:gd name="T22" fmla="*/ 5968 w 6058"/>
                    <a:gd name="T23" fmla="*/ 1623 h 2990"/>
                    <a:gd name="T24" fmla="*/ 6021 w 6058"/>
                    <a:gd name="T25" fmla="*/ 1714 h 2990"/>
                    <a:gd name="T26" fmla="*/ 6048 w 6058"/>
                    <a:gd name="T27" fmla="*/ 1815 h 2990"/>
                    <a:gd name="T28" fmla="*/ 6058 w 6058"/>
                    <a:gd name="T29" fmla="*/ 1922 h 2990"/>
                    <a:gd name="T30" fmla="*/ 6058 w 6058"/>
                    <a:gd name="T31" fmla="*/ 2632 h 2990"/>
                    <a:gd name="T32" fmla="*/ 6048 w 6058"/>
                    <a:gd name="T33" fmla="*/ 2728 h 2990"/>
                    <a:gd name="T34" fmla="*/ 6010 w 6058"/>
                    <a:gd name="T35" fmla="*/ 2814 h 2990"/>
                    <a:gd name="T36" fmla="*/ 5957 w 6058"/>
                    <a:gd name="T37" fmla="*/ 2883 h 2990"/>
                    <a:gd name="T38" fmla="*/ 5882 w 6058"/>
                    <a:gd name="T39" fmla="*/ 2942 h 2990"/>
                    <a:gd name="T40" fmla="*/ 5797 w 6058"/>
                    <a:gd name="T41" fmla="*/ 2979 h 2990"/>
                    <a:gd name="T42" fmla="*/ 5701 w 6058"/>
                    <a:gd name="T43" fmla="*/ 2990 h 2990"/>
                    <a:gd name="T44" fmla="*/ 352 w 6058"/>
                    <a:gd name="T45" fmla="*/ 2990 h 2990"/>
                    <a:gd name="T46" fmla="*/ 261 w 6058"/>
                    <a:gd name="T47" fmla="*/ 2979 h 2990"/>
                    <a:gd name="T48" fmla="*/ 176 w 6058"/>
                    <a:gd name="T49" fmla="*/ 2942 h 2990"/>
                    <a:gd name="T50" fmla="*/ 101 w 6058"/>
                    <a:gd name="T51" fmla="*/ 2883 h 2990"/>
                    <a:gd name="T52" fmla="*/ 48 w 6058"/>
                    <a:gd name="T53" fmla="*/ 2814 h 2990"/>
                    <a:gd name="T54" fmla="*/ 10 w 6058"/>
                    <a:gd name="T55" fmla="*/ 2728 h 2990"/>
                    <a:gd name="T56" fmla="*/ 0 w 6058"/>
                    <a:gd name="T57" fmla="*/ 2632 h 2990"/>
                    <a:gd name="T58" fmla="*/ 0 w 6058"/>
                    <a:gd name="T59" fmla="*/ 1922 h 2990"/>
                    <a:gd name="T60" fmla="*/ 10 w 6058"/>
                    <a:gd name="T61" fmla="*/ 1815 h 2990"/>
                    <a:gd name="T62" fmla="*/ 37 w 6058"/>
                    <a:gd name="T63" fmla="*/ 1714 h 2990"/>
                    <a:gd name="T64" fmla="*/ 85 w 6058"/>
                    <a:gd name="T65" fmla="*/ 1623 h 2990"/>
                    <a:gd name="T66" fmla="*/ 154 w 6058"/>
                    <a:gd name="T67" fmla="*/ 1543 h 2990"/>
                    <a:gd name="T68" fmla="*/ 235 w 6058"/>
                    <a:gd name="T69" fmla="*/ 1479 h 2990"/>
                    <a:gd name="T70" fmla="*/ 325 w 6058"/>
                    <a:gd name="T71" fmla="*/ 1426 h 2990"/>
                    <a:gd name="T72" fmla="*/ 1916 w 6058"/>
                    <a:gd name="T73" fmla="*/ 764 h 2990"/>
                    <a:gd name="T74" fmla="*/ 1991 w 6058"/>
                    <a:gd name="T75" fmla="*/ 721 h 2990"/>
                    <a:gd name="T76" fmla="*/ 2055 w 6058"/>
                    <a:gd name="T77" fmla="*/ 662 h 2990"/>
                    <a:gd name="T78" fmla="*/ 2098 w 6058"/>
                    <a:gd name="T79" fmla="*/ 598 h 2990"/>
                    <a:gd name="T80" fmla="*/ 2130 w 6058"/>
                    <a:gd name="T81" fmla="*/ 518 h 2990"/>
                    <a:gd name="T82" fmla="*/ 2135 w 6058"/>
                    <a:gd name="T83" fmla="*/ 433 h 2990"/>
                    <a:gd name="T84" fmla="*/ 2135 w 6058"/>
                    <a:gd name="T85" fmla="*/ 0 h 2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8" h="2990">
                      <a:moveTo>
                        <a:pt x="2135" y="0"/>
                      </a:moveTo>
                      <a:lnTo>
                        <a:pt x="3918" y="0"/>
                      </a:lnTo>
                      <a:lnTo>
                        <a:pt x="3918" y="433"/>
                      </a:lnTo>
                      <a:lnTo>
                        <a:pt x="3928" y="518"/>
                      </a:lnTo>
                      <a:lnTo>
                        <a:pt x="3960" y="598"/>
                      </a:lnTo>
                      <a:lnTo>
                        <a:pt x="4003" y="662"/>
                      </a:lnTo>
                      <a:lnTo>
                        <a:pt x="4067" y="721"/>
                      </a:lnTo>
                      <a:lnTo>
                        <a:pt x="4142" y="764"/>
                      </a:lnTo>
                      <a:lnTo>
                        <a:pt x="5733" y="1426"/>
                      </a:lnTo>
                      <a:lnTo>
                        <a:pt x="5823" y="1479"/>
                      </a:lnTo>
                      <a:lnTo>
                        <a:pt x="5904" y="1543"/>
                      </a:lnTo>
                      <a:lnTo>
                        <a:pt x="5968" y="1623"/>
                      </a:lnTo>
                      <a:lnTo>
                        <a:pt x="6021" y="1714"/>
                      </a:lnTo>
                      <a:lnTo>
                        <a:pt x="6048" y="1815"/>
                      </a:lnTo>
                      <a:lnTo>
                        <a:pt x="6058" y="1922"/>
                      </a:lnTo>
                      <a:lnTo>
                        <a:pt x="6058" y="2632"/>
                      </a:lnTo>
                      <a:lnTo>
                        <a:pt x="6048" y="2728"/>
                      </a:lnTo>
                      <a:lnTo>
                        <a:pt x="6010" y="2814"/>
                      </a:lnTo>
                      <a:lnTo>
                        <a:pt x="5957" y="2883"/>
                      </a:lnTo>
                      <a:lnTo>
                        <a:pt x="5882" y="2942"/>
                      </a:lnTo>
                      <a:lnTo>
                        <a:pt x="5797" y="2979"/>
                      </a:lnTo>
                      <a:lnTo>
                        <a:pt x="5701" y="2990"/>
                      </a:lnTo>
                      <a:lnTo>
                        <a:pt x="352" y="2990"/>
                      </a:lnTo>
                      <a:lnTo>
                        <a:pt x="261" y="2979"/>
                      </a:lnTo>
                      <a:lnTo>
                        <a:pt x="176" y="2942"/>
                      </a:lnTo>
                      <a:lnTo>
                        <a:pt x="101" y="2883"/>
                      </a:lnTo>
                      <a:lnTo>
                        <a:pt x="48" y="2814"/>
                      </a:lnTo>
                      <a:lnTo>
                        <a:pt x="10" y="2728"/>
                      </a:lnTo>
                      <a:lnTo>
                        <a:pt x="0" y="2632"/>
                      </a:lnTo>
                      <a:lnTo>
                        <a:pt x="0" y="1922"/>
                      </a:lnTo>
                      <a:lnTo>
                        <a:pt x="10" y="1815"/>
                      </a:lnTo>
                      <a:lnTo>
                        <a:pt x="37" y="1714"/>
                      </a:lnTo>
                      <a:lnTo>
                        <a:pt x="85" y="1623"/>
                      </a:lnTo>
                      <a:lnTo>
                        <a:pt x="154" y="1543"/>
                      </a:lnTo>
                      <a:lnTo>
                        <a:pt x="235" y="1479"/>
                      </a:lnTo>
                      <a:lnTo>
                        <a:pt x="325" y="1426"/>
                      </a:lnTo>
                      <a:lnTo>
                        <a:pt x="1916" y="764"/>
                      </a:lnTo>
                      <a:lnTo>
                        <a:pt x="1991" y="721"/>
                      </a:lnTo>
                      <a:lnTo>
                        <a:pt x="2055" y="662"/>
                      </a:lnTo>
                      <a:lnTo>
                        <a:pt x="2098" y="598"/>
                      </a:lnTo>
                      <a:lnTo>
                        <a:pt x="2130" y="518"/>
                      </a:lnTo>
                      <a:lnTo>
                        <a:pt x="2135" y="433"/>
                      </a:lnTo>
                      <a:lnTo>
                        <a:pt x="2135" y="0"/>
                      </a:lnTo>
                      <a:close/>
                    </a:path>
                  </a:pathLst>
                </a:custGeom>
                <a:solidFill>
                  <a:srgbClr val="E8AB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9" name="Freeform 40"/>
                <p:cNvSpPr>
                  <a:spLocks/>
                </p:cNvSpPr>
                <p:nvPr/>
              </p:nvSpPr>
              <p:spPr bwMode="auto">
                <a:xfrm>
                  <a:off x="5847150" y="4012432"/>
                  <a:ext cx="1570890" cy="571775"/>
                </a:xfrm>
                <a:custGeom>
                  <a:avLst/>
                  <a:gdLst>
                    <a:gd name="T0" fmla="*/ 1863 w 6058"/>
                    <a:gd name="T1" fmla="*/ 0 h 2205"/>
                    <a:gd name="T2" fmla="*/ 3026 w 6058"/>
                    <a:gd name="T3" fmla="*/ 502 h 2205"/>
                    <a:gd name="T4" fmla="*/ 4190 w 6058"/>
                    <a:gd name="T5" fmla="*/ 0 h 2205"/>
                    <a:gd name="T6" fmla="*/ 5733 w 6058"/>
                    <a:gd name="T7" fmla="*/ 641 h 2205"/>
                    <a:gd name="T8" fmla="*/ 5823 w 6058"/>
                    <a:gd name="T9" fmla="*/ 694 h 2205"/>
                    <a:gd name="T10" fmla="*/ 5904 w 6058"/>
                    <a:gd name="T11" fmla="*/ 758 h 2205"/>
                    <a:gd name="T12" fmla="*/ 5968 w 6058"/>
                    <a:gd name="T13" fmla="*/ 838 h 2205"/>
                    <a:gd name="T14" fmla="*/ 6021 w 6058"/>
                    <a:gd name="T15" fmla="*/ 929 h 2205"/>
                    <a:gd name="T16" fmla="*/ 6048 w 6058"/>
                    <a:gd name="T17" fmla="*/ 1030 h 2205"/>
                    <a:gd name="T18" fmla="*/ 6058 w 6058"/>
                    <a:gd name="T19" fmla="*/ 1137 h 2205"/>
                    <a:gd name="T20" fmla="*/ 6058 w 6058"/>
                    <a:gd name="T21" fmla="*/ 1847 h 2205"/>
                    <a:gd name="T22" fmla="*/ 6048 w 6058"/>
                    <a:gd name="T23" fmla="*/ 1943 h 2205"/>
                    <a:gd name="T24" fmla="*/ 6010 w 6058"/>
                    <a:gd name="T25" fmla="*/ 2029 h 2205"/>
                    <a:gd name="T26" fmla="*/ 5957 w 6058"/>
                    <a:gd name="T27" fmla="*/ 2098 h 2205"/>
                    <a:gd name="T28" fmla="*/ 5882 w 6058"/>
                    <a:gd name="T29" fmla="*/ 2157 h 2205"/>
                    <a:gd name="T30" fmla="*/ 5797 w 6058"/>
                    <a:gd name="T31" fmla="*/ 2194 h 2205"/>
                    <a:gd name="T32" fmla="*/ 5701 w 6058"/>
                    <a:gd name="T33" fmla="*/ 2205 h 2205"/>
                    <a:gd name="T34" fmla="*/ 352 w 6058"/>
                    <a:gd name="T35" fmla="*/ 2205 h 2205"/>
                    <a:gd name="T36" fmla="*/ 261 w 6058"/>
                    <a:gd name="T37" fmla="*/ 2194 h 2205"/>
                    <a:gd name="T38" fmla="*/ 176 w 6058"/>
                    <a:gd name="T39" fmla="*/ 2157 h 2205"/>
                    <a:gd name="T40" fmla="*/ 101 w 6058"/>
                    <a:gd name="T41" fmla="*/ 2098 h 2205"/>
                    <a:gd name="T42" fmla="*/ 48 w 6058"/>
                    <a:gd name="T43" fmla="*/ 2029 h 2205"/>
                    <a:gd name="T44" fmla="*/ 10 w 6058"/>
                    <a:gd name="T45" fmla="*/ 1943 h 2205"/>
                    <a:gd name="T46" fmla="*/ 0 w 6058"/>
                    <a:gd name="T47" fmla="*/ 1847 h 2205"/>
                    <a:gd name="T48" fmla="*/ 0 w 6058"/>
                    <a:gd name="T49" fmla="*/ 1137 h 2205"/>
                    <a:gd name="T50" fmla="*/ 10 w 6058"/>
                    <a:gd name="T51" fmla="*/ 1030 h 2205"/>
                    <a:gd name="T52" fmla="*/ 37 w 6058"/>
                    <a:gd name="T53" fmla="*/ 929 h 2205"/>
                    <a:gd name="T54" fmla="*/ 85 w 6058"/>
                    <a:gd name="T55" fmla="*/ 838 h 2205"/>
                    <a:gd name="T56" fmla="*/ 154 w 6058"/>
                    <a:gd name="T57" fmla="*/ 758 h 2205"/>
                    <a:gd name="T58" fmla="*/ 235 w 6058"/>
                    <a:gd name="T59" fmla="*/ 694 h 2205"/>
                    <a:gd name="T60" fmla="*/ 325 w 6058"/>
                    <a:gd name="T61" fmla="*/ 641 h 2205"/>
                    <a:gd name="T62" fmla="*/ 1863 w 6058"/>
                    <a:gd name="T63"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8" h="2205">
                      <a:moveTo>
                        <a:pt x="1863" y="0"/>
                      </a:moveTo>
                      <a:lnTo>
                        <a:pt x="3026" y="502"/>
                      </a:lnTo>
                      <a:lnTo>
                        <a:pt x="4190" y="0"/>
                      </a:lnTo>
                      <a:lnTo>
                        <a:pt x="5733" y="641"/>
                      </a:lnTo>
                      <a:lnTo>
                        <a:pt x="5823" y="694"/>
                      </a:lnTo>
                      <a:lnTo>
                        <a:pt x="5904" y="758"/>
                      </a:lnTo>
                      <a:lnTo>
                        <a:pt x="5968" y="838"/>
                      </a:lnTo>
                      <a:lnTo>
                        <a:pt x="6021" y="929"/>
                      </a:lnTo>
                      <a:lnTo>
                        <a:pt x="6048" y="1030"/>
                      </a:lnTo>
                      <a:lnTo>
                        <a:pt x="6058" y="1137"/>
                      </a:lnTo>
                      <a:lnTo>
                        <a:pt x="6058" y="1847"/>
                      </a:lnTo>
                      <a:lnTo>
                        <a:pt x="6048" y="1943"/>
                      </a:lnTo>
                      <a:lnTo>
                        <a:pt x="6010" y="2029"/>
                      </a:lnTo>
                      <a:lnTo>
                        <a:pt x="5957" y="2098"/>
                      </a:lnTo>
                      <a:lnTo>
                        <a:pt x="5882" y="2157"/>
                      </a:lnTo>
                      <a:lnTo>
                        <a:pt x="5797" y="2194"/>
                      </a:lnTo>
                      <a:lnTo>
                        <a:pt x="5701" y="2205"/>
                      </a:lnTo>
                      <a:lnTo>
                        <a:pt x="352" y="2205"/>
                      </a:lnTo>
                      <a:lnTo>
                        <a:pt x="261" y="2194"/>
                      </a:lnTo>
                      <a:lnTo>
                        <a:pt x="176" y="2157"/>
                      </a:lnTo>
                      <a:lnTo>
                        <a:pt x="101" y="2098"/>
                      </a:lnTo>
                      <a:lnTo>
                        <a:pt x="48" y="2029"/>
                      </a:lnTo>
                      <a:lnTo>
                        <a:pt x="10" y="1943"/>
                      </a:lnTo>
                      <a:lnTo>
                        <a:pt x="0" y="1847"/>
                      </a:lnTo>
                      <a:lnTo>
                        <a:pt x="0" y="1137"/>
                      </a:lnTo>
                      <a:lnTo>
                        <a:pt x="10" y="1030"/>
                      </a:lnTo>
                      <a:lnTo>
                        <a:pt x="37" y="929"/>
                      </a:lnTo>
                      <a:lnTo>
                        <a:pt x="85" y="838"/>
                      </a:lnTo>
                      <a:lnTo>
                        <a:pt x="154" y="758"/>
                      </a:lnTo>
                      <a:lnTo>
                        <a:pt x="235" y="694"/>
                      </a:lnTo>
                      <a:lnTo>
                        <a:pt x="325" y="641"/>
                      </a:lnTo>
                      <a:lnTo>
                        <a:pt x="18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0" name="Freeform 41"/>
                <p:cNvSpPr>
                  <a:spLocks/>
                </p:cNvSpPr>
                <p:nvPr/>
              </p:nvSpPr>
              <p:spPr bwMode="auto">
                <a:xfrm>
                  <a:off x="6280195" y="3808875"/>
                  <a:ext cx="582925" cy="252048"/>
                </a:xfrm>
                <a:custGeom>
                  <a:avLst/>
                  <a:gdLst>
                    <a:gd name="T0" fmla="*/ 465 w 2248"/>
                    <a:gd name="T1" fmla="*/ 0 h 972"/>
                    <a:gd name="T2" fmla="*/ 2248 w 2248"/>
                    <a:gd name="T3" fmla="*/ 0 h 972"/>
                    <a:gd name="T4" fmla="*/ 2248 w 2248"/>
                    <a:gd name="T5" fmla="*/ 11 h 972"/>
                    <a:gd name="T6" fmla="*/ 2242 w 2248"/>
                    <a:gd name="T7" fmla="*/ 32 h 972"/>
                    <a:gd name="T8" fmla="*/ 2226 w 2248"/>
                    <a:gd name="T9" fmla="*/ 69 h 972"/>
                    <a:gd name="T10" fmla="*/ 2210 w 2248"/>
                    <a:gd name="T11" fmla="*/ 118 h 972"/>
                    <a:gd name="T12" fmla="*/ 2184 w 2248"/>
                    <a:gd name="T13" fmla="*/ 176 h 972"/>
                    <a:gd name="T14" fmla="*/ 2146 w 2248"/>
                    <a:gd name="T15" fmla="*/ 240 h 972"/>
                    <a:gd name="T16" fmla="*/ 2104 w 2248"/>
                    <a:gd name="T17" fmla="*/ 310 h 972"/>
                    <a:gd name="T18" fmla="*/ 2056 w 2248"/>
                    <a:gd name="T19" fmla="*/ 384 h 972"/>
                    <a:gd name="T20" fmla="*/ 1992 w 2248"/>
                    <a:gd name="T21" fmla="*/ 465 h 972"/>
                    <a:gd name="T22" fmla="*/ 1922 w 2248"/>
                    <a:gd name="T23" fmla="*/ 539 h 972"/>
                    <a:gd name="T24" fmla="*/ 1837 w 2248"/>
                    <a:gd name="T25" fmla="*/ 614 h 972"/>
                    <a:gd name="T26" fmla="*/ 1741 w 2248"/>
                    <a:gd name="T27" fmla="*/ 689 h 972"/>
                    <a:gd name="T28" fmla="*/ 1634 w 2248"/>
                    <a:gd name="T29" fmla="*/ 758 h 972"/>
                    <a:gd name="T30" fmla="*/ 1516 w 2248"/>
                    <a:gd name="T31" fmla="*/ 822 h 972"/>
                    <a:gd name="T32" fmla="*/ 1383 w 2248"/>
                    <a:gd name="T33" fmla="*/ 876 h 972"/>
                    <a:gd name="T34" fmla="*/ 1234 w 2248"/>
                    <a:gd name="T35" fmla="*/ 918 h 972"/>
                    <a:gd name="T36" fmla="*/ 1068 w 2248"/>
                    <a:gd name="T37" fmla="*/ 950 h 972"/>
                    <a:gd name="T38" fmla="*/ 892 w 2248"/>
                    <a:gd name="T39" fmla="*/ 966 h 972"/>
                    <a:gd name="T40" fmla="*/ 694 w 2248"/>
                    <a:gd name="T41" fmla="*/ 972 h 972"/>
                    <a:gd name="T42" fmla="*/ 481 w 2248"/>
                    <a:gd name="T43" fmla="*/ 956 h 972"/>
                    <a:gd name="T44" fmla="*/ 251 w 2248"/>
                    <a:gd name="T45" fmla="*/ 924 h 972"/>
                    <a:gd name="T46" fmla="*/ 0 w 2248"/>
                    <a:gd name="T47" fmla="*/ 865 h 972"/>
                    <a:gd name="T48" fmla="*/ 246 w 2248"/>
                    <a:gd name="T49" fmla="*/ 764 h 972"/>
                    <a:gd name="T50" fmla="*/ 321 w 2248"/>
                    <a:gd name="T51" fmla="*/ 721 h 972"/>
                    <a:gd name="T52" fmla="*/ 385 w 2248"/>
                    <a:gd name="T53" fmla="*/ 662 h 972"/>
                    <a:gd name="T54" fmla="*/ 428 w 2248"/>
                    <a:gd name="T55" fmla="*/ 598 h 972"/>
                    <a:gd name="T56" fmla="*/ 460 w 2248"/>
                    <a:gd name="T57" fmla="*/ 518 h 972"/>
                    <a:gd name="T58" fmla="*/ 465 w 2248"/>
                    <a:gd name="T59" fmla="*/ 433 h 972"/>
                    <a:gd name="T60" fmla="*/ 465 w 2248"/>
                    <a:gd name="T6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48" h="972">
                      <a:moveTo>
                        <a:pt x="465" y="0"/>
                      </a:moveTo>
                      <a:lnTo>
                        <a:pt x="2248" y="0"/>
                      </a:lnTo>
                      <a:lnTo>
                        <a:pt x="2248" y="11"/>
                      </a:lnTo>
                      <a:lnTo>
                        <a:pt x="2242" y="32"/>
                      </a:lnTo>
                      <a:lnTo>
                        <a:pt x="2226" y="69"/>
                      </a:lnTo>
                      <a:lnTo>
                        <a:pt x="2210" y="118"/>
                      </a:lnTo>
                      <a:lnTo>
                        <a:pt x="2184" y="176"/>
                      </a:lnTo>
                      <a:lnTo>
                        <a:pt x="2146" y="240"/>
                      </a:lnTo>
                      <a:lnTo>
                        <a:pt x="2104" y="310"/>
                      </a:lnTo>
                      <a:lnTo>
                        <a:pt x="2056" y="384"/>
                      </a:lnTo>
                      <a:lnTo>
                        <a:pt x="1992" y="465"/>
                      </a:lnTo>
                      <a:lnTo>
                        <a:pt x="1922" y="539"/>
                      </a:lnTo>
                      <a:lnTo>
                        <a:pt x="1837" y="614"/>
                      </a:lnTo>
                      <a:lnTo>
                        <a:pt x="1741" y="689"/>
                      </a:lnTo>
                      <a:lnTo>
                        <a:pt x="1634" y="758"/>
                      </a:lnTo>
                      <a:lnTo>
                        <a:pt x="1516" y="822"/>
                      </a:lnTo>
                      <a:lnTo>
                        <a:pt x="1383" y="876"/>
                      </a:lnTo>
                      <a:lnTo>
                        <a:pt x="1234" y="918"/>
                      </a:lnTo>
                      <a:lnTo>
                        <a:pt x="1068" y="950"/>
                      </a:lnTo>
                      <a:lnTo>
                        <a:pt x="892" y="966"/>
                      </a:lnTo>
                      <a:lnTo>
                        <a:pt x="694" y="972"/>
                      </a:lnTo>
                      <a:lnTo>
                        <a:pt x="481" y="956"/>
                      </a:lnTo>
                      <a:lnTo>
                        <a:pt x="251" y="924"/>
                      </a:lnTo>
                      <a:lnTo>
                        <a:pt x="0" y="865"/>
                      </a:lnTo>
                      <a:lnTo>
                        <a:pt x="246" y="764"/>
                      </a:lnTo>
                      <a:lnTo>
                        <a:pt x="321" y="721"/>
                      </a:lnTo>
                      <a:lnTo>
                        <a:pt x="385" y="662"/>
                      </a:lnTo>
                      <a:lnTo>
                        <a:pt x="428" y="598"/>
                      </a:lnTo>
                      <a:lnTo>
                        <a:pt x="460" y="518"/>
                      </a:lnTo>
                      <a:lnTo>
                        <a:pt x="465" y="433"/>
                      </a:lnTo>
                      <a:lnTo>
                        <a:pt x="465" y="0"/>
                      </a:lnTo>
                      <a:close/>
                    </a:path>
                  </a:pathLst>
                </a:custGeom>
                <a:solidFill>
                  <a:srgbClr val="D294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1" name="Freeform 42"/>
                <p:cNvSpPr>
                  <a:spLocks/>
                </p:cNvSpPr>
                <p:nvPr/>
              </p:nvSpPr>
              <p:spPr bwMode="auto">
                <a:xfrm>
                  <a:off x="5847150" y="4210284"/>
                  <a:ext cx="276682" cy="373923"/>
                </a:xfrm>
                <a:custGeom>
                  <a:avLst/>
                  <a:gdLst>
                    <a:gd name="T0" fmla="*/ 149 w 1067"/>
                    <a:gd name="T1" fmla="*/ 0 h 1442"/>
                    <a:gd name="T2" fmla="*/ 864 w 1067"/>
                    <a:gd name="T3" fmla="*/ 566 h 1442"/>
                    <a:gd name="T4" fmla="*/ 950 w 1067"/>
                    <a:gd name="T5" fmla="*/ 652 h 1442"/>
                    <a:gd name="T6" fmla="*/ 1014 w 1067"/>
                    <a:gd name="T7" fmla="*/ 753 h 1442"/>
                    <a:gd name="T8" fmla="*/ 1051 w 1067"/>
                    <a:gd name="T9" fmla="*/ 865 h 1442"/>
                    <a:gd name="T10" fmla="*/ 1067 w 1067"/>
                    <a:gd name="T11" fmla="*/ 988 h 1442"/>
                    <a:gd name="T12" fmla="*/ 1067 w 1067"/>
                    <a:gd name="T13" fmla="*/ 1442 h 1442"/>
                    <a:gd name="T14" fmla="*/ 352 w 1067"/>
                    <a:gd name="T15" fmla="*/ 1442 h 1442"/>
                    <a:gd name="T16" fmla="*/ 261 w 1067"/>
                    <a:gd name="T17" fmla="*/ 1431 h 1442"/>
                    <a:gd name="T18" fmla="*/ 176 w 1067"/>
                    <a:gd name="T19" fmla="*/ 1394 h 1442"/>
                    <a:gd name="T20" fmla="*/ 101 w 1067"/>
                    <a:gd name="T21" fmla="*/ 1335 h 1442"/>
                    <a:gd name="T22" fmla="*/ 48 w 1067"/>
                    <a:gd name="T23" fmla="*/ 1266 h 1442"/>
                    <a:gd name="T24" fmla="*/ 10 w 1067"/>
                    <a:gd name="T25" fmla="*/ 1180 h 1442"/>
                    <a:gd name="T26" fmla="*/ 0 w 1067"/>
                    <a:gd name="T27" fmla="*/ 1084 h 1442"/>
                    <a:gd name="T28" fmla="*/ 0 w 1067"/>
                    <a:gd name="T29" fmla="*/ 374 h 1442"/>
                    <a:gd name="T30" fmla="*/ 10 w 1067"/>
                    <a:gd name="T31" fmla="*/ 267 h 1442"/>
                    <a:gd name="T32" fmla="*/ 37 w 1067"/>
                    <a:gd name="T33" fmla="*/ 166 h 1442"/>
                    <a:gd name="T34" fmla="*/ 85 w 1067"/>
                    <a:gd name="T35" fmla="*/ 81 h 1442"/>
                    <a:gd name="T36" fmla="*/ 149 w 1067"/>
                    <a:gd name="T37" fmla="*/ 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7" h="1442">
                      <a:moveTo>
                        <a:pt x="149" y="0"/>
                      </a:moveTo>
                      <a:lnTo>
                        <a:pt x="864" y="566"/>
                      </a:lnTo>
                      <a:lnTo>
                        <a:pt x="950" y="652"/>
                      </a:lnTo>
                      <a:lnTo>
                        <a:pt x="1014" y="753"/>
                      </a:lnTo>
                      <a:lnTo>
                        <a:pt x="1051" y="865"/>
                      </a:lnTo>
                      <a:lnTo>
                        <a:pt x="1067" y="988"/>
                      </a:lnTo>
                      <a:lnTo>
                        <a:pt x="1067" y="1442"/>
                      </a:lnTo>
                      <a:lnTo>
                        <a:pt x="352" y="1442"/>
                      </a:lnTo>
                      <a:lnTo>
                        <a:pt x="261" y="1431"/>
                      </a:lnTo>
                      <a:lnTo>
                        <a:pt x="176" y="1394"/>
                      </a:lnTo>
                      <a:lnTo>
                        <a:pt x="101" y="1335"/>
                      </a:lnTo>
                      <a:lnTo>
                        <a:pt x="48" y="1266"/>
                      </a:lnTo>
                      <a:lnTo>
                        <a:pt x="10" y="1180"/>
                      </a:lnTo>
                      <a:lnTo>
                        <a:pt x="0" y="1084"/>
                      </a:lnTo>
                      <a:lnTo>
                        <a:pt x="0" y="374"/>
                      </a:lnTo>
                      <a:lnTo>
                        <a:pt x="10" y="267"/>
                      </a:lnTo>
                      <a:lnTo>
                        <a:pt x="37" y="166"/>
                      </a:lnTo>
                      <a:lnTo>
                        <a:pt x="85" y="81"/>
                      </a:lnTo>
                      <a:lnTo>
                        <a:pt x="14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2" name="Freeform 43"/>
                <p:cNvSpPr>
                  <a:spLocks/>
                </p:cNvSpPr>
                <p:nvPr/>
              </p:nvSpPr>
              <p:spPr bwMode="auto">
                <a:xfrm>
                  <a:off x="7141358" y="4210284"/>
                  <a:ext cx="276682" cy="373923"/>
                </a:xfrm>
                <a:custGeom>
                  <a:avLst/>
                  <a:gdLst>
                    <a:gd name="T0" fmla="*/ 918 w 1067"/>
                    <a:gd name="T1" fmla="*/ 0 h 1442"/>
                    <a:gd name="T2" fmla="*/ 982 w 1067"/>
                    <a:gd name="T3" fmla="*/ 81 h 1442"/>
                    <a:gd name="T4" fmla="*/ 1030 w 1067"/>
                    <a:gd name="T5" fmla="*/ 171 h 1442"/>
                    <a:gd name="T6" fmla="*/ 1057 w 1067"/>
                    <a:gd name="T7" fmla="*/ 267 h 1442"/>
                    <a:gd name="T8" fmla="*/ 1067 w 1067"/>
                    <a:gd name="T9" fmla="*/ 374 h 1442"/>
                    <a:gd name="T10" fmla="*/ 1067 w 1067"/>
                    <a:gd name="T11" fmla="*/ 1084 h 1442"/>
                    <a:gd name="T12" fmla="*/ 1057 w 1067"/>
                    <a:gd name="T13" fmla="*/ 1180 h 1442"/>
                    <a:gd name="T14" fmla="*/ 1019 w 1067"/>
                    <a:gd name="T15" fmla="*/ 1266 h 1442"/>
                    <a:gd name="T16" fmla="*/ 966 w 1067"/>
                    <a:gd name="T17" fmla="*/ 1335 h 1442"/>
                    <a:gd name="T18" fmla="*/ 891 w 1067"/>
                    <a:gd name="T19" fmla="*/ 1394 h 1442"/>
                    <a:gd name="T20" fmla="*/ 806 w 1067"/>
                    <a:gd name="T21" fmla="*/ 1431 h 1442"/>
                    <a:gd name="T22" fmla="*/ 710 w 1067"/>
                    <a:gd name="T23" fmla="*/ 1442 h 1442"/>
                    <a:gd name="T24" fmla="*/ 0 w 1067"/>
                    <a:gd name="T25" fmla="*/ 1442 h 1442"/>
                    <a:gd name="T26" fmla="*/ 0 w 1067"/>
                    <a:gd name="T27" fmla="*/ 988 h 1442"/>
                    <a:gd name="T28" fmla="*/ 10 w 1067"/>
                    <a:gd name="T29" fmla="*/ 865 h 1442"/>
                    <a:gd name="T30" fmla="*/ 53 w 1067"/>
                    <a:gd name="T31" fmla="*/ 753 h 1442"/>
                    <a:gd name="T32" fmla="*/ 117 w 1067"/>
                    <a:gd name="T33" fmla="*/ 652 h 1442"/>
                    <a:gd name="T34" fmla="*/ 197 w 1067"/>
                    <a:gd name="T35" fmla="*/ 566 h 1442"/>
                    <a:gd name="T36" fmla="*/ 918 w 1067"/>
                    <a:gd name="T37" fmla="*/ 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7" h="1442">
                      <a:moveTo>
                        <a:pt x="918" y="0"/>
                      </a:moveTo>
                      <a:lnTo>
                        <a:pt x="982" y="81"/>
                      </a:lnTo>
                      <a:lnTo>
                        <a:pt x="1030" y="171"/>
                      </a:lnTo>
                      <a:lnTo>
                        <a:pt x="1057" y="267"/>
                      </a:lnTo>
                      <a:lnTo>
                        <a:pt x="1067" y="374"/>
                      </a:lnTo>
                      <a:lnTo>
                        <a:pt x="1067" y="1084"/>
                      </a:lnTo>
                      <a:lnTo>
                        <a:pt x="1057" y="1180"/>
                      </a:lnTo>
                      <a:lnTo>
                        <a:pt x="1019" y="1266"/>
                      </a:lnTo>
                      <a:lnTo>
                        <a:pt x="966" y="1335"/>
                      </a:lnTo>
                      <a:lnTo>
                        <a:pt x="891" y="1394"/>
                      </a:lnTo>
                      <a:lnTo>
                        <a:pt x="806" y="1431"/>
                      </a:lnTo>
                      <a:lnTo>
                        <a:pt x="710" y="1442"/>
                      </a:lnTo>
                      <a:lnTo>
                        <a:pt x="0" y="1442"/>
                      </a:lnTo>
                      <a:lnTo>
                        <a:pt x="0" y="988"/>
                      </a:lnTo>
                      <a:lnTo>
                        <a:pt x="10" y="865"/>
                      </a:lnTo>
                      <a:lnTo>
                        <a:pt x="53" y="753"/>
                      </a:lnTo>
                      <a:lnTo>
                        <a:pt x="117" y="652"/>
                      </a:lnTo>
                      <a:lnTo>
                        <a:pt x="197" y="566"/>
                      </a:lnTo>
                      <a:lnTo>
                        <a:pt x="9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3" name="Freeform 44"/>
                <p:cNvSpPr>
                  <a:spLocks/>
                </p:cNvSpPr>
                <p:nvPr/>
              </p:nvSpPr>
              <p:spPr bwMode="auto">
                <a:xfrm>
                  <a:off x="6586179" y="4142605"/>
                  <a:ext cx="92832" cy="348770"/>
                </a:xfrm>
                <a:custGeom>
                  <a:avLst/>
                  <a:gdLst>
                    <a:gd name="T0" fmla="*/ 0 w 358"/>
                    <a:gd name="T1" fmla="*/ 0 h 1345"/>
                    <a:gd name="T2" fmla="*/ 358 w 358"/>
                    <a:gd name="T3" fmla="*/ 0 h 1345"/>
                    <a:gd name="T4" fmla="*/ 358 w 358"/>
                    <a:gd name="T5" fmla="*/ 1196 h 1345"/>
                    <a:gd name="T6" fmla="*/ 347 w 358"/>
                    <a:gd name="T7" fmla="*/ 1255 h 1345"/>
                    <a:gd name="T8" fmla="*/ 315 w 358"/>
                    <a:gd name="T9" fmla="*/ 1303 h 1345"/>
                    <a:gd name="T10" fmla="*/ 262 w 358"/>
                    <a:gd name="T11" fmla="*/ 1335 h 1345"/>
                    <a:gd name="T12" fmla="*/ 203 w 358"/>
                    <a:gd name="T13" fmla="*/ 1345 h 1345"/>
                    <a:gd name="T14" fmla="*/ 150 w 358"/>
                    <a:gd name="T15" fmla="*/ 1345 h 1345"/>
                    <a:gd name="T16" fmla="*/ 91 w 358"/>
                    <a:gd name="T17" fmla="*/ 1335 h 1345"/>
                    <a:gd name="T18" fmla="*/ 43 w 358"/>
                    <a:gd name="T19" fmla="*/ 1303 h 1345"/>
                    <a:gd name="T20" fmla="*/ 11 w 358"/>
                    <a:gd name="T21" fmla="*/ 1255 h 1345"/>
                    <a:gd name="T22" fmla="*/ 0 w 358"/>
                    <a:gd name="T23" fmla="*/ 1196 h 1345"/>
                    <a:gd name="T24" fmla="*/ 0 w 358"/>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345">
                      <a:moveTo>
                        <a:pt x="0" y="0"/>
                      </a:moveTo>
                      <a:lnTo>
                        <a:pt x="358" y="0"/>
                      </a:lnTo>
                      <a:lnTo>
                        <a:pt x="358" y="1196"/>
                      </a:lnTo>
                      <a:lnTo>
                        <a:pt x="347" y="1255"/>
                      </a:lnTo>
                      <a:lnTo>
                        <a:pt x="315" y="1303"/>
                      </a:lnTo>
                      <a:lnTo>
                        <a:pt x="262" y="1335"/>
                      </a:lnTo>
                      <a:lnTo>
                        <a:pt x="203" y="1345"/>
                      </a:lnTo>
                      <a:lnTo>
                        <a:pt x="150" y="1345"/>
                      </a:lnTo>
                      <a:lnTo>
                        <a:pt x="91" y="1335"/>
                      </a:lnTo>
                      <a:lnTo>
                        <a:pt x="43" y="1303"/>
                      </a:lnTo>
                      <a:lnTo>
                        <a:pt x="11" y="1255"/>
                      </a:lnTo>
                      <a:lnTo>
                        <a:pt x="0" y="1196"/>
                      </a:lnTo>
                      <a:lnTo>
                        <a:pt x="0" y="0"/>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4" name="Freeform 45"/>
                <p:cNvSpPr>
                  <a:spLocks/>
                </p:cNvSpPr>
                <p:nvPr/>
              </p:nvSpPr>
              <p:spPr bwMode="auto">
                <a:xfrm>
                  <a:off x="6262302" y="3937751"/>
                  <a:ext cx="369515" cy="336323"/>
                </a:xfrm>
                <a:custGeom>
                  <a:avLst/>
                  <a:gdLst>
                    <a:gd name="T0" fmla="*/ 299 w 1425"/>
                    <a:gd name="T1" fmla="*/ 0 h 1297"/>
                    <a:gd name="T2" fmla="*/ 352 w 1425"/>
                    <a:gd name="T3" fmla="*/ 0 h 1297"/>
                    <a:gd name="T4" fmla="*/ 406 w 1425"/>
                    <a:gd name="T5" fmla="*/ 26 h 1297"/>
                    <a:gd name="T6" fmla="*/ 1425 w 1425"/>
                    <a:gd name="T7" fmla="*/ 790 h 1297"/>
                    <a:gd name="T8" fmla="*/ 833 w 1425"/>
                    <a:gd name="T9" fmla="*/ 1265 h 1297"/>
                    <a:gd name="T10" fmla="*/ 779 w 1425"/>
                    <a:gd name="T11" fmla="*/ 1292 h 1297"/>
                    <a:gd name="T12" fmla="*/ 721 w 1425"/>
                    <a:gd name="T13" fmla="*/ 1297 h 1297"/>
                    <a:gd name="T14" fmla="*/ 667 w 1425"/>
                    <a:gd name="T15" fmla="*/ 1276 h 1297"/>
                    <a:gd name="T16" fmla="*/ 625 w 1425"/>
                    <a:gd name="T17" fmla="*/ 1238 h 1297"/>
                    <a:gd name="T18" fmla="*/ 0 w 1425"/>
                    <a:gd name="T19" fmla="*/ 363 h 1297"/>
                    <a:gd name="T20" fmla="*/ 203 w 1425"/>
                    <a:gd name="T21" fmla="*/ 58 h 1297"/>
                    <a:gd name="T22" fmla="*/ 246 w 1425"/>
                    <a:gd name="T23" fmla="*/ 21 h 1297"/>
                    <a:gd name="T24" fmla="*/ 299 w 1425"/>
                    <a:gd name="T25"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5" h="1297">
                      <a:moveTo>
                        <a:pt x="299" y="0"/>
                      </a:moveTo>
                      <a:lnTo>
                        <a:pt x="352" y="0"/>
                      </a:lnTo>
                      <a:lnTo>
                        <a:pt x="406" y="26"/>
                      </a:lnTo>
                      <a:lnTo>
                        <a:pt x="1425" y="790"/>
                      </a:lnTo>
                      <a:lnTo>
                        <a:pt x="833" y="1265"/>
                      </a:lnTo>
                      <a:lnTo>
                        <a:pt x="779" y="1292"/>
                      </a:lnTo>
                      <a:lnTo>
                        <a:pt x="721" y="1297"/>
                      </a:lnTo>
                      <a:lnTo>
                        <a:pt x="667" y="1276"/>
                      </a:lnTo>
                      <a:lnTo>
                        <a:pt x="625" y="1238"/>
                      </a:lnTo>
                      <a:lnTo>
                        <a:pt x="0" y="363"/>
                      </a:lnTo>
                      <a:lnTo>
                        <a:pt x="203" y="58"/>
                      </a:lnTo>
                      <a:lnTo>
                        <a:pt x="246" y="21"/>
                      </a:lnTo>
                      <a:lnTo>
                        <a:pt x="29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5" name="Freeform 46"/>
                <p:cNvSpPr>
                  <a:spLocks/>
                </p:cNvSpPr>
                <p:nvPr/>
              </p:nvSpPr>
              <p:spPr bwMode="auto">
                <a:xfrm>
                  <a:off x="6631817" y="3937751"/>
                  <a:ext cx="371070" cy="336323"/>
                </a:xfrm>
                <a:custGeom>
                  <a:avLst/>
                  <a:gdLst>
                    <a:gd name="T0" fmla="*/ 1132 w 1431"/>
                    <a:gd name="T1" fmla="*/ 0 h 1297"/>
                    <a:gd name="T2" fmla="*/ 1185 w 1431"/>
                    <a:gd name="T3" fmla="*/ 21 h 1297"/>
                    <a:gd name="T4" fmla="*/ 1228 w 1431"/>
                    <a:gd name="T5" fmla="*/ 58 h 1297"/>
                    <a:gd name="T6" fmla="*/ 1431 w 1431"/>
                    <a:gd name="T7" fmla="*/ 363 h 1297"/>
                    <a:gd name="T8" fmla="*/ 801 w 1431"/>
                    <a:gd name="T9" fmla="*/ 1238 h 1297"/>
                    <a:gd name="T10" fmla="*/ 758 w 1431"/>
                    <a:gd name="T11" fmla="*/ 1276 h 1297"/>
                    <a:gd name="T12" fmla="*/ 705 w 1431"/>
                    <a:gd name="T13" fmla="*/ 1297 h 1297"/>
                    <a:gd name="T14" fmla="*/ 652 w 1431"/>
                    <a:gd name="T15" fmla="*/ 1292 h 1297"/>
                    <a:gd name="T16" fmla="*/ 598 w 1431"/>
                    <a:gd name="T17" fmla="*/ 1265 h 1297"/>
                    <a:gd name="T18" fmla="*/ 0 w 1431"/>
                    <a:gd name="T19" fmla="*/ 790 h 1297"/>
                    <a:gd name="T20" fmla="*/ 1025 w 1431"/>
                    <a:gd name="T21" fmla="*/ 26 h 1297"/>
                    <a:gd name="T22" fmla="*/ 1079 w 1431"/>
                    <a:gd name="T23" fmla="*/ 0 h 1297"/>
                    <a:gd name="T24" fmla="*/ 1132 w 1431"/>
                    <a:gd name="T25"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1" h="1297">
                      <a:moveTo>
                        <a:pt x="1132" y="0"/>
                      </a:moveTo>
                      <a:lnTo>
                        <a:pt x="1185" y="21"/>
                      </a:lnTo>
                      <a:lnTo>
                        <a:pt x="1228" y="58"/>
                      </a:lnTo>
                      <a:lnTo>
                        <a:pt x="1431" y="363"/>
                      </a:lnTo>
                      <a:lnTo>
                        <a:pt x="801" y="1238"/>
                      </a:lnTo>
                      <a:lnTo>
                        <a:pt x="758" y="1276"/>
                      </a:lnTo>
                      <a:lnTo>
                        <a:pt x="705" y="1297"/>
                      </a:lnTo>
                      <a:lnTo>
                        <a:pt x="652" y="1292"/>
                      </a:lnTo>
                      <a:lnTo>
                        <a:pt x="598" y="1265"/>
                      </a:lnTo>
                      <a:lnTo>
                        <a:pt x="0" y="790"/>
                      </a:lnTo>
                      <a:lnTo>
                        <a:pt x="1025" y="26"/>
                      </a:lnTo>
                      <a:lnTo>
                        <a:pt x="1079" y="0"/>
                      </a:lnTo>
                      <a:lnTo>
                        <a:pt x="113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6" name="Freeform 47"/>
                <p:cNvSpPr>
                  <a:spLocks/>
                </p:cNvSpPr>
                <p:nvPr/>
              </p:nvSpPr>
              <p:spPr bwMode="auto">
                <a:xfrm>
                  <a:off x="6179324" y="2918669"/>
                  <a:ext cx="913544" cy="996781"/>
                </a:xfrm>
                <a:custGeom>
                  <a:avLst/>
                  <a:gdLst>
                    <a:gd name="T0" fmla="*/ 2637 w 3523"/>
                    <a:gd name="T1" fmla="*/ 0 h 3844"/>
                    <a:gd name="T2" fmla="*/ 2706 w 3523"/>
                    <a:gd name="T3" fmla="*/ 107 h 3844"/>
                    <a:gd name="T4" fmla="*/ 2792 w 3523"/>
                    <a:gd name="T5" fmla="*/ 214 h 3844"/>
                    <a:gd name="T6" fmla="*/ 2898 w 3523"/>
                    <a:gd name="T7" fmla="*/ 320 h 3844"/>
                    <a:gd name="T8" fmla="*/ 3010 w 3523"/>
                    <a:gd name="T9" fmla="*/ 427 h 3844"/>
                    <a:gd name="T10" fmla="*/ 3123 w 3523"/>
                    <a:gd name="T11" fmla="*/ 534 h 3844"/>
                    <a:gd name="T12" fmla="*/ 3235 w 3523"/>
                    <a:gd name="T13" fmla="*/ 646 h 3844"/>
                    <a:gd name="T14" fmla="*/ 3336 w 3523"/>
                    <a:gd name="T15" fmla="*/ 763 h 3844"/>
                    <a:gd name="T16" fmla="*/ 3421 w 3523"/>
                    <a:gd name="T17" fmla="*/ 886 h 3844"/>
                    <a:gd name="T18" fmla="*/ 3486 w 3523"/>
                    <a:gd name="T19" fmla="*/ 1009 h 3844"/>
                    <a:gd name="T20" fmla="*/ 3523 w 3523"/>
                    <a:gd name="T21" fmla="*/ 1143 h 3844"/>
                    <a:gd name="T22" fmla="*/ 3523 w 3523"/>
                    <a:gd name="T23" fmla="*/ 1276 h 3844"/>
                    <a:gd name="T24" fmla="*/ 3512 w 3523"/>
                    <a:gd name="T25" fmla="*/ 1409 h 3844"/>
                    <a:gd name="T26" fmla="*/ 3384 w 3523"/>
                    <a:gd name="T27" fmla="*/ 2659 h 3844"/>
                    <a:gd name="T28" fmla="*/ 3363 w 3523"/>
                    <a:gd name="T29" fmla="*/ 2798 h 3844"/>
                    <a:gd name="T30" fmla="*/ 3309 w 3523"/>
                    <a:gd name="T31" fmla="*/ 2926 h 3844"/>
                    <a:gd name="T32" fmla="*/ 3235 w 3523"/>
                    <a:gd name="T33" fmla="*/ 3038 h 3844"/>
                    <a:gd name="T34" fmla="*/ 3139 w 3523"/>
                    <a:gd name="T35" fmla="*/ 3139 h 3844"/>
                    <a:gd name="T36" fmla="*/ 3021 w 3523"/>
                    <a:gd name="T37" fmla="*/ 3219 h 3844"/>
                    <a:gd name="T38" fmla="*/ 2007 w 3523"/>
                    <a:gd name="T39" fmla="*/ 3780 h 3844"/>
                    <a:gd name="T40" fmla="*/ 1905 w 3523"/>
                    <a:gd name="T41" fmla="*/ 3823 h 3844"/>
                    <a:gd name="T42" fmla="*/ 1799 w 3523"/>
                    <a:gd name="T43" fmla="*/ 3844 h 3844"/>
                    <a:gd name="T44" fmla="*/ 1692 w 3523"/>
                    <a:gd name="T45" fmla="*/ 3844 h 3844"/>
                    <a:gd name="T46" fmla="*/ 1591 w 3523"/>
                    <a:gd name="T47" fmla="*/ 3823 h 3844"/>
                    <a:gd name="T48" fmla="*/ 1489 w 3523"/>
                    <a:gd name="T49" fmla="*/ 3780 h 3844"/>
                    <a:gd name="T50" fmla="*/ 475 w 3523"/>
                    <a:gd name="T51" fmla="*/ 3219 h 3844"/>
                    <a:gd name="T52" fmla="*/ 357 w 3523"/>
                    <a:gd name="T53" fmla="*/ 3139 h 3844"/>
                    <a:gd name="T54" fmla="*/ 261 w 3523"/>
                    <a:gd name="T55" fmla="*/ 3038 h 3844"/>
                    <a:gd name="T56" fmla="*/ 187 w 3523"/>
                    <a:gd name="T57" fmla="*/ 2926 h 3844"/>
                    <a:gd name="T58" fmla="*/ 133 w 3523"/>
                    <a:gd name="T59" fmla="*/ 2798 h 3844"/>
                    <a:gd name="T60" fmla="*/ 107 w 3523"/>
                    <a:gd name="T61" fmla="*/ 2659 h 3844"/>
                    <a:gd name="T62" fmla="*/ 0 w 3523"/>
                    <a:gd name="T63" fmla="*/ 1607 h 3844"/>
                    <a:gd name="T64" fmla="*/ 5 w 3523"/>
                    <a:gd name="T65" fmla="*/ 1442 h 3844"/>
                    <a:gd name="T66" fmla="*/ 32 w 3523"/>
                    <a:gd name="T67" fmla="*/ 1292 h 3844"/>
                    <a:gd name="T68" fmla="*/ 75 w 3523"/>
                    <a:gd name="T69" fmla="*/ 1164 h 3844"/>
                    <a:gd name="T70" fmla="*/ 133 w 3523"/>
                    <a:gd name="T71" fmla="*/ 1057 h 3844"/>
                    <a:gd name="T72" fmla="*/ 203 w 3523"/>
                    <a:gd name="T73" fmla="*/ 961 h 3844"/>
                    <a:gd name="T74" fmla="*/ 283 w 3523"/>
                    <a:gd name="T75" fmla="*/ 881 h 3844"/>
                    <a:gd name="T76" fmla="*/ 379 w 3523"/>
                    <a:gd name="T77" fmla="*/ 812 h 3844"/>
                    <a:gd name="T78" fmla="*/ 486 w 3523"/>
                    <a:gd name="T79" fmla="*/ 758 h 3844"/>
                    <a:gd name="T80" fmla="*/ 598 w 3523"/>
                    <a:gd name="T81" fmla="*/ 710 h 3844"/>
                    <a:gd name="T82" fmla="*/ 720 w 3523"/>
                    <a:gd name="T83" fmla="*/ 667 h 3844"/>
                    <a:gd name="T84" fmla="*/ 849 w 3523"/>
                    <a:gd name="T85" fmla="*/ 635 h 3844"/>
                    <a:gd name="T86" fmla="*/ 982 w 3523"/>
                    <a:gd name="T87" fmla="*/ 603 h 3844"/>
                    <a:gd name="T88" fmla="*/ 1126 w 3523"/>
                    <a:gd name="T89" fmla="*/ 577 h 3844"/>
                    <a:gd name="T90" fmla="*/ 1265 w 3523"/>
                    <a:gd name="T91" fmla="*/ 550 h 3844"/>
                    <a:gd name="T92" fmla="*/ 1409 w 3523"/>
                    <a:gd name="T93" fmla="*/ 529 h 3844"/>
                    <a:gd name="T94" fmla="*/ 1559 w 3523"/>
                    <a:gd name="T95" fmla="*/ 496 h 3844"/>
                    <a:gd name="T96" fmla="*/ 1703 w 3523"/>
                    <a:gd name="T97" fmla="*/ 464 h 3844"/>
                    <a:gd name="T98" fmla="*/ 1852 w 3523"/>
                    <a:gd name="T99" fmla="*/ 427 h 3844"/>
                    <a:gd name="T100" fmla="*/ 1996 w 3523"/>
                    <a:gd name="T101" fmla="*/ 384 h 3844"/>
                    <a:gd name="T102" fmla="*/ 2135 w 3523"/>
                    <a:gd name="T103" fmla="*/ 331 h 3844"/>
                    <a:gd name="T104" fmla="*/ 2268 w 3523"/>
                    <a:gd name="T105" fmla="*/ 267 h 3844"/>
                    <a:gd name="T106" fmla="*/ 2402 w 3523"/>
                    <a:gd name="T107" fmla="*/ 192 h 3844"/>
                    <a:gd name="T108" fmla="*/ 2525 w 3523"/>
                    <a:gd name="T109" fmla="*/ 107 h 3844"/>
                    <a:gd name="T110" fmla="*/ 2637 w 3523"/>
                    <a:gd name="T111" fmla="*/ 0 h 3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3" h="3844">
                      <a:moveTo>
                        <a:pt x="2637" y="0"/>
                      </a:moveTo>
                      <a:lnTo>
                        <a:pt x="2706" y="107"/>
                      </a:lnTo>
                      <a:lnTo>
                        <a:pt x="2792" y="214"/>
                      </a:lnTo>
                      <a:lnTo>
                        <a:pt x="2898" y="320"/>
                      </a:lnTo>
                      <a:lnTo>
                        <a:pt x="3010" y="427"/>
                      </a:lnTo>
                      <a:lnTo>
                        <a:pt x="3123" y="534"/>
                      </a:lnTo>
                      <a:lnTo>
                        <a:pt x="3235" y="646"/>
                      </a:lnTo>
                      <a:lnTo>
                        <a:pt x="3336" y="763"/>
                      </a:lnTo>
                      <a:lnTo>
                        <a:pt x="3421" y="886"/>
                      </a:lnTo>
                      <a:lnTo>
                        <a:pt x="3486" y="1009"/>
                      </a:lnTo>
                      <a:lnTo>
                        <a:pt x="3523" y="1143"/>
                      </a:lnTo>
                      <a:lnTo>
                        <a:pt x="3523" y="1276"/>
                      </a:lnTo>
                      <a:lnTo>
                        <a:pt x="3512" y="1409"/>
                      </a:lnTo>
                      <a:lnTo>
                        <a:pt x="3384" y="2659"/>
                      </a:lnTo>
                      <a:lnTo>
                        <a:pt x="3363" y="2798"/>
                      </a:lnTo>
                      <a:lnTo>
                        <a:pt x="3309" y="2926"/>
                      </a:lnTo>
                      <a:lnTo>
                        <a:pt x="3235" y="3038"/>
                      </a:lnTo>
                      <a:lnTo>
                        <a:pt x="3139" y="3139"/>
                      </a:lnTo>
                      <a:lnTo>
                        <a:pt x="3021" y="3219"/>
                      </a:lnTo>
                      <a:lnTo>
                        <a:pt x="2007" y="3780"/>
                      </a:lnTo>
                      <a:lnTo>
                        <a:pt x="1905" y="3823"/>
                      </a:lnTo>
                      <a:lnTo>
                        <a:pt x="1799" y="3844"/>
                      </a:lnTo>
                      <a:lnTo>
                        <a:pt x="1692" y="3844"/>
                      </a:lnTo>
                      <a:lnTo>
                        <a:pt x="1591" y="3823"/>
                      </a:lnTo>
                      <a:lnTo>
                        <a:pt x="1489" y="3780"/>
                      </a:lnTo>
                      <a:lnTo>
                        <a:pt x="475" y="3219"/>
                      </a:lnTo>
                      <a:lnTo>
                        <a:pt x="357" y="3139"/>
                      </a:lnTo>
                      <a:lnTo>
                        <a:pt x="261" y="3038"/>
                      </a:lnTo>
                      <a:lnTo>
                        <a:pt x="187" y="2926"/>
                      </a:lnTo>
                      <a:lnTo>
                        <a:pt x="133" y="2798"/>
                      </a:lnTo>
                      <a:lnTo>
                        <a:pt x="107" y="2659"/>
                      </a:lnTo>
                      <a:lnTo>
                        <a:pt x="0" y="1607"/>
                      </a:lnTo>
                      <a:lnTo>
                        <a:pt x="5" y="1442"/>
                      </a:lnTo>
                      <a:lnTo>
                        <a:pt x="32" y="1292"/>
                      </a:lnTo>
                      <a:lnTo>
                        <a:pt x="75" y="1164"/>
                      </a:lnTo>
                      <a:lnTo>
                        <a:pt x="133" y="1057"/>
                      </a:lnTo>
                      <a:lnTo>
                        <a:pt x="203" y="961"/>
                      </a:lnTo>
                      <a:lnTo>
                        <a:pt x="283" y="881"/>
                      </a:lnTo>
                      <a:lnTo>
                        <a:pt x="379" y="812"/>
                      </a:lnTo>
                      <a:lnTo>
                        <a:pt x="486" y="758"/>
                      </a:lnTo>
                      <a:lnTo>
                        <a:pt x="598" y="710"/>
                      </a:lnTo>
                      <a:lnTo>
                        <a:pt x="720" y="667"/>
                      </a:lnTo>
                      <a:lnTo>
                        <a:pt x="849" y="635"/>
                      </a:lnTo>
                      <a:lnTo>
                        <a:pt x="982" y="603"/>
                      </a:lnTo>
                      <a:lnTo>
                        <a:pt x="1126" y="577"/>
                      </a:lnTo>
                      <a:lnTo>
                        <a:pt x="1265" y="550"/>
                      </a:lnTo>
                      <a:lnTo>
                        <a:pt x="1409" y="529"/>
                      </a:lnTo>
                      <a:lnTo>
                        <a:pt x="1559" y="496"/>
                      </a:lnTo>
                      <a:lnTo>
                        <a:pt x="1703" y="464"/>
                      </a:lnTo>
                      <a:lnTo>
                        <a:pt x="1852" y="427"/>
                      </a:lnTo>
                      <a:lnTo>
                        <a:pt x="1996" y="384"/>
                      </a:lnTo>
                      <a:lnTo>
                        <a:pt x="2135" y="331"/>
                      </a:lnTo>
                      <a:lnTo>
                        <a:pt x="2268" y="267"/>
                      </a:lnTo>
                      <a:lnTo>
                        <a:pt x="2402" y="192"/>
                      </a:lnTo>
                      <a:lnTo>
                        <a:pt x="2525" y="107"/>
                      </a:lnTo>
                      <a:lnTo>
                        <a:pt x="2637" y="0"/>
                      </a:lnTo>
                      <a:close/>
                    </a:path>
                  </a:pathLst>
                </a:custGeom>
                <a:solidFill>
                  <a:srgbClr val="F2BD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7" name="Freeform 49"/>
                <p:cNvSpPr>
                  <a:spLocks/>
                </p:cNvSpPr>
                <p:nvPr/>
              </p:nvSpPr>
              <p:spPr bwMode="auto">
                <a:xfrm>
                  <a:off x="6771584" y="4491374"/>
                  <a:ext cx="276941" cy="92832"/>
                </a:xfrm>
                <a:custGeom>
                  <a:avLst/>
                  <a:gdLst>
                    <a:gd name="T0" fmla="*/ 299 w 1068"/>
                    <a:gd name="T1" fmla="*/ 0 h 358"/>
                    <a:gd name="T2" fmla="*/ 764 w 1068"/>
                    <a:gd name="T3" fmla="*/ 0 h 358"/>
                    <a:gd name="T4" fmla="*/ 860 w 1068"/>
                    <a:gd name="T5" fmla="*/ 16 h 358"/>
                    <a:gd name="T6" fmla="*/ 945 w 1068"/>
                    <a:gd name="T7" fmla="*/ 59 h 358"/>
                    <a:gd name="T8" fmla="*/ 1009 w 1068"/>
                    <a:gd name="T9" fmla="*/ 123 h 358"/>
                    <a:gd name="T10" fmla="*/ 1052 w 1068"/>
                    <a:gd name="T11" fmla="*/ 209 h 358"/>
                    <a:gd name="T12" fmla="*/ 1068 w 1068"/>
                    <a:gd name="T13" fmla="*/ 305 h 358"/>
                    <a:gd name="T14" fmla="*/ 1068 w 1068"/>
                    <a:gd name="T15" fmla="*/ 358 h 358"/>
                    <a:gd name="T16" fmla="*/ 0 w 1068"/>
                    <a:gd name="T17" fmla="*/ 358 h 358"/>
                    <a:gd name="T18" fmla="*/ 0 w 1068"/>
                    <a:gd name="T19" fmla="*/ 305 h 358"/>
                    <a:gd name="T20" fmla="*/ 16 w 1068"/>
                    <a:gd name="T21" fmla="*/ 209 h 358"/>
                    <a:gd name="T22" fmla="*/ 59 w 1068"/>
                    <a:gd name="T23" fmla="*/ 123 h 358"/>
                    <a:gd name="T24" fmla="*/ 123 w 1068"/>
                    <a:gd name="T25" fmla="*/ 59 h 358"/>
                    <a:gd name="T26" fmla="*/ 203 w 1068"/>
                    <a:gd name="T27" fmla="*/ 16 h 358"/>
                    <a:gd name="T28" fmla="*/ 299 w 1068"/>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8" h="358">
                      <a:moveTo>
                        <a:pt x="299" y="0"/>
                      </a:moveTo>
                      <a:lnTo>
                        <a:pt x="764" y="0"/>
                      </a:lnTo>
                      <a:lnTo>
                        <a:pt x="860" y="16"/>
                      </a:lnTo>
                      <a:lnTo>
                        <a:pt x="945" y="59"/>
                      </a:lnTo>
                      <a:lnTo>
                        <a:pt x="1009" y="123"/>
                      </a:lnTo>
                      <a:lnTo>
                        <a:pt x="1052" y="209"/>
                      </a:lnTo>
                      <a:lnTo>
                        <a:pt x="1068" y="305"/>
                      </a:lnTo>
                      <a:lnTo>
                        <a:pt x="1068" y="358"/>
                      </a:lnTo>
                      <a:lnTo>
                        <a:pt x="0" y="358"/>
                      </a:lnTo>
                      <a:lnTo>
                        <a:pt x="0" y="305"/>
                      </a:lnTo>
                      <a:lnTo>
                        <a:pt x="16" y="209"/>
                      </a:lnTo>
                      <a:lnTo>
                        <a:pt x="59" y="123"/>
                      </a:lnTo>
                      <a:lnTo>
                        <a:pt x="123" y="59"/>
                      </a:lnTo>
                      <a:lnTo>
                        <a:pt x="203" y="16"/>
                      </a:lnTo>
                      <a:lnTo>
                        <a:pt x="299" y="0"/>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grpSp>
        </p:grpSp>
        <p:grpSp>
          <p:nvGrpSpPr>
            <p:cNvPr id="15" name="Group 14"/>
            <p:cNvGrpSpPr/>
            <p:nvPr/>
          </p:nvGrpSpPr>
          <p:grpSpPr>
            <a:xfrm>
              <a:off x="4329338" y="2560036"/>
              <a:ext cx="1813423" cy="2024171"/>
              <a:chOff x="3646140" y="2479660"/>
              <a:chExt cx="1885431" cy="2104547"/>
            </a:xfrm>
          </p:grpSpPr>
          <p:sp>
            <p:nvSpPr>
              <p:cNvPr id="16" name="Freeform 18"/>
              <p:cNvSpPr>
                <a:spLocks/>
              </p:cNvSpPr>
              <p:nvPr/>
            </p:nvSpPr>
            <p:spPr bwMode="auto">
              <a:xfrm>
                <a:off x="4262257" y="3713449"/>
                <a:ext cx="653198" cy="544029"/>
              </a:xfrm>
              <a:custGeom>
                <a:avLst/>
                <a:gdLst>
                  <a:gd name="T0" fmla="*/ 0 w 2519"/>
                  <a:gd name="T1" fmla="*/ 0 h 2098"/>
                  <a:gd name="T2" fmla="*/ 2519 w 2519"/>
                  <a:gd name="T3" fmla="*/ 0 h 2098"/>
                  <a:gd name="T4" fmla="*/ 2519 w 2519"/>
                  <a:gd name="T5" fmla="*/ 977 h 2098"/>
                  <a:gd name="T6" fmla="*/ 1259 w 2519"/>
                  <a:gd name="T7" fmla="*/ 2098 h 2098"/>
                  <a:gd name="T8" fmla="*/ 0 w 2519"/>
                  <a:gd name="T9" fmla="*/ 977 h 2098"/>
                  <a:gd name="T10" fmla="*/ 0 w 2519"/>
                  <a:gd name="T11" fmla="*/ 0 h 2098"/>
                </a:gdLst>
                <a:ahLst/>
                <a:cxnLst>
                  <a:cxn ang="0">
                    <a:pos x="T0" y="T1"/>
                  </a:cxn>
                  <a:cxn ang="0">
                    <a:pos x="T2" y="T3"/>
                  </a:cxn>
                  <a:cxn ang="0">
                    <a:pos x="T4" y="T5"/>
                  </a:cxn>
                  <a:cxn ang="0">
                    <a:pos x="T6" y="T7"/>
                  </a:cxn>
                  <a:cxn ang="0">
                    <a:pos x="T8" y="T9"/>
                  </a:cxn>
                  <a:cxn ang="0">
                    <a:pos x="T10" y="T11"/>
                  </a:cxn>
                </a:cxnLst>
                <a:rect l="0" t="0" r="r" b="b"/>
                <a:pathLst>
                  <a:path w="2519" h="2098">
                    <a:moveTo>
                      <a:pt x="0" y="0"/>
                    </a:moveTo>
                    <a:lnTo>
                      <a:pt x="2519" y="0"/>
                    </a:lnTo>
                    <a:lnTo>
                      <a:pt x="2519" y="977"/>
                    </a:lnTo>
                    <a:lnTo>
                      <a:pt x="1259" y="2098"/>
                    </a:lnTo>
                    <a:lnTo>
                      <a:pt x="0" y="977"/>
                    </a:lnTo>
                    <a:lnTo>
                      <a:pt x="0" y="0"/>
                    </a:lnTo>
                    <a:close/>
                  </a:path>
                </a:pathLst>
              </a:custGeom>
              <a:solidFill>
                <a:srgbClr val="E8AB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7" name="Freeform 19"/>
              <p:cNvSpPr>
                <a:spLocks/>
              </p:cNvSpPr>
              <p:nvPr/>
            </p:nvSpPr>
            <p:spPr bwMode="auto">
              <a:xfrm>
                <a:off x="3646140" y="3962645"/>
                <a:ext cx="1885431" cy="621562"/>
              </a:xfrm>
              <a:custGeom>
                <a:avLst/>
                <a:gdLst>
                  <a:gd name="T0" fmla="*/ 2290 w 7271"/>
                  <a:gd name="T1" fmla="*/ 0 h 2397"/>
                  <a:gd name="T2" fmla="*/ 3635 w 7271"/>
                  <a:gd name="T3" fmla="*/ 859 h 2397"/>
                  <a:gd name="T4" fmla="*/ 5039 w 7271"/>
                  <a:gd name="T5" fmla="*/ 37 h 2397"/>
                  <a:gd name="T6" fmla="*/ 5071 w 7271"/>
                  <a:gd name="T7" fmla="*/ 58 h 2397"/>
                  <a:gd name="T8" fmla="*/ 5109 w 7271"/>
                  <a:gd name="T9" fmla="*/ 69 h 2397"/>
                  <a:gd name="T10" fmla="*/ 6844 w 7271"/>
                  <a:gd name="T11" fmla="*/ 475 h 2397"/>
                  <a:gd name="T12" fmla="*/ 6961 w 7271"/>
                  <a:gd name="T13" fmla="*/ 518 h 2397"/>
                  <a:gd name="T14" fmla="*/ 7068 w 7271"/>
                  <a:gd name="T15" fmla="*/ 587 h 2397"/>
                  <a:gd name="T16" fmla="*/ 7153 w 7271"/>
                  <a:gd name="T17" fmla="*/ 672 h 2397"/>
                  <a:gd name="T18" fmla="*/ 7217 w 7271"/>
                  <a:gd name="T19" fmla="*/ 779 h 2397"/>
                  <a:gd name="T20" fmla="*/ 7260 w 7271"/>
                  <a:gd name="T21" fmla="*/ 897 h 2397"/>
                  <a:gd name="T22" fmla="*/ 7271 w 7271"/>
                  <a:gd name="T23" fmla="*/ 1019 h 2397"/>
                  <a:gd name="T24" fmla="*/ 7271 w 7271"/>
                  <a:gd name="T25" fmla="*/ 2119 h 2397"/>
                  <a:gd name="T26" fmla="*/ 7260 w 7271"/>
                  <a:gd name="T27" fmla="*/ 2205 h 2397"/>
                  <a:gd name="T28" fmla="*/ 7217 w 7271"/>
                  <a:gd name="T29" fmla="*/ 2285 h 2397"/>
                  <a:gd name="T30" fmla="*/ 7159 w 7271"/>
                  <a:gd name="T31" fmla="*/ 2344 h 2397"/>
                  <a:gd name="T32" fmla="*/ 7084 w 7271"/>
                  <a:gd name="T33" fmla="*/ 2381 h 2397"/>
                  <a:gd name="T34" fmla="*/ 6993 w 7271"/>
                  <a:gd name="T35" fmla="*/ 2397 h 2397"/>
                  <a:gd name="T36" fmla="*/ 278 w 7271"/>
                  <a:gd name="T37" fmla="*/ 2397 h 2397"/>
                  <a:gd name="T38" fmla="*/ 187 w 7271"/>
                  <a:gd name="T39" fmla="*/ 2381 h 2397"/>
                  <a:gd name="T40" fmla="*/ 112 w 7271"/>
                  <a:gd name="T41" fmla="*/ 2344 h 2397"/>
                  <a:gd name="T42" fmla="*/ 54 w 7271"/>
                  <a:gd name="T43" fmla="*/ 2285 h 2397"/>
                  <a:gd name="T44" fmla="*/ 11 w 7271"/>
                  <a:gd name="T45" fmla="*/ 2205 h 2397"/>
                  <a:gd name="T46" fmla="*/ 0 w 7271"/>
                  <a:gd name="T47" fmla="*/ 2119 h 2397"/>
                  <a:gd name="T48" fmla="*/ 0 w 7271"/>
                  <a:gd name="T49" fmla="*/ 1019 h 2397"/>
                  <a:gd name="T50" fmla="*/ 11 w 7271"/>
                  <a:gd name="T51" fmla="*/ 897 h 2397"/>
                  <a:gd name="T52" fmla="*/ 54 w 7271"/>
                  <a:gd name="T53" fmla="*/ 779 h 2397"/>
                  <a:gd name="T54" fmla="*/ 118 w 7271"/>
                  <a:gd name="T55" fmla="*/ 672 h 2397"/>
                  <a:gd name="T56" fmla="*/ 203 w 7271"/>
                  <a:gd name="T57" fmla="*/ 587 h 2397"/>
                  <a:gd name="T58" fmla="*/ 310 w 7271"/>
                  <a:gd name="T59" fmla="*/ 518 h 2397"/>
                  <a:gd name="T60" fmla="*/ 427 w 7271"/>
                  <a:gd name="T61" fmla="*/ 475 h 2397"/>
                  <a:gd name="T62" fmla="*/ 2162 w 7271"/>
                  <a:gd name="T63" fmla="*/ 69 h 2397"/>
                  <a:gd name="T64" fmla="*/ 2232 w 7271"/>
                  <a:gd name="T65" fmla="*/ 42 h 2397"/>
                  <a:gd name="T66" fmla="*/ 2290 w 7271"/>
                  <a:gd name="T67" fmla="*/ 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71" h="2397">
                    <a:moveTo>
                      <a:pt x="2290" y="0"/>
                    </a:moveTo>
                    <a:lnTo>
                      <a:pt x="3635" y="859"/>
                    </a:lnTo>
                    <a:lnTo>
                      <a:pt x="5039" y="37"/>
                    </a:lnTo>
                    <a:lnTo>
                      <a:pt x="5071" y="58"/>
                    </a:lnTo>
                    <a:lnTo>
                      <a:pt x="5109" y="69"/>
                    </a:lnTo>
                    <a:lnTo>
                      <a:pt x="6844" y="475"/>
                    </a:lnTo>
                    <a:lnTo>
                      <a:pt x="6961" y="518"/>
                    </a:lnTo>
                    <a:lnTo>
                      <a:pt x="7068" y="587"/>
                    </a:lnTo>
                    <a:lnTo>
                      <a:pt x="7153" y="672"/>
                    </a:lnTo>
                    <a:lnTo>
                      <a:pt x="7217" y="779"/>
                    </a:lnTo>
                    <a:lnTo>
                      <a:pt x="7260" y="897"/>
                    </a:lnTo>
                    <a:lnTo>
                      <a:pt x="7271" y="1019"/>
                    </a:lnTo>
                    <a:lnTo>
                      <a:pt x="7271" y="2119"/>
                    </a:lnTo>
                    <a:lnTo>
                      <a:pt x="7260" y="2205"/>
                    </a:lnTo>
                    <a:lnTo>
                      <a:pt x="7217" y="2285"/>
                    </a:lnTo>
                    <a:lnTo>
                      <a:pt x="7159" y="2344"/>
                    </a:lnTo>
                    <a:lnTo>
                      <a:pt x="7084" y="2381"/>
                    </a:lnTo>
                    <a:lnTo>
                      <a:pt x="6993" y="2397"/>
                    </a:lnTo>
                    <a:lnTo>
                      <a:pt x="278" y="2397"/>
                    </a:lnTo>
                    <a:lnTo>
                      <a:pt x="187" y="2381"/>
                    </a:lnTo>
                    <a:lnTo>
                      <a:pt x="112" y="2344"/>
                    </a:lnTo>
                    <a:lnTo>
                      <a:pt x="54" y="2285"/>
                    </a:lnTo>
                    <a:lnTo>
                      <a:pt x="11" y="2205"/>
                    </a:lnTo>
                    <a:lnTo>
                      <a:pt x="0" y="2119"/>
                    </a:lnTo>
                    <a:lnTo>
                      <a:pt x="0" y="1019"/>
                    </a:lnTo>
                    <a:lnTo>
                      <a:pt x="11" y="897"/>
                    </a:lnTo>
                    <a:lnTo>
                      <a:pt x="54" y="779"/>
                    </a:lnTo>
                    <a:lnTo>
                      <a:pt x="118" y="672"/>
                    </a:lnTo>
                    <a:lnTo>
                      <a:pt x="203" y="587"/>
                    </a:lnTo>
                    <a:lnTo>
                      <a:pt x="310" y="518"/>
                    </a:lnTo>
                    <a:lnTo>
                      <a:pt x="427" y="475"/>
                    </a:lnTo>
                    <a:lnTo>
                      <a:pt x="2162" y="69"/>
                    </a:lnTo>
                    <a:lnTo>
                      <a:pt x="2232" y="42"/>
                    </a:lnTo>
                    <a:lnTo>
                      <a:pt x="229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8" name="Freeform 20"/>
              <p:cNvSpPr>
                <a:spLocks/>
              </p:cNvSpPr>
              <p:nvPr/>
            </p:nvSpPr>
            <p:spPr bwMode="auto">
              <a:xfrm>
                <a:off x="4262257" y="3713449"/>
                <a:ext cx="653198" cy="303132"/>
              </a:xfrm>
              <a:custGeom>
                <a:avLst/>
                <a:gdLst>
                  <a:gd name="T0" fmla="*/ 0 w 2519"/>
                  <a:gd name="T1" fmla="*/ 0 h 1169"/>
                  <a:gd name="T2" fmla="*/ 2519 w 2519"/>
                  <a:gd name="T3" fmla="*/ 0 h 1169"/>
                  <a:gd name="T4" fmla="*/ 2519 w 2519"/>
                  <a:gd name="T5" fmla="*/ 176 h 1169"/>
                  <a:gd name="T6" fmla="*/ 2514 w 2519"/>
                  <a:gd name="T7" fmla="*/ 187 h 1169"/>
                  <a:gd name="T8" fmla="*/ 2493 w 2519"/>
                  <a:gd name="T9" fmla="*/ 213 h 1169"/>
                  <a:gd name="T10" fmla="*/ 2455 w 2519"/>
                  <a:gd name="T11" fmla="*/ 261 h 1169"/>
                  <a:gd name="T12" fmla="*/ 2407 w 2519"/>
                  <a:gd name="T13" fmla="*/ 320 h 1169"/>
                  <a:gd name="T14" fmla="*/ 2348 w 2519"/>
                  <a:gd name="T15" fmla="*/ 389 h 1169"/>
                  <a:gd name="T16" fmla="*/ 2274 w 2519"/>
                  <a:gd name="T17" fmla="*/ 469 h 1169"/>
                  <a:gd name="T18" fmla="*/ 2188 w 2519"/>
                  <a:gd name="T19" fmla="*/ 555 h 1169"/>
                  <a:gd name="T20" fmla="*/ 2087 w 2519"/>
                  <a:gd name="T21" fmla="*/ 640 h 1169"/>
                  <a:gd name="T22" fmla="*/ 1980 w 2519"/>
                  <a:gd name="T23" fmla="*/ 731 h 1169"/>
                  <a:gd name="T24" fmla="*/ 1852 w 2519"/>
                  <a:gd name="T25" fmla="*/ 817 h 1169"/>
                  <a:gd name="T26" fmla="*/ 1719 w 2519"/>
                  <a:gd name="T27" fmla="*/ 902 h 1169"/>
                  <a:gd name="T28" fmla="*/ 1574 w 2519"/>
                  <a:gd name="T29" fmla="*/ 977 h 1169"/>
                  <a:gd name="T30" fmla="*/ 1414 w 2519"/>
                  <a:gd name="T31" fmla="*/ 1046 h 1169"/>
                  <a:gd name="T32" fmla="*/ 1243 w 2519"/>
                  <a:gd name="T33" fmla="*/ 1100 h 1169"/>
                  <a:gd name="T34" fmla="*/ 1062 w 2519"/>
                  <a:gd name="T35" fmla="*/ 1142 h 1169"/>
                  <a:gd name="T36" fmla="*/ 870 w 2519"/>
                  <a:gd name="T37" fmla="*/ 1164 h 1169"/>
                  <a:gd name="T38" fmla="*/ 667 w 2519"/>
                  <a:gd name="T39" fmla="*/ 1169 h 1169"/>
                  <a:gd name="T40" fmla="*/ 459 w 2519"/>
                  <a:gd name="T41" fmla="*/ 1148 h 1169"/>
                  <a:gd name="T42" fmla="*/ 235 w 2519"/>
                  <a:gd name="T43" fmla="*/ 1105 h 1169"/>
                  <a:gd name="T44" fmla="*/ 0 w 2519"/>
                  <a:gd name="T45" fmla="*/ 1035 h 1169"/>
                  <a:gd name="T46" fmla="*/ 0 w 2519"/>
                  <a:gd name="T4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9" h="1169">
                    <a:moveTo>
                      <a:pt x="0" y="0"/>
                    </a:moveTo>
                    <a:lnTo>
                      <a:pt x="2519" y="0"/>
                    </a:lnTo>
                    <a:lnTo>
                      <a:pt x="2519" y="176"/>
                    </a:lnTo>
                    <a:lnTo>
                      <a:pt x="2514" y="187"/>
                    </a:lnTo>
                    <a:lnTo>
                      <a:pt x="2493" y="213"/>
                    </a:lnTo>
                    <a:lnTo>
                      <a:pt x="2455" y="261"/>
                    </a:lnTo>
                    <a:lnTo>
                      <a:pt x="2407" y="320"/>
                    </a:lnTo>
                    <a:lnTo>
                      <a:pt x="2348" y="389"/>
                    </a:lnTo>
                    <a:lnTo>
                      <a:pt x="2274" y="469"/>
                    </a:lnTo>
                    <a:lnTo>
                      <a:pt x="2188" y="555"/>
                    </a:lnTo>
                    <a:lnTo>
                      <a:pt x="2087" y="640"/>
                    </a:lnTo>
                    <a:lnTo>
                      <a:pt x="1980" y="731"/>
                    </a:lnTo>
                    <a:lnTo>
                      <a:pt x="1852" y="817"/>
                    </a:lnTo>
                    <a:lnTo>
                      <a:pt x="1719" y="902"/>
                    </a:lnTo>
                    <a:lnTo>
                      <a:pt x="1574" y="977"/>
                    </a:lnTo>
                    <a:lnTo>
                      <a:pt x="1414" y="1046"/>
                    </a:lnTo>
                    <a:lnTo>
                      <a:pt x="1243" y="1100"/>
                    </a:lnTo>
                    <a:lnTo>
                      <a:pt x="1062" y="1142"/>
                    </a:lnTo>
                    <a:lnTo>
                      <a:pt x="870" y="1164"/>
                    </a:lnTo>
                    <a:lnTo>
                      <a:pt x="667" y="1169"/>
                    </a:lnTo>
                    <a:lnTo>
                      <a:pt x="459" y="1148"/>
                    </a:lnTo>
                    <a:lnTo>
                      <a:pt x="235" y="1105"/>
                    </a:lnTo>
                    <a:lnTo>
                      <a:pt x="0" y="1035"/>
                    </a:lnTo>
                    <a:lnTo>
                      <a:pt x="0" y="0"/>
                    </a:lnTo>
                    <a:close/>
                  </a:path>
                </a:pathLst>
              </a:custGeom>
              <a:solidFill>
                <a:srgbClr val="D294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9" name="Freeform 21"/>
              <p:cNvSpPr>
                <a:spLocks/>
              </p:cNvSpPr>
              <p:nvPr/>
            </p:nvSpPr>
            <p:spPr bwMode="auto">
              <a:xfrm>
                <a:off x="4116785" y="2878476"/>
                <a:ext cx="944142" cy="1016230"/>
              </a:xfrm>
              <a:custGeom>
                <a:avLst/>
                <a:gdLst>
                  <a:gd name="T0" fmla="*/ 0 w 3641"/>
                  <a:gd name="T1" fmla="*/ 0 h 3919"/>
                  <a:gd name="T2" fmla="*/ 3641 w 3641"/>
                  <a:gd name="T3" fmla="*/ 0 h 3919"/>
                  <a:gd name="T4" fmla="*/ 3518 w 3641"/>
                  <a:gd name="T5" fmla="*/ 2686 h 3919"/>
                  <a:gd name="T6" fmla="*/ 3497 w 3641"/>
                  <a:gd name="T7" fmla="*/ 2830 h 3919"/>
                  <a:gd name="T8" fmla="*/ 3454 w 3641"/>
                  <a:gd name="T9" fmla="*/ 2974 h 3919"/>
                  <a:gd name="T10" fmla="*/ 3384 w 3641"/>
                  <a:gd name="T11" fmla="*/ 3102 h 3919"/>
                  <a:gd name="T12" fmla="*/ 3294 w 3641"/>
                  <a:gd name="T13" fmla="*/ 3220 h 3919"/>
                  <a:gd name="T14" fmla="*/ 3182 w 3641"/>
                  <a:gd name="T15" fmla="*/ 3316 h 3919"/>
                  <a:gd name="T16" fmla="*/ 2605 w 3641"/>
                  <a:gd name="T17" fmla="*/ 3754 h 3919"/>
                  <a:gd name="T18" fmla="*/ 2488 w 3641"/>
                  <a:gd name="T19" fmla="*/ 3823 h 3919"/>
                  <a:gd name="T20" fmla="*/ 2365 w 3641"/>
                  <a:gd name="T21" fmla="*/ 3876 h 3919"/>
                  <a:gd name="T22" fmla="*/ 2237 w 3641"/>
                  <a:gd name="T23" fmla="*/ 3908 h 3919"/>
                  <a:gd name="T24" fmla="*/ 2098 w 3641"/>
                  <a:gd name="T25" fmla="*/ 3919 h 3919"/>
                  <a:gd name="T26" fmla="*/ 1543 w 3641"/>
                  <a:gd name="T27" fmla="*/ 3919 h 3919"/>
                  <a:gd name="T28" fmla="*/ 1404 w 3641"/>
                  <a:gd name="T29" fmla="*/ 3908 h 3919"/>
                  <a:gd name="T30" fmla="*/ 1276 w 3641"/>
                  <a:gd name="T31" fmla="*/ 3876 h 3919"/>
                  <a:gd name="T32" fmla="*/ 1153 w 3641"/>
                  <a:gd name="T33" fmla="*/ 3823 h 3919"/>
                  <a:gd name="T34" fmla="*/ 1036 w 3641"/>
                  <a:gd name="T35" fmla="*/ 3754 h 3919"/>
                  <a:gd name="T36" fmla="*/ 459 w 3641"/>
                  <a:gd name="T37" fmla="*/ 3316 h 3919"/>
                  <a:gd name="T38" fmla="*/ 347 w 3641"/>
                  <a:gd name="T39" fmla="*/ 3220 h 3919"/>
                  <a:gd name="T40" fmla="*/ 256 w 3641"/>
                  <a:gd name="T41" fmla="*/ 3102 h 3919"/>
                  <a:gd name="T42" fmla="*/ 187 w 3641"/>
                  <a:gd name="T43" fmla="*/ 2974 h 3919"/>
                  <a:gd name="T44" fmla="*/ 144 w 3641"/>
                  <a:gd name="T45" fmla="*/ 2830 h 3919"/>
                  <a:gd name="T46" fmla="*/ 123 w 3641"/>
                  <a:gd name="T47" fmla="*/ 2686 h 3919"/>
                  <a:gd name="T48" fmla="*/ 0 w 3641"/>
                  <a:gd name="T49" fmla="*/ 0 h 3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41" h="3919">
                    <a:moveTo>
                      <a:pt x="0" y="0"/>
                    </a:moveTo>
                    <a:lnTo>
                      <a:pt x="3641" y="0"/>
                    </a:lnTo>
                    <a:lnTo>
                      <a:pt x="3518" y="2686"/>
                    </a:lnTo>
                    <a:lnTo>
                      <a:pt x="3497" y="2830"/>
                    </a:lnTo>
                    <a:lnTo>
                      <a:pt x="3454" y="2974"/>
                    </a:lnTo>
                    <a:lnTo>
                      <a:pt x="3384" y="3102"/>
                    </a:lnTo>
                    <a:lnTo>
                      <a:pt x="3294" y="3220"/>
                    </a:lnTo>
                    <a:lnTo>
                      <a:pt x="3182" y="3316"/>
                    </a:lnTo>
                    <a:lnTo>
                      <a:pt x="2605" y="3754"/>
                    </a:lnTo>
                    <a:lnTo>
                      <a:pt x="2488" y="3823"/>
                    </a:lnTo>
                    <a:lnTo>
                      <a:pt x="2365" y="3876"/>
                    </a:lnTo>
                    <a:lnTo>
                      <a:pt x="2237" y="3908"/>
                    </a:lnTo>
                    <a:lnTo>
                      <a:pt x="2098" y="3919"/>
                    </a:lnTo>
                    <a:lnTo>
                      <a:pt x="1543" y="3919"/>
                    </a:lnTo>
                    <a:lnTo>
                      <a:pt x="1404" y="3908"/>
                    </a:lnTo>
                    <a:lnTo>
                      <a:pt x="1276" y="3876"/>
                    </a:lnTo>
                    <a:lnTo>
                      <a:pt x="1153" y="3823"/>
                    </a:lnTo>
                    <a:lnTo>
                      <a:pt x="1036" y="3754"/>
                    </a:lnTo>
                    <a:lnTo>
                      <a:pt x="459" y="3316"/>
                    </a:lnTo>
                    <a:lnTo>
                      <a:pt x="347" y="3220"/>
                    </a:lnTo>
                    <a:lnTo>
                      <a:pt x="256" y="3102"/>
                    </a:lnTo>
                    <a:lnTo>
                      <a:pt x="187" y="2974"/>
                    </a:lnTo>
                    <a:lnTo>
                      <a:pt x="144" y="2830"/>
                    </a:lnTo>
                    <a:lnTo>
                      <a:pt x="123" y="2686"/>
                    </a:lnTo>
                    <a:lnTo>
                      <a:pt x="0" y="0"/>
                    </a:lnTo>
                    <a:close/>
                  </a:path>
                </a:pathLst>
              </a:custGeom>
              <a:solidFill>
                <a:srgbClr val="F2BD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0" name="Freeform 23"/>
              <p:cNvSpPr>
                <a:spLocks/>
              </p:cNvSpPr>
              <p:nvPr/>
            </p:nvSpPr>
            <p:spPr bwMode="auto">
              <a:xfrm>
                <a:off x="5206139" y="4136900"/>
                <a:ext cx="325432" cy="447307"/>
              </a:xfrm>
              <a:custGeom>
                <a:avLst/>
                <a:gdLst>
                  <a:gd name="T0" fmla="*/ 1137 w 1255"/>
                  <a:gd name="T1" fmla="*/ 0 h 1725"/>
                  <a:gd name="T2" fmla="*/ 1201 w 1255"/>
                  <a:gd name="T3" fmla="*/ 107 h 1725"/>
                  <a:gd name="T4" fmla="*/ 1244 w 1255"/>
                  <a:gd name="T5" fmla="*/ 225 h 1725"/>
                  <a:gd name="T6" fmla="*/ 1255 w 1255"/>
                  <a:gd name="T7" fmla="*/ 347 h 1725"/>
                  <a:gd name="T8" fmla="*/ 1255 w 1255"/>
                  <a:gd name="T9" fmla="*/ 1447 h 1725"/>
                  <a:gd name="T10" fmla="*/ 1244 w 1255"/>
                  <a:gd name="T11" fmla="*/ 1533 h 1725"/>
                  <a:gd name="T12" fmla="*/ 1201 w 1255"/>
                  <a:gd name="T13" fmla="*/ 1613 h 1725"/>
                  <a:gd name="T14" fmla="*/ 1143 w 1255"/>
                  <a:gd name="T15" fmla="*/ 1672 h 1725"/>
                  <a:gd name="T16" fmla="*/ 1068 w 1255"/>
                  <a:gd name="T17" fmla="*/ 1709 h 1725"/>
                  <a:gd name="T18" fmla="*/ 977 w 1255"/>
                  <a:gd name="T19" fmla="*/ 1725 h 1725"/>
                  <a:gd name="T20" fmla="*/ 0 w 1255"/>
                  <a:gd name="T21" fmla="*/ 1725 h 1725"/>
                  <a:gd name="T22" fmla="*/ 0 w 1255"/>
                  <a:gd name="T23" fmla="*/ 1335 h 1725"/>
                  <a:gd name="T24" fmla="*/ 6 w 1255"/>
                  <a:gd name="T25" fmla="*/ 1218 h 1725"/>
                  <a:gd name="T26" fmla="*/ 38 w 1255"/>
                  <a:gd name="T27" fmla="*/ 1106 h 1725"/>
                  <a:gd name="T28" fmla="*/ 86 w 1255"/>
                  <a:gd name="T29" fmla="*/ 999 h 1725"/>
                  <a:gd name="T30" fmla="*/ 150 w 1255"/>
                  <a:gd name="T31" fmla="*/ 903 h 1725"/>
                  <a:gd name="T32" fmla="*/ 230 w 1255"/>
                  <a:gd name="T33" fmla="*/ 817 h 1725"/>
                  <a:gd name="T34" fmla="*/ 1137 w 1255"/>
                  <a:gd name="T35"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5" h="1725">
                    <a:moveTo>
                      <a:pt x="1137" y="0"/>
                    </a:moveTo>
                    <a:lnTo>
                      <a:pt x="1201" y="107"/>
                    </a:lnTo>
                    <a:lnTo>
                      <a:pt x="1244" y="225"/>
                    </a:lnTo>
                    <a:lnTo>
                      <a:pt x="1255" y="347"/>
                    </a:lnTo>
                    <a:lnTo>
                      <a:pt x="1255" y="1447"/>
                    </a:lnTo>
                    <a:lnTo>
                      <a:pt x="1244" y="1533"/>
                    </a:lnTo>
                    <a:lnTo>
                      <a:pt x="1201" y="1613"/>
                    </a:lnTo>
                    <a:lnTo>
                      <a:pt x="1143" y="1672"/>
                    </a:lnTo>
                    <a:lnTo>
                      <a:pt x="1068" y="1709"/>
                    </a:lnTo>
                    <a:lnTo>
                      <a:pt x="977" y="1725"/>
                    </a:lnTo>
                    <a:lnTo>
                      <a:pt x="0" y="1725"/>
                    </a:lnTo>
                    <a:lnTo>
                      <a:pt x="0" y="1335"/>
                    </a:lnTo>
                    <a:lnTo>
                      <a:pt x="6" y="1218"/>
                    </a:lnTo>
                    <a:lnTo>
                      <a:pt x="38" y="1106"/>
                    </a:lnTo>
                    <a:lnTo>
                      <a:pt x="86" y="999"/>
                    </a:lnTo>
                    <a:lnTo>
                      <a:pt x="150" y="903"/>
                    </a:lnTo>
                    <a:lnTo>
                      <a:pt x="230" y="817"/>
                    </a:lnTo>
                    <a:lnTo>
                      <a:pt x="113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1" name="Freeform 24"/>
              <p:cNvSpPr>
                <a:spLocks/>
              </p:cNvSpPr>
              <p:nvPr/>
            </p:nvSpPr>
            <p:spPr bwMode="auto">
              <a:xfrm>
                <a:off x="3646140" y="4136900"/>
                <a:ext cx="325432" cy="447307"/>
              </a:xfrm>
              <a:custGeom>
                <a:avLst/>
                <a:gdLst>
                  <a:gd name="T0" fmla="*/ 118 w 1255"/>
                  <a:gd name="T1" fmla="*/ 0 h 1725"/>
                  <a:gd name="T2" fmla="*/ 1025 w 1255"/>
                  <a:gd name="T3" fmla="*/ 817 h 1725"/>
                  <a:gd name="T4" fmla="*/ 1105 w 1255"/>
                  <a:gd name="T5" fmla="*/ 903 h 1725"/>
                  <a:gd name="T6" fmla="*/ 1169 w 1255"/>
                  <a:gd name="T7" fmla="*/ 999 h 1725"/>
                  <a:gd name="T8" fmla="*/ 1217 w 1255"/>
                  <a:gd name="T9" fmla="*/ 1106 h 1725"/>
                  <a:gd name="T10" fmla="*/ 1249 w 1255"/>
                  <a:gd name="T11" fmla="*/ 1218 h 1725"/>
                  <a:gd name="T12" fmla="*/ 1255 w 1255"/>
                  <a:gd name="T13" fmla="*/ 1335 h 1725"/>
                  <a:gd name="T14" fmla="*/ 1255 w 1255"/>
                  <a:gd name="T15" fmla="*/ 1725 h 1725"/>
                  <a:gd name="T16" fmla="*/ 278 w 1255"/>
                  <a:gd name="T17" fmla="*/ 1725 h 1725"/>
                  <a:gd name="T18" fmla="*/ 187 w 1255"/>
                  <a:gd name="T19" fmla="*/ 1709 h 1725"/>
                  <a:gd name="T20" fmla="*/ 112 w 1255"/>
                  <a:gd name="T21" fmla="*/ 1672 h 1725"/>
                  <a:gd name="T22" fmla="*/ 54 w 1255"/>
                  <a:gd name="T23" fmla="*/ 1613 h 1725"/>
                  <a:gd name="T24" fmla="*/ 11 w 1255"/>
                  <a:gd name="T25" fmla="*/ 1533 h 1725"/>
                  <a:gd name="T26" fmla="*/ 0 w 1255"/>
                  <a:gd name="T27" fmla="*/ 1447 h 1725"/>
                  <a:gd name="T28" fmla="*/ 0 w 1255"/>
                  <a:gd name="T29" fmla="*/ 347 h 1725"/>
                  <a:gd name="T30" fmla="*/ 11 w 1255"/>
                  <a:gd name="T31" fmla="*/ 225 h 1725"/>
                  <a:gd name="T32" fmla="*/ 54 w 1255"/>
                  <a:gd name="T33" fmla="*/ 107 h 1725"/>
                  <a:gd name="T34" fmla="*/ 118 w 1255"/>
                  <a:gd name="T35"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5" h="1725">
                    <a:moveTo>
                      <a:pt x="118" y="0"/>
                    </a:moveTo>
                    <a:lnTo>
                      <a:pt x="1025" y="817"/>
                    </a:lnTo>
                    <a:lnTo>
                      <a:pt x="1105" y="903"/>
                    </a:lnTo>
                    <a:lnTo>
                      <a:pt x="1169" y="999"/>
                    </a:lnTo>
                    <a:lnTo>
                      <a:pt x="1217" y="1106"/>
                    </a:lnTo>
                    <a:lnTo>
                      <a:pt x="1249" y="1218"/>
                    </a:lnTo>
                    <a:lnTo>
                      <a:pt x="1255" y="1335"/>
                    </a:lnTo>
                    <a:lnTo>
                      <a:pt x="1255" y="1725"/>
                    </a:lnTo>
                    <a:lnTo>
                      <a:pt x="278" y="1725"/>
                    </a:lnTo>
                    <a:lnTo>
                      <a:pt x="187" y="1709"/>
                    </a:lnTo>
                    <a:lnTo>
                      <a:pt x="112" y="1672"/>
                    </a:lnTo>
                    <a:lnTo>
                      <a:pt x="54" y="1613"/>
                    </a:lnTo>
                    <a:lnTo>
                      <a:pt x="11" y="1533"/>
                    </a:lnTo>
                    <a:lnTo>
                      <a:pt x="0" y="1447"/>
                    </a:lnTo>
                    <a:lnTo>
                      <a:pt x="0" y="347"/>
                    </a:lnTo>
                    <a:lnTo>
                      <a:pt x="11" y="225"/>
                    </a:lnTo>
                    <a:lnTo>
                      <a:pt x="54" y="107"/>
                    </a:lnTo>
                    <a:lnTo>
                      <a:pt x="118"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2" name="Freeform 25"/>
              <p:cNvSpPr>
                <a:spLocks/>
              </p:cNvSpPr>
              <p:nvPr/>
            </p:nvSpPr>
            <p:spPr bwMode="auto">
              <a:xfrm>
                <a:off x="4497450" y="4257478"/>
                <a:ext cx="182812" cy="326729"/>
              </a:xfrm>
              <a:custGeom>
                <a:avLst/>
                <a:gdLst>
                  <a:gd name="T0" fmla="*/ 91 w 705"/>
                  <a:gd name="T1" fmla="*/ 0 h 1260"/>
                  <a:gd name="T2" fmla="*/ 614 w 705"/>
                  <a:gd name="T3" fmla="*/ 0 h 1260"/>
                  <a:gd name="T4" fmla="*/ 705 w 705"/>
                  <a:gd name="T5" fmla="*/ 1260 h 1260"/>
                  <a:gd name="T6" fmla="*/ 0 w 705"/>
                  <a:gd name="T7" fmla="*/ 1260 h 1260"/>
                  <a:gd name="T8" fmla="*/ 91 w 705"/>
                  <a:gd name="T9" fmla="*/ 0 h 1260"/>
                </a:gdLst>
                <a:ahLst/>
                <a:cxnLst>
                  <a:cxn ang="0">
                    <a:pos x="T0" y="T1"/>
                  </a:cxn>
                  <a:cxn ang="0">
                    <a:pos x="T2" y="T3"/>
                  </a:cxn>
                  <a:cxn ang="0">
                    <a:pos x="T4" y="T5"/>
                  </a:cxn>
                  <a:cxn ang="0">
                    <a:pos x="T6" y="T7"/>
                  </a:cxn>
                  <a:cxn ang="0">
                    <a:pos x="T8" y="T9"/>
                  </a:cxn>
                </a:cxnLst>
                <a:rect l="0" t="0" r="r" b="b"/>
                <a:pathLst>
                  <a:path w="705" h="1260">
                    <a:moveTo>
                      <a:pt x="91" y="0"/>
                    </a:moveTo>
                    <a:lnTo>
                      <a:pt x="614" y="0"/>
                    </a:lnTo>
                    <a:lnTo>
                      <a:pt x="705" y="1260"/>
                    </a:lnTo>
                    <a:lnTo>
                      <a:pt x="0" y="1260"/>
                    </a:lnTo>
                    <a:lnTo>
                      <a:pt x="9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3" name="Freeform 26"/>
              <p:cNvSpPr>
                <a:spLocks/>
              </p:cNvSpPr>
              <p:nvPr/>
            </p:nvSpPr>
            <p:spPr bwMode="auto">
              <a:xfrm>
                <a:off x="4497450" y="4185391"/>
                <a:ext cx="182812" cy="108132"/>
              </a:xfrm>
              <a:custGeom>
                <a:avLst/>
                <a:gdLst>
                  <a:gd name="T0" fmla="*/ 0 w 705"/>
                  <a:gd name="T1" fmla="*/ 0 h 417"/>
                  <a:gd name="T2" fmla="*/ 705 w 705"/>
                  <a:gd name="T3" fmla="*/ 0 h 417"/>
                  <a:gd name="T4" fmla="*/ 705 w 705"/>
                  <a:gd name="T5" fmla="*/ 80 h 417"/>
                  <a:gd name="T6" fmla="*/ 689 w 705"/>
                  <a:gd name="T7" fmla="*/ 171 h 417"/>
                  <a:gd name="T8" fmla="*/ 657 w 705"/>
                  <a:gd name="T9" fmla="*/ 251 h 417"/>
                  <a:gd name="T10" fmla="*/ 603 w 705"/>
                  <a:gd name="T11" fmla="*/ 321 h 417"/>
                  <a:gd name="T12" fmla="*/ 534 w 705"/>
                  <a:gd name="T13" fmla="*/ 374 h 417"/>
                  <a:gd name="T14" fmla="*/ 454 w 705"/>
                  <a:gd name="T15" fmla="*/ 406 h 417"/>
                  <a:gd name="T16" fmla="*/ 363 w 705"/>
                  <a:gd name="T17" fmla="*/ 417 h 417"/>
                  <a:gd name="T18" fmla="*/ 342 w 705"/>
                  <a:gd name="T19" fmla="*/ 417 h 417"/>
                  <a:gd name="T20" fmla="*/ 251 w 705"/>
                  <a:gd name="T21" fmla="*/ 406 h 417"/>
                  <a:gd name="T22" fmla="*/ 171 w 705"/>
                  <a:gd name="T23" fmla="*/ 374 h 417"/>
                  <a:gd name="T24" fmla="*/ 102 w 705"/>
                  <a:gd name="T25" fmla="*/ 321 h 417"/>
                  <a:gd name="T26" fmla="*/ 48 w 705"/>
                  <a:gd name="T27" fmla="*/ 251 h 417"/>
                  <a:gd name="T28" fmla="*/ 16 w 705"/>
                  <a:gd name="T29" fmla="*/ 171 h 417"/>
                  <a:gd name="T30" fmla="*/ 0 w 705"/>
                  <a:gd name="T31" fmla="*/ 80 h 417"/>
                  <a:gd name="T32" fmla="*/ 0 w 705"/>
                  <a:gd name="T33"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417">
                    <a:moveTo>
                      <a:pt x="0" y="0"/>
                    </a:moveTo>
                    <a:lnTo>
                      <a:pt x="705" y="0"/>
                    </a:lnTo>
                    <a:lnTo>
                      <a:pt x="705" y="80"/>
                    </a:lnTo>
                    <a:lnTo>
                      <a:pt x="689" y="171"/>
                    </a:lnTo>
                    <a:lnTo>
                      <a:pt x="657" y="251"/>
                    </a:lnTo>
                    <a:lnTo>
                      <a:pt x="603" y="321"/>
                    </a:lnTo>
                    <a:lnTo>
                      <a:pt x="534" y="374"/>
                    </a:lnTo>
                    <a:lnTo>
                      <a:pt x="454" y="406"/>
                    </a:lnTo>
                    <a:lnTo>
                      <a:pt x="363" y="417"/>
                    </a:lnTo>
                    <a:lnTo>
                      <a:pt x="342" y="417"/>
                    </a:lnTo>
                    <a:lnTo>
                      <a:pt x="251" y="406"/>
                    </a:lnTo>
                    <a:lnTo>
                      <a:pt x="171" y="374"/>
                    </a:lnTo>
                    <a:lnTo>
                      <a:pt x="102" y="321"/>
                    </a:lnTo>
                    <a:lnTo>
                      <a:pt x="48" y="251"/>
                    </a:lnTo>
                    <a:lnTo>
                      <a:pt x="16" y="171"/>
                    </a:lnTo>
                    <a:lnTo>
                      <a:pt x="0" y="80"/>
                    </a:lnTo>
                    <a:lnTo>
                      <a:pt x="0"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4" name="Freeform 27"/>
              <p:cNvSpPr>
                <a:spLocks/>
              </p:cNvSpPr>
              <p:nvPr/>
            </p:nvSpPr>
            <p:spPr bwMode="auto">
              <a:xfrm>
                <a:off x="4152829" y="3878110"/>
                <a:ext cx="435897" cy="459754"/>
              </a:xfrm>
              <a:custGeom>
                <a:avLst/>
                <a:gdLst>
                  <a:gd name="T0" fmla="*/ 294 w 1681"/>
                  <a:gd name="T1" fmla="*/ 0 h 1773"/>
                  <a:gd name="T2" fmla="*/ 352 w 1681"/>
                  <a:gd name="T3" fmla="*/ 0 h 1773"/>
                  <a:gd name="T4" fmla="*/ 400 w 1681"/>
                  <a:gd name="T5" fmla="*/ 32 h 1773"/>
                  <a:gd name="T6" fmla="*/ 1681 w 1681"/>
                  <a:gd name="T7" fmla="*/ 1185 h 1773"/>
                  <a:gd name="T8" fmla="*/ 1671 w 1681"/>
                  <a:gd name="T9" fmla="*/ 1191 h 1773"/>
                  <a:gd name="T10" fmla="*/ 1633 w 1681"/>
                  <a:gd name="T11" fmla="*/ 1212 h 1773"/>
                  <a:gd name="T12" fmla="*/ 1575 w 1681"/>
                  <a:gd name="T13" fmla="*/ 1244 h 1773"/>
                  <a:gd name="T14" fmla="*/ 1495 w 1681"/>
                  <a:gd name="T15" fmla="*/ 1292 h 1773"/>
                  <a:gd name="T16" fmla="*/ 1399 w 1681"/>
                  <a:gd name="T17" fmla="*/ 1351 h 1773"/>
                  <a:gd name="T18" fmla="*/ 1286 w 1681"/>
                  <a:gd name="T19" fmla="*/ 1426 h 1773"/>
                  <a:gd name="T20" fmla="*/ 1158 w 1681"/>
                  <a:gd name="T21" fmla="*/ 1511 h 1773"/>
                  <a:gd name="T22" fmla="*/ 1025 w 1681"/>
                  <a:gd name="T23" fmla="*/ 1612 h 1773"/>
                  <a:gd name="T24" fmla="*/ 881 w 1681"/>
                  <a:gd name="T25" fmla="*/ 1730 h 1773"/>
                  <a:gd name="T26" fmla="*/ 822 w 1681"/>
                  <a:gd name="T27" fmla="*/ 1762 h 1773"/>
                  <a:gd name="T28" fmla="*/ 758 w 1681"/>
                  <a:gd name="T29" fmla="*/ 1773 h 1773"/>
                  <a:gd name="T30" fmla="*/ 694 w 1681"/>
                  <a:gd name="T31" fmla="*/ 1757 h 1773"/>
                  <a:gd name="T32" fmla="*/ 641 w 1681"/>
                  <a:gd name="T33" fmla="*/ 1719 h 1773"/>
                  <a:gd name="T34" fmla="*/ 603 w 1681"/>
                  <a:gd name="T35" fmla="*/ 1666 h 1773"/>
                  <a:gd name="T36" fmla="*/ 0 w 1681"/>
                  <a:gd name="T37" fmla="*/ 342 h 1773"/>
                  <a:gd name="T38" fmla="*/ 192 w 1681"/>
                  <a:gd name="T39" fmla="*/ 59 h 1773"/>
                  <a:gd name="T40" fmla="*/ 235 w 1681"/>
                  <a:gd name="T41" fmla="*/ 16 h 1773"/>
                  <a:gd name="T42" fmla="*/ 294 w 1681"/>
                  <a:gd name="T43" fmla="*/ 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1" h="1773">
                    <a:moveTo>
                      <a:pt x="294" y="0"/>
                    </a:moveTo>
                    <a:lnTo>
                      <a:pt x="352" y="0"/>
                    </a:lnTo>
                    <a:lnTo>
                      <a:pt x="400" y="32"/>
                    </a:lnTo>
                    <a:lnTo>
                      <a:pt x="1681" y="1185"/>
                    </a:lnTo>
                    <a:lnTo>
                      <a:pt x="1671" y="1191"/>
                    </a:lnTo>
                    <a:lnTo>
                      <a:pt x="1633" y="1212"/>
                    </a:lnTo>
                    <a:lnTo>
                      <a:pt x="1575" y="1244"/>
                    </a:lnTo>
                    <a:lnTo>
                      <a:pt x="1495" y="1292"/>
                    </a:lnTo>
                    <a:lnTo>
                      <a:pt x="1399" y="1351"/>
                    </a:lnTo>
                    <a:lnTo>
                      <a:pt x="1286" y="1426"/>
                    </a:lnTo>
                    <a:lnTo>
                      <a:pt x="1158" y="1511"/>
                    </a:lnTo>
                    <a:lnTo>
                      <a:pt x="1025" y="1612"/>
                    </a:lnTo>
                    <a:lnTo>
                      <a:pt x="881" y="1730"/>
                    </a:lnTo>
                    <a:lnTo>
                      <a:pt x="822" y="1762"/>
                    </a:lnTo>
                    <a:lnTo>
                      <a:pt x="758" y="1773"/>
                    </a:lnTo>
                    <a:lnTo>
                      <a:pt x="694" y="1757"/>
                    </a:lnTo>
                    <a:lnTo>
                      <a:pt x="641" y="1719"/>
                    </a:lnTo>
                    <a:lnTo>
                      <a:pt x="603" y="1666"/>
                    </a:lnTo>
                    <a:lnTo>
                      <a:pt x="0" y="342"/>
                    </a:lnTo>
                    <a:lnTo>
                      <a:pt x="192" y="59"/>
                    </a:lnTo>
                    <a:lnTo>
                      <a:pt x="235" y="16"/>
                    </a:lnTo>
                    <a:lnTo>
                      <a:pt x="294"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5" name="Freeform 28"/>
              <p:cNvSpPr>
                <a:spLocks/>
              </p:cNvSpPr>
              <p:nvPr/>
            </p:nvSpPr>
            <p:spPr bwMode="auto">
              <a:xfrm>
                <a:off x="4588726" y="3878110"/>
                <a:ext cx="436157" cy="459754"/>
              </a:xfrm>
              <a:custGeom>
                <a:avLst/>
                <a:gdLst>
                  <a:gd name="T0" fmla="*/ 1388 w 1682"/>
                  <a:gd name="T1" fmla="*/ 0 h 1773"/>
                  <a:gd name="T2" fmla="*/ 1447 w 1682"/>
                  <a:gd name="T3" fmla="*/ 16 h 1773"/>
                  <a:gd name="T4" fmla="*/ 1490 w 1682"/>
                  <a:gd name="T5" fmla="*/ 59 h 1773"/>
                  <a:gd name="T6" fmla="*/ 1682 w 1682"/>
                  <a:gd name="T7" fmla="*/ 342 h 1773"/>
                  <a:gd name="T8" fmla="*/ 1079 w 1682"/>
                  <a:gd name="T9" fmla="*/ 1666 h 1773"/>
                  <a:gd name="T10" fmla="*/ 1041 w 1682"/>
                  <a:gd name="T11" fmla="*/ 1719 h 1773"/>
                  <a:gd name="T12" fmla="*/ 988 w 1682"/>
                  <a:gd name="T13" fmla="*/ 1757 h 1773"/>
                  <a:gd name="T14" fmla="*/ 924 w 1682"/>
                  <a:gd name="T15" fmla="*/ 1773 h 1773"/>
                  <a:gd name="T16" fmla="*/ 860 w 1682"/>
                  <a:gd name="T17" fmla="*/ 1762 h 1773"/>
                  <a:gd name="T18" fmla="*/ 801 w 1682"/>
                  <a:gd name="T19" fmla="*/ 1730 h 1773"/>
                  <a:gd name="T20" fmla="*/ 657 w 1682"/>
                  <a:gd name="T21" fmla="*/ 1612 h 1773"/>
                  <a:gd name="T22" fmla="*/ 524 w 1682"/>
                  <a:gd name="T23" fmla="*/ 1511 h 1773"/>
                  <a:gd name="T24" fmla="*/ 395 w 1682"/>
                  <a:gd name="T25" fmla="*/ 1426 h 1773"/>
                  <a:gd name="T26" fmla="*/ 283 w 1682"/>
                  <a:gd name="T27" fmla="*/ 1351 h 1773"/>
                  <a:gd name="T28" fmla="*/ 187 w 1682"/>
                  <a:gd name="T29" fmla="*/ 1292 h 1773"/>
                  <a:gd name="T30" fmla="*/ 107 w 1682"/>
                  <a:gd name="T31" fmla="*/ 1244 h 1773"/>
                  <a:gd name="T32" fmla="*/ 48 w 1682"/>
                  <a:gd name="T33" fmla="*/ 1212 h 1773"/>
                  <a:gd name="T34" fmla="*/ 11 w 1682"/>
                  <a:gd name="T35" fmla="*/ 1191 h 1773"/>
                  <a:gd name="T36" fmla="*/ 0 w 1682"/>
                  <a:gd name="T37" fmla="*/ 1185 h 1773"/>
                  <a:gd name="T38" fmla="*/ 1282 w 1682"/>
                  <a:gd name="T39" fmla="*/ 32 h 1773"/>
                  <a:gd name="T40" fmla="*/ 1330 w 1682"/>
                  <a:gd name="T41" fmla="*/ 0 h 1773"/>
                  <a:gd name="T42" fmla="*/ 1388 w 1682"/>
                  <a:gd name="T43" fmla="*/ 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2" h="1773">
                    <a:moveTo>
                      <a:pt x="1388" y="0"/>
                    </a:moveTo>
                    <a:lnTo>
                      <a:pt x="1447" y="16"/>
                    </a:lnTo>
                    <a:lnTo>
                      <a:pt x="1490" y="59"/>
                    </a:lnTo>
                    <a:lnTo>
                      <a:pt x="1682" y="342"/>
                    </a:lnTo>
                    <a:lnTo>
                      <a:pt x="1079" y="1666"/>
                    </a:lnTo>
                    <a:lnTo>
                      <a:pt x="1041" y="1719"/>
                    </a:lnTo>
                    <a:lnTo>
                      <a:pt x="988" y="1757"/>
                    </a:lnTo>
                    <a:lnTo>
                      <a:pt x="924" y="1773"/>
                    </a:lnTo>
                    <a:lnTo>
                      <a:pt x="860" y="1762"/>
                    </a:lnTo>
                    <a:lnTo>
                      <a:pt x="801" y="1730"/>
                    </a:lnTo>
                    <a:lnTo>
                      <a:pt x="657" y="1612"/>
                    </a:lnTo>
                    <a:lnTo>
                      <a:pt x="524" y="1511"/>
                    </a:lnTo>
                    <a:lnTo>
                      <a:pt x="395" y="1426"/>
                    </a:lnTo>
                    <a:lnTo>
                      <a:pt x="283" y="1351"/>
                    </a:lnTo>
                    <a:lnTo>
                      <a:pt x="187" y="1292"/>
                    </a:lnTo>
                    <a:lnTo>
                      <a:pt x="107" y="1244"/>
                    </a:lnTo>
                    <a:lnTo>
                      <a:pt x="48" y="1212"/>
                    </a:lnTo>
                    <a:lnTo>
                      <a:pt x="11" y="1191"/>
                    </a:lnTo>
                    <a:lnTo>
                      <a:pt x="0" y="1185"/>
                    </a:lnTo>
                    <a:lnTo>
                      <a:pt x="1282" y="32"/>
                    </a:lnTo>
                    <a:lnTo>
                      <a:pt x="1330" y="0"/>
                    </a:lnTo>
                    <a:lnTo>
                      <a:pt x="1388"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6" name="Freeform 29"/>
              <p:cNvSpPr>
                <a:spLocks/>
              </p:cNvSpPr>
              <p:nvPr/>
            </p:nvSpPr>
            <p:spPr bwMode="auto">
              <a:xfrm>
                <a:off x="4808879" y="2615538"/>
                <a:ext cx="358624" cy="735139"/>
              </a:xfrm>
              <a:custGeom>
                <a:avLst/>
                <a:gdLst>
                  <a:gd name="T0" fmla="*/ 459 w 1383"/>
                  <a:gd name="T1" fmla="*/ 0 h 2835"/>
                  <a:gd name="T2" fmla="*/ 582 w 1383"/>
                  <a:gd name="T3" fmla="*/ 16 h 2835"/>
                  <a:gd name="T4" fmla="*/ 699 w 1383"/>
                  <a:gd name="T5" fmla="*/ 48 h 2835"/>
                  <a:gd name="T6" fmla="*/ 801 w 1383"/>
                  <a:gd name="T7" fmla="*/ 96 h 2835"/>
                  <a:gd name="T8" fmla="*/ 897 w 1383"/>
                  <a:gd name="T9" fmla="*/ 160 h 2835"/>
                  <a:gd name="T10" fmla="*/ 977 w 1383"/>
                  <a:gd name="T11" fmla="*/ 240 h 2835"/>
                  <a:gd name="T12" fmla="*/ 1052 w 1383"/>
                  <a:gd name="T13" fmla="*/ 325 h 2835"/>
                  <a:gd name="T14" fmla="*/ 1110 w 1383"/>
                  <a:gd name="T15" fmla="*/ 427 h 2835"/>
                  <a:gd name="T16" fmla="*/ 1169 w 1383"/>
                  <a:gd name="T17" fmla="*/ 534 h 2835"/>
                  <a:gd name="T18" fmla="*/ 1212 w 1383"/>
                  <a:gd name="T19" fmla="*/ 646 h 2835"/>
                  <a:gd name="T20" fmla="*/ 1255 w 1383"/>
                  <a:gd name="T21" fmla="*/ 763 h 2835"/>
                  <a:gd name="T22" fmla="*/ 1287 w 1383"/>
                  <a:gd name="T23" fmla="*/ 881 h 2835"/>
                  <a:gd name="T24" fmla="*/ 1313 w 1383"/>
                  <a:gd name="T25" fmla="*/ 998 h 2835"/>
                  <a:gd name="T26" fmla="*/ 1335 w 1383"/>
                  <a:gd name="T27" fmla="*/ 1121 h 2835"/>
                  <a:gd name="T28" fmla="*/ 1351 w 1383"/>
                  <a:gd name="T29" fmla="*/ 1233 h 2835"/>
                  <a:gd name="T30" fmla="*/ 1367 w 1383"/>
                  <a:gd name="T31" fmla="*/ 1345 h 2835"/>
                  <a:gd name="T32" fmla="*/ 1372 w 1383"/>
                  <a:gd name="T33" fmla="*/ 1452 h 2835"/>
                  <a:gd name="T34" fmla="*/ 1377 w 1383"/>
                  <a:gd name="T35" fmla="*/ 1548 h 2835"/>
                  <a:gd name="T36" fmla="*/ 1383 w 1383"/>
                  <a:gd name="T37" fmla="*/ 1633 h 2835"/>
                  <a:gd name="T38" fmla="*/ 1383 w 1383"/>
                  <a:gd name="T39" fmla="*/ 1708 h 2835"/>
                  <a:gd name="T40" fmla="*/ 1383 w 1383"/>
                  <a:gd name="T41" fmla="*/ 1772 h 2835"/>
                  <a:gd name="T42" fmla="*/ 1383 w 1383"/>
                  <a:gd name="T43" fmla="*/ 1815 h 2835"/>
                  <a:gd name="T44" fmla="*/ 1383 w 1383"/>
                  <a:gd name="T45" fmla="*/ 1847 h 2835"/>
                  <a:gd name="T46" fmla="*/ 1383 w 1383"/>
                  <a:gd name="T47" fmla="*/ 1852 h 2835"/>
                  <a:gd name="T48" fmla="*/ 1287 w 1383"/>
                  <a:gd name="T49" fmla="*/ 1975 h 2835"/>
                  <a:gd name="T50" fmla="*/ 1212 w 1383"/>
                  <a:gd name="T51" fmla="*/ 2109 h 2835"/>
                  <a:gd name="T52" fmla="*/ 1164 w 1383"/>
                  <a:gd name="T53" fmla="*/ 2242 h 2835"/>
                  <a:gd name="T54" fmla="*/ 1127 w 1383"/>
                  <a:gd name="T55" fmla="*/ 2370 h 2835"/>
                  <a:gd name="T56" fmla="*/ 1105 w 1383"/>
                  <a:gd name="T57" fmla="*/ 2493 h 2835"/>
                  <a:gd name="T58" fmla="*/ 1094 w 1383"/>
                  <a:gd name="T59" fmla="*/ 2605 h 2835"/>
                  <a:gd name="T60" fmla="*/ 1094 w 1383"/>
                  <a:gd name="T61" fmla="*/ 2696 h 2835"/>
                  <a:gd name="T62" fmla="*/ 1094 w 1383"/>
                  <a:gd name="T63" fmla="*/ 2771 h 2835"/>
                  <a:gd name="T64" fmla="*/ 1100 w 1383"/>
                  <a:gd name="T65" fmla="*/ 2819 h 2835"/>
                  <a:gd name="T66" fmla="*/ 1100 w 1383"/>
                  <a:gd name="T67" fmla="*/ 2835 h 2835"/>
                  <a:gd name="T68" fmla="*/ 870 w 1383"/>
                  <a:gd name="T69" fmla="*/ 2482 h 2835"/>
                  <a:gd name="T70" fmla="*/ 844 w 1383"/>
                  <a:gd name="T71" fmla="*/ 2413 h 2835"/>
                  <a:gd name="T72" fmla="*/ 828 w 1383"/>
                  <a:gd name="T73" fmla="*/ 2344 h 2835"/>
                  <a:gd name="T74" fmla="*/ 822 w 1383"/>
                  <a:gd name="T75" fmla="*/ 2274 h 2835"/>
                  <a:gd name="T76" fmla="*/ 817 w 1383"/>
                  <a:gd name="T77" fmla="*/ 2189 h 2835"/>
                  <a:gd name="T78" fmla="*/ 806 w 1383"/>
                  <a:gd name="T79" fmla="*/ 2093 h 2835"/>
                  <a:gd name="T80" fmla="*/ 790 w 1383"/>
                  <a:gd name="T81" fmla="*/ 1986 h 2835"/>
                  <a:gd name="T82" fmla="*/ 769 w 1383"/>
                  <a:gd name="T83" fmla="*/ 1868 h 2835"/>
                  <a:gd name="T84" fmla="*/ 737 w 1383"/>
                  <a:gd name="T85" fmla="*/ 1746 h 2835"/>
                  <a:gd name="T86" fmla="*/ 699 w 1383"/>
                  <a:gd name="T87" fmla="*/ 1623 h 2835"/>
                  <a:gd name="T88" fmla="*/ 651 w 1383"/>
                  <a:gd name="T89" fmla="*/ 1505 h 2835"/>
                  <a:gd name="T90" fmla="*/ 598 w 1383"/>
                  <a:gd name="T91" fmla="*/ 1388 h 2835"/>
                  <a:gd name="T92" fmla="*/ 529 w 1383"/>
                  <a:gd name="T93" fmla="*/ 1286 h 2835"/>
                  <a:gd name="T94" fmla="*/ 449 w 1383"/>
                  <a:gd name="T95" fmla="*/ 1190 h 2835"/>
                  <a:gd name="T96" fmla="*/ 358 w 1383"/>
                  <a:gd name="T97" fmla="*/ 1110 h 2835"/>
                  <a:gd name="T98" fmla="*/ 251 w 1383"/>
                  <a:gd name="T99" fmla="*/ 1051 h 2835"/>
                  <a:gd name="T100" fmla="*/ 128 w 1383"/>
                  <a:gd name="T101" fmla="*/ 1014 h 2835"/>
                  <a:gd name="T102" fmla="*/ 0 w 1383"/>
                  <a:gd name="T103" fmla="*/ 90 h 2835"/>
                  <a:gd name="T104" fmla="*/ 166 w 1383"/>
                  <a:gd name="T105" fmla="*/ 37 h 2835"/>
                  <a:gd name="T106" fmla="*/ 320 w 1383"/>
                  <a:gd name="T107" fmla="*/ 10 h 2835"/>
                  <a:gd name="T108" fmla="*/ 459 w 1383"/>
                  <a:gd name="T109" fmla="*/ 0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3" h="2835">
                    <a:moveTo>
                      <a:pt x="459" y="0"/>
                    </a:moveTo>
                    <a:lnTo>
                      <a:pt x="582" y="16"/>
                    </a:lnTo>
                    <a:lnTo>
                      <a:pt x="699" y="48"/>
                    </a:lnTo>
                    <a:lnTo>
                      <a:pt x="801" y="96"/>
                    </a:lnTo>
                    <a:lnTo>
                      <a:pt x="897" y="160"/>
                    </a:lnTo>
                    <a:lnTo>
                      <a:pt x="977" y="240"/>
                    </a:lnTo>
                    <a:lnTo>
                      <a:pt x="1052" y="325"/>
                    </a:lnTo>
                    <a:lnTo>
                      <a:pt x="1110" y="427"/>
                    </a:lnTo>
                    <a:lnTo>
                      <a:pt x="1169" y="534"/>
                    </a:lnTo>
                    <a:lnTo>
                      <a:pt x="1212" y="646"/>
                    </a:lnTo>
                    <a:lnTo>
                      <a:pt x="1255" y="763"/>
                    </a:lnTo>
                    <a:lnTo>
                      <a:pt x="1287" y="881"/>
                    </a:lnTo>
                    <a:lnTo>
                      <a:pt x="1313" y="998"/>
                    </a:lnTo>
                    <a:lnTo>
                      <a:pt x="1335" y="1121"/>
                    </a:lnTo>
                    <a:lnTo>
                      <a:pt x="1351" y="1233"/>
                    </a:lnTo>
                    <a:lnTo>
                      <a:pt x="1367" y="1345"/>
                    </a:lnTo>
                    <a:lnTo>
                      <a:pt x="1372" y="1452"/>
                    </a:lnTo>
                    <a:lnTo>
                      <a:pt x="1377" y="1548"/>
                    </a:lnTo>
                    <a:lnTo>
                      <a:pt x="1383" y="1633"/>
                    </a:lnTo>
                    <a:lnTo>
                      <a:pt x="1383" y="1708"/>
                    </a:lnTo>
                    <a:lnTo>
                      <a:pt x="1383" y="1772"/>
                    </a:lnTo>
                    <a:lnTo>
                      <a:pt x="1383" y="1815"/>
                    </a:lnTo>
                    <a:lnTo>
                      <a:pt x="1383" y="1847"/>
                    </a:lnTo>
                    <a:lnTo>
                      <a:pt x="1383" y="1852"/>
                    </a:lnTo>
                    <a:lnTo>
                      <a:pt x="1287" y="1975"/>
                    </a:lnTo>
                    <a:lnTo>
                      <a:pt x="1212" y="2109"/>
                    </a:lnTo>
                    <a:lnTo>
                      <a:pt x="1164" y="2242"/>
                    </a:lnTo>
                    <a:lnTo>
                      <a:pt x="1127" y="2370"/>
                    </a:lnTo>
                    <a:lnTo>
                      <a:pt x="1105" y="2493"/>
                    </a:lnTo>
                    <a:lnTo>
                      <a:pt x="1094" y="2605"/>
                    </a:lnTo>
                    <a:lnTo>
                      <a:pt x="1094" y="2696"/>
                    </a:lnTo>
                    <a:lnTo>
                      <a:pt x="1094" y="2771"/>
                    </a:lnTo>
                    <a:lnTo>
                      <a:pt x="1100" y="2819"/>
                    </a:lnTo>
                    <a:lnTo>
                      <a:pt x="1100" y="2835"/>
                    </a:lnTo>
                    <a:lnTo>
                      <a:pt x="870" y="2482"/>
                    </a:lnTo>
                    <a:lnTo>
                      <a:pt x="844" y="2413"/>
                    </a:lnTo>
                    <a:lnTo>
                      <a:pt x="828" y="2344"/>
                    </a:lnTo>
                    <a:lnTo>
                      <a:pt x="822" y="2274"/>
                    </a:lnTo>
                    <a:lnTo>
                      <a:pt x="817" y="2189"/>
                    </a:lnTo>
                    <a:lnTo>
                      <a:pt x="806" y="2093"/>
                    </a:lnTo>
                    <a:lnTo>
                      <a:pt x="790" y="1986"/>
                    </a:lnTo>
                    <a:lnTo>
                      <a:pt x="769" y="1868"/>
                    </a:lnTo>
                    <a:lnTo>
                      <a:pt x="737" y="1746"/>
                    </a:lnTo>
                    <a:lnTo>
                      <a:pt x="699" y="1623"/>
                    </a:lnTo>
                    <a:lnTo>
                      <a:pt x="651" y="1505"/>
                    </a:lnTo>
                    <a:lnTo>
                      <a:pt x="598" y="1388"/>
                    </a:lnTo>
                    <a:lnTo>
                      <a:pt x="529" y="1286"/>
                    </a:lnTo>
                    <a:lnTo>
                      <a:pt x="449" y="1190"/>
                    </a:lnTo>
                    <a:lnTo>
                      <a:pt x="358" y="1110"/>
                    </a:lnTo>
                    <a:lnTo>
                      <a:pt x="251" y="1051"/>
                    </a:lnTo>
                    <a:lnTo>
                      <a:pt x="128" y="1014"/>
                    </a:lnTo>
                    <a:lnTo>
                      <a:pt x="0" y="90"/>
                    </a:lnTo>
                    <a:lnTo>
                      <a:pt x="166" y="37"/>
                    </a:lnTo>
                    <a:lnTo>
                      <a:pt x="320" y="10"/>
                    </a:lnTo>
                    <a:lnTo>
                      <a:pt x="45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7" name="Freeform 30"/>
              <p:cNvSpPr>
                <a:spLocks/>
              </p:cNvSpPr>
              <p:nvPr/>
            </p:nvSpPr>
            <p:spPr bwMode="auto">
              <a:xfrm>
                <a:off x="4983393" y="3241249"/>
                <a:ext cx="149362" cy="290685"/>
              </a:xfrm>
              <a:custGeom>
                <a:avLst/>
                <a:gdLst>
                  <a:gd name="T0" fmla="*/ 288 w 576"/>
                  <a:gd name="T1" fmla="*/ 0 h 1121"/>
                  <a:gd name="T2" fmla="*/ 288 w 576"/>
                  <a:gd name="T3" fmla="*/ 0 h 1121"/>
                  <a:gd name="T4" fmla="*/ 379 w 576"/>
                  <a:gd name="T5" fmla="*/ 16 h 1121"/>
                  <a:gd name="T6" fmla="*/ 454 w 576"/>
                  <a:gd name="T7" fmla="*/ 53 h 1121"/>
                  <a:gd name="T8" fmla="*/ 518 w 576"/>
                  <a:gd name="T9" fmla="*/ 112 h 1121"/>
                  <a:gd name="T10" fmla="*/ 555 w 576"/>
                  <a:gd name="T11" fmla="*/ 187 h 1121"/>
                  <a:gd name="T12" fmla="*/ 576 w 576"/>
                  <a:gd name="T13" fmla="*/ 272 h 1121"/>
                  <a:gd name="T14" fmla="*/ 566 w 576"/>
                  <a:gd name="T15" fmla="*/ 363 h 1121"/>
                  <a:gd name="T16" fmla="*/ 411 w 576"/>
                  <a:gd name="T17" fmla="*/ 993 h 1121"/>
                  <a:gd name="T18" fmla="*/ 389 w 576"/>
                  <a:gd name="T19" fmla="*/ 1046 h 1121"/>
                  <a:gd name="T20" fmla="*/ 352 w 576"/>
                  <a:gd name="T21" fmla="*/ 1084 h 1121"/>
                  <a:gd name="T22" fmla="*/ 304 w 576"/>
                  <a:gd name="T23" fmla="*/ 1111 h 1121"/>
                  <a:gd name="T24" fmla="*/ 245 w 576"/>
                  <a:gd name="T25" fmla="*/ 1121 h 1121"/>
                  <a:gd name="T26" fmla="*/ 187 w 576"/>
                  <a:gd name="T27" fmla="*/ 1111 h 1121"/>
                  <a:gd name="T28" fmla="*/ 133 w 576"/>
                  <a:gd name="T29" fmla="*/ 1078 h 1121"/>
                  <a:gd name="T30" fmla="*/ 101 w 576"/>
                  <a:gd name="T31" fmla="*/ 1030 h 1121"/>
                  <a:gd name="T32" fmla="*/ 80 w 576"/>
                  <a:gd name="T33" fmla="*/ 972 h 1121"/>
                  <a:gd name="T34" fmla="*/ 0 w 576"/>
                  <a:gd name="T35" fmla="*/ 326 h 1121"/>
                  <a:gd name="T36" fmla="*/ 0 w 576"/>
                  <a:gd name="T37" fmla="*/ 240 h 1121"/>
                  <a:gd name="T38" fmla="*/ 26 w 576"/>
                  <a:gd name="T39" fmla="*/ 165 h 1121"/>
                  <a:gd name="T40" fmla="*/ 69 w 576"/>
                  <a:gd name="T41" fmla="*/ 101 h 1121"/>
                  <a:gd name="T42" fmla="*/ 128 w 576"/>
                  <a:gd name="T43" fmla="*/ 48 h 1121"/>
                  <a:gd name="T44" fmla="*/ 203 w 576"/>
                  <a:gd name="T45" fmla="*/ 16 h 1121"/>
                  <a:gd name="T46" fmla="*/ 288 w 576"/>
                  <a:gd name="T47"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 h="1121">
                    <a:moveTo>
                      <a:pt x="288" y="0"/>
                    </a:moveTo>
                    <a:lnTo>
                      <a:pt x="288" y="0"/>
                    </a:lnTo>
                    <a:lnTo>
                      <a:pt x="379" y="16"/>
                    </a:lnTo>
                    <a:lnTo>
                      <a:pt x="454" y="53"/>
                    </a:lnTo>
                    <a:lnTo>
                      <a:pt x="518" y="112"/>
                    </a:lnTo>
                    <a:lnTo>
                      <a:pt x="555" y="187"/>
                    </a:lnTo>
                    <a:lnTo>
                      <a:pt x="576" y="272"/>
                    </a:lnTo>
                    <a:lnTo>
                      <a:pt x="566" y="363"/>
                    </a:lnTo>
                    <a:lnTo>
                      <a:pt x="411" y="993"/>
                    </a:lnTo>
                    <a:lnTo>
                      <a:pt x="389" y="1046"/>
                    </a:lnTo>
                    <a:lnTo>
                      <a:pt x="352" y="1084"/>
                    </a:lnTo>
                    <a:lnTo>
                      <a:pt x="304" y="1111"/>
                    </a:lnTo>
                    <a:lnTo>
                      <a:pt x="245" y="1121"/>
                    </a:lnTo>
                    <a:lnTo>
                      <a:pt x="187" y="1111"/>
                    </a:lnTo>
                    <a:lnTo>
                      <a:pt x="133" y="1078"/>
                    </a:lnTo>
                    <a:lnTo>
                      <a:pt x="101" y="1030"/>
                    </a:lnTo>
                    <a:lnTo>
                      <a:pt x="80" y="972"/>
                    </a:lnTo>
                    <a:lnTo>
                      <a:pt x="0" y="326"/>
                    </a:lnTo>
                    <a:lnTo>
                      <a:pt x="0" y="240"/>
                    </a:lnTo>
                    <a:lnTo>
                      <a:pt x="26" y="165"/>
                    </a:lnTo>
                    <a:lnTo>
                      <a:pt x="69" y="101"/>
                    </a:lnTo>
                    <a:lnTo>
                      <a:pt x="128" y="48"/>
                    </a:lnTo>
                    <a:lnTo>
                      <a:pt x="203" y="16"/>
                    </a:lnTo>
                    <a:lnTo>
                      <a:pt x="288" y="0"/>
                    </a:lnTo>
                    <a:close/>
                  </a:path>
                </a:pathLst>
              </a:custGeom>
              <a:solidFill>
                <a:srgbClr val="F2BD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8" name="Freeform 31"/>
              <p:cNvSpPr>
                <a:spLocks/>
              </p:cNvSpPr>
              <p:nvPr/>
            </p:nvSpPr>
            <p:spPr bwMode="auto">
              <a:xfrm>
                <a:off x="4004764" y="2479660"/>
                <a:ext cx="984075" cy="871017"/>
              </a:xfrm>
              <a:custGeom>
                <a:avLst/>
                <a:gdLst>
                  <a:gd name="T0" fmla="*/ 2477 w 3795"/>
                  <a:gd name="T1" fmla="*/ 6 h 3359"/>
                  <a:gd name="T2" fmla="*/ 2861 w 3795"/>
                  <a:gd name="T3" fmla="*/ 59 h 3359"/>
                  <a:gd name="T4" fmla="*/ 3176 w 3795"/>
                  <a:gd name="T5" fmla="*/ 166 h 3359"/>
                  <a:gd name="T6" fmla="*/ 3416 w 3795"/>
                  <a:gd name="T7" fmla="*/ 310 h 3359"/>
                  <a:gd name="T8" fmla="*/ 3598 w 3795"/>
                  <a:gd name="T9" fmla="*/ 465 h 3359"/>
                  <a:gd name="T10" fmla="*/ 3715 w 3795"/>
                  <a:gd name="T11" fmla="*/ 630 h 3359"/>
                  <a:gd name="T12" fmla="*/ 3779 w 3795"/>
                  <a:gd name="T13" fmla="*/ 775 h 3359"/>
                  <a:gd name="T14" fmla="*/ 3795 w 3795"/>
                  <a:gd name="T15" fmla="*/ 951 h 3359"/>
                  <a:gd name="T16" fmla="*/ 3768 w 3795"/>
                  <a:gd name="T17" fmla="*/ 1170 h 3359"/>
                  <a:gd name="T18" fmla="*/ 3683 w 3795"/>
                  <a:gd name="T19" fmla="*/ 1362 h 3359"/>
                  <a:gd name="T20" fmla="*/ 3528 w 3795"/>
                  <a:gd name="T21" fmla="*/ 1533 h 3359"/>
                  <a:gd name="T22" fmla="*/ 3304 w 3795"/>
                  <a:gd name="T23" fmla="*/ 1666 h 3359"/>
                  <a:gd name="T24" fmla="*/ 2989 w 3795"/>
                  <a:gd name="T25" fmla="*/ 1762 h 3359"/>
                  <a:gd name="T26" fmla="*/ 2589 w 3795"/>
                  <a:gd name="T27" fmla="*/ 1810 h 3359"/>
                  <a:gd name="T28" fmla="*/ 2204 w 3795"/>
                  <a:gd name="T29" fmla="*/ 1816 h 3359"/>
                  <a:gd name="T30" fmla="*/ 1911 w 3795"/>
                  <a:gd name="T31" fmla="*/ 1789 h 3359"/>
                  <a:gd name="T32" fmla="*/ 1617 w 3795"/>
                  <a:gd name="T33" fmla="*/ 1784 h 3359"/>
                  <a:gd name="T34" fmla="*/ 1313 w 3795"/>
                  <a:gd name="T35" fmla="*/ 1826 h 3359"/>
                  <a:gd name="T36" fmla="*/ 993 w 3795"/>
                  <a:gd name="T37" fmla="*/ 1960 h 3359"/>
                  <a:gd name="T38" fmla="*/ 790 w 3795"/>
                  <a:gd name="T39" fmla="*/ 2131 h 3359"/>
                  <a:gd name="T40" fmla="*/ 667 w 3795"/>
                  <a:gd name="T41" fmla="*/ 2350 h 3359"/>
                  <a:gd name="T42" fmla="*/ 598 w 3795"/>
                  <a:gd name="T43" fmla="*/ 2579 h 3359"/>
                  <a:gd name="T44" fmla="*/ 566 w 3795"/>
                  <a:gd name="T45" fmla="*/ 2793 h 3359"/>
                  <a:gd name="T46" fmla="*/ 566 w 3795"/>
                  <a:gd name="T47" fmla="*/ 2964 h 3359"/>
                  <a:gd name="T48" fmla="*/ 571 w 3795"/>
                  <a:gd name="T49" fmla="*/ 3065 h 3359"/>
                  <a:gd name="T50" fmla="*/ 293 w 3795"/>
                  <a:gd name="T51" fmla="*/ 3359 h 3359"/>
                  <a:gd name="T52" fmla="*/ 293 w 3795"/>
                  <a:gd name="T53" fmla="*/ 3284 h 3359"/>
                  <a:gd name="T54" fmla="*/ 277 w 3795"/>
                  <a:gd name="T55" fmla="*/ 3092 h 3359"/>
                  <a:gd name="T56" fmla="*/ 235 w 3795"/>
                  <a:gd name="T57" fmla="*/ 2846 h 3359"/>
                  <a:gd name="T58" fmla="*/ 149 w 3795"/>
                  <a:gd name="T59" fmla="*/ 2590 h 3359"/>
                  <a:gd name="T60" fmla="*/ 16 w 3795"/>
                  <a:gd name="T61" fmla="*/ 2376 h 3359"/>
                  <a:gd name="T62" fmla="*/ 10 w 3795"/>
                  <a:gd name="T63" fmla="*/ 2328 h 3359"/>
                  <a:gd name="T64" fmla="*/ 0 w 3795"/>
                  <a:gd name="T65" fmla="*/ 2184 h 3359"/>
                  <a:gd name="T66" fmla="*/ 10 w 3795"/>
                  <a:gd name="T67" fmla="*/ 1965 h 3359"/>
                  <a:gd name="T68" fmla="*/ 43 w 3795"/>
                  <a:gd name="T69" fmla="*/ 1698 h 3359"/>
                  <a:gd name="T70" fmla="*/ 123 w 3795"/>
                  <a:gd name="T71" fmla="*/ 1399 h 3359"/>
                  <a:gd name="T72" fmla="*/ 261 w 3795"/>
                  <a:gd name="T73" fmla="*/ 1090 h 3359"/>
                  <a:gd name="T74" fmla="*/ 475 w 3795"/>
                  <a:gd name="T75" fmla="*/ 780 h 3359"/>
                  <a:gd name="T76" fmla="*/ 774 w 3795"/>
                  <a:gd name="T77" fmla="*/ 502 h 3359"/>
                  <a:gd name="T78" fmla="*/ 726 w 3795"/>
                  <a:gd name="T79" fmla="*/ 289 h 3359"/>
                  <a:gd name="T80" fmla="*/ 1094 w 3795"/>
                  <a:gd name="T81" fmla="*/ 171 h 3359"/>
                  <a:gd name="T82" fmla="*/ 1510 w 3795"/>
                  <a:gd name="T83" fmla="*/ 81 h 3359"/>
                  <a:gd name="T84" fmla="*/ 1911 w 3795"/>
                  <a:gd name="T85" fmla="*/ 22 h 3359"/>
                  <a:gd name="T86" fmla="*/ 2252 w 3795"/>
                  <a:gd name="T87" fmla="*/ 0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95" h="3359">
                    <a:moveTo>
                      <a:pt x="2252" y="0"/>
                    </a:moveTo>
                    <a:lnTo>
                      <a:pt x="2477" y="6"/>
                    </a:lnTo>
                    <a:lnTo>
                      <a:pt x="2679" y="27"/>
                    </a:lnTo>
                    <a:lnTo>
                      <a:pt x="2861" y="59"/>
                    </a:lnTo>
                    <a:lnTo>
                      <a:pt x="3026" y="107"/>
                    </a:lnTo>
                    <a:lnTo>
                      <a:pt x="3176" y="166"/>
                    </a:lnTo>
                    <a:lnTo>
                      <a:pt x="3304" y="235"/>
                    </a:lnTo>
                    <a:lnTo>
                      <a:pt x="3416" y="310"/>
                    </a:lnTo>
                    <a:lnTo>
                      <a:pt x="3512" y="385"/>
                    </a:lnTo>
                    <a:lnTo>
                      <a:pt x="3598" y="465"/>
                    </a:lnTo>
                    <a:lnTo>
                      <a:pt x="3662" y="550"/>
                    </a:lnTo>
                    <a:lnTo>
                      <a:pt x="3715" y="630"/>
                    </a:lnTo>
                    <a:lnTo>
                      <a:pt x="3752" y="705"/>
                    </a:lnTo>
                    <a:lnTo>
                      <a:pt x="3779" y="775"/>
                    </a:lnTo>
                    <a:lnTo>
                      <a:pt x="3790" y="839"/>
                    </a:lnTo>
                    <a:lnTo>
                      <a:pt x="3795" y="951"/>
                    </a:lnTo>
                    <a:lnTo>
                      <a:pt x="3790" y="1063"/>
                    </a:lnTo>
                    <a:lnTo>
                      <a:pt x="3768" y="1170"/>
                    </a:lnTo>
                    <a:lnTo>
                      <a:pt x="3736" y="1271"/>
                    </a:lnTo>
                    <a:lnTo>
                      <a:pt x="3683" y="1362"/>
                    </a:lnTo>
                    <a:lnTo>
                      <a:pt x="3619" y="1453"/>
                    </a:lnTo>
                    <a:lnTo>
                      <a:pt x="3528" y="1533"/>
                    </a:lnTo>
                    <a:lnTo>
                      <a:pt x="3427" y="1602"/>
                    </a:lnTo>
                    <a:lnTo>
                      <a:pt x="3304" y="1666"/>
                    </a:lnTo>
                    <a:lnTo>
                      <a:pt x="3155" y="1720"/>
                    </a:lnTo>
                    <a:lnTo>
                      <a:pt x="2989" y="1762"/>
                    </a:lnTo>
                    <a:lnTo>
                      <a:pt x="2802" y="1794"/>
                    </a:lnTo>
                    <a:lnTo>
                      <a:pt x="2589" y="1810"/>
                    </a:lnTo>
                    <a:lnTo>
                      <a:pt x="2349" y="1821"/>
                    </a:lnTo>
                    <a:lnTo>
                      <a:pt x="2204" y="1816"/>
                    </a:lnTo>
                    <a:lnTo>
                      <a:pt x="2060" y="1805"/>
                    </a:lnTo>
                    <a:lnTo>
                      <a:pt x="1911" y="1789"/>
                    </a:lnTo>
                    <a:lnTo>
                      <a:pt x="1767" y="1784"/>
                    </a:lnTo>
                    <a:lnTo>
                      <a:pt x="1617" y="1784"/>
                    </a:lnTo>
                    <a:lnTo>
                      <a:pt x="1468" y="1794"/>
                    </a:lnTo>
                    <a:lnTo>
                      <a:pt x="1313" y="1826"/>
                    </a:lnTo>
                    <a:lnTo>
                      <a:pt x="1153" y="1880"/>
                    </a:lnTo>
                    <a:lnTo>
                      <a:pt x="993" y="1960"/>
                    </a:lnTo>
                    <a:lnTo>
                      <a:pt x="881" y="2040"/>
                    </a:lnTo>
                    <a:lnTo>
                      <a:pt x="790" y="2131"/>
                    </a:lnTo>
                    <a:lnTo>
                      <a:pt x="720" y="2238"/>
                    </a:lnTo>
                    <a:lnTo>
                      <a:pt x="667" y="2350"/>
                    </a:lnTo>
                    <a:lnTo>
                      <a:pt x="624" y="2462"/>
                    </a:lnTo>
                    <a:lnTo>
                      <a:pt x="598" y="2579"/>
                    </a:lnTo>
                    <a:lnTo>
                      <a:pt x="576" y="2691"/>
                    </a:lnTo>
                    <a:lnTo>
                      <a:pt x="566" y="2793"/>
                    </a:lnTo>
                    <a:lnTo>
                      <a:pt x="566" y="2889"/>
                    </a:lnTo>
                    <a:lnTo>
                      <a:pt x="566" y="2964"/>
                    </a:lnTo>
                    <a:lnTo>
                      <a:pt x="571" y="3028"/>
                    </a:lnTo>
                    <a:lnTo>
                      <a:pt x="571" y="3065"/>
                    </a:lnTo>
                    <a:lnTo>
                      <a:pt x="576" y="3076"/>
                    </a:lnTo>
                    <a:lnTo>
                      <a:pt x="293" y="3359"/>
                    </a:lnTo>
                    <a:lnTo>
                      <a:pt x="293" y="3337"/>
                    </a:lnTo>
                    <a:lnTo>
                      <a:pt x="293" y="3284"/>
                    </a:lnTo>
                    <a:lnTo>
                      <a:pt x="288" y="3199"/>
                    </a:lnTo>
                    <a:lnTo>
                      <a:pt x="277" y="3092"/>
                    </a:lnTo>
                    <a:lnTo>
                      <a:pt x="261" y="2974"/>
                    </a:lnTo>
                    <a:lnTo>
                      <a:pt x="235" y="2846"/>
                    </a:lnTo>
                    <a:lnTo>
                      <a:pt x="197" y="2713"/>
                    </a:lnTo>
                    <a:lnTo>
                      <a:pt x="149" y="2590"/>
                    </a:lnTo>
                    <a:lnTo>
                      <a:pt x="91" y="2472"/>
                    </a:lnTo>
                    <a:lnTo>
                      <a:pt x="16" y="2376"/>
                    </a:lnTo>
                    <a:lnTo>
                      <a:pt x="10" y="2366"/>
                    </a:lnTo>
                    <a:lnTo>
                      <a:pt x="10" y="2328"/>
                    </a:lnTo>
                    <a:lnTo>
                      <a:pt x="5" y="2264"/>
                    </a:lnTo>
                    <a:lnTo>
                      <a:pt x="0" y="2184"/>
                    </a:lnTo>
                    <a:lnTo>
                      <a:pt x="0" y="2083"/>
                    </a:lnTo>
                    <a:lnTo>
                      <a:pt x="10" y="1965"/>
                    </a:lnTo>
                    <a:lnTo>
                      <a:pt x="21" y="1837"/>
                    </a:lnTo>
                    <a:lnTo>
                      <a:pt x="43" y="1698"/>
                    </a:lnTo>
                    <a:lnTo>
                      <a:pt x="75" y="1554"/>
                    </a:lnTo>
                    <a:lnTo>
                      <a:pt x="123" y="1399"/>
                    </a:lnTo>
                    <a:lnTo>
                      <a:pt x="181" y="1244"/>
                    </a:lnTo>
                    <a:lnTo>
                      <a:pt x="261" y="1090"/>
                    </a:lnTo>
                    <a:lnTo>
                      <a:pt x="357" y="935"/>
                    </a:lnTo>
                    <a:lnTo>
                      <a:pt x="475" y="780"/>
                    </a:lnTo>
                    <a:lnTo>
                      <a:pt x="614" y="636"/>
                    </a:lnTo>
                    <a:lnTo>
                      <a:pt x="774" y="502"/>
                    </a:lnTo>
                    <a:lnTo>
                      <a:pt x="566" y="363"/>
                    </a:lnTo>
                    <a:lnTo>
                      <a:pt x="726" y="289"/>
                    </a:lnTo>
                    <a:lnTo>
                      <a:pt x="902" y="225"/>
                    </a:lnTo>
                    <a:lnTo>
                      <a:pt x="1094" y="171"/>
                    </a:lnTo>
                    <a:lnTo>
                      <a:pt x="1302" y="123"/>
                    </a:lnTo>
                    <a:lnTo>
                      <a:pt x="1510" y="81"/>
                    </a:lnTo>
                    <a:lnTo>
                      <a:pt x="1713" y="48"/>
                    </a:lnTo>
                    <a:lnTo>
                      <a:pt x="1911" y="22"/>
                    </a:lnTo>
                    <a:lnTo>
                      <a:pt x="2092" y="6"/>
                    </a:lnTo>
                    <a:lnTo>
                      <a:pt x="225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9" name="Freeform 32"/>
              <p:cNvSpPr>
                <a:spLocks/>
              </p:cNvSpPr>
              <p:nvPr/>
            </p:nvSpPr>
            <p:spPr bwMode="auto">
              <a:xfrm>
                <a:off x="4004764" y="2609833"/>
                <a:ext cx="740585" cy="740844"/>
              </a:xfrm>
              <a:custGeom>
                <a:avLst/>
                <a:gdLst>
                  <a:gd name="T0" fmla="*/ 667 w 2856"/>
                  <a:gd name="T1" fmla="*/ 166 h 2857"/>
                  <a:gd name="T2" fmla="*/ 534 w 2856"/>
                  <a:gd name="T3" fmla="*/ 481 h 2857"/>
                  <a:gd name="T4" fmla="*/ 475 w 2856"/>
                  <a:gd name="T5" fmla="*/ 764 h 2857"/>
                  <a:gd name="T6" fmla="*/ 464 w 2856"/>
                  <a:gd name="T7" fmla="*/ 988 h 2857"/>
                  <a:gd name="T8" fmla="*/ 475 w 2856"/>
                  <a:gd name="T9" fmla="*/ 1138 h 2857"/>
                  <a:gd name="T10" fmla="*/ 486 w 2856"/>
                  <a:gd name="T11" fmla="*/ 1196 h 2857"/>
                  <a:gd name="T12" fmla="*/ 817 w 2856"/>
                  <a:gd name="T13" fmla="*/ 1036 h 2857"/>
                  <a:gd name="T14" fmla="*/ 1121 w 2856"/>
                  <a:gd name="T15" fmla="*/ 972 h 2857"/>
                  <a:gd name="T16" fmla="*/ 1409 w 2856"/>
                  <a:gd name="T17" fmla="*/ 983 h 2857"/>
                  <a:gd name="T18" fmla="*/ 1681 w 2856"/>
                  <a:gd name="T19" fmla="*/ 1036 h 2857"/>
                  <a:gd name="T20" fmla="*/ 1954 w 2856"/>
                  <a:gd name="T21" fmla="*/ 1116 h 2857"/>
                  <a:gd name="T22" fmla="*/ 2236 w 2856"/>
                  <a:gd name="T23" fmla="*/ 1202 h 2857"/>
                  <a:gd name="T24" fmla="*/ 2530 w 2856"/>
                  <a:gd name="T25" fmla="*/ 1266 h 2857"/>
                  <a:gd name="T26" fmla="*/ 2856 w 2856"/>
                  <a:gd name="T27" fmla="*/ 1282 h 2857"/>
                  <a:gd name="T28" fmla="*/ 2530 w 2856"/>
                  <a:gd name="T29" fmla="*/ 1314 h 2857"/>
                  <a:gd name="T30" fmla="*/ 2204 w 2856"/>
                  <a:gd name="T31" fmla="*/ 1314 h 2857"/>
                  <a:gd name="T32" fmla="*/ 1911 w 2856"/>
                  <a:gd name="T33" fmla="*/ 1287 h 2857"/>
                  <a:gd name="T34" fmla="*/ 1617 w 2856"/>
                  <a:gd name="T35" fmla="*/ 1282 h 2857"/>
                  <a:gd name="T36" fmla="*/ 1313 w 2856"/>
                  <a:gd name="T37" fmla="*/ 1324 h 2857"/>
                  <a:gd name="T38" fmla="*/ 993 w 2856"/>
                  <a:gd name="T39" fmla="*/ 1458 h 2857"/>
                  <a:gd name="T40" fmla="*/ 790 w 2856"/>
                  <a:gd name="T41" fmla="*/ 1629 h 2857"/>
                  <a:gd name="T42" fmla="*/ 667 w 2856"/>
                  <a:gd name="T43" fmla="*/ 1848 h 2857"/>
                  <a:gd name="T44" fmla="*/ 598 w 2856"/>
                  <a:gd name="T45" fmla="*/ 2077 h 2857"/>
                  <a:gd name="T46" fmla="*/ 566 w 2856"/>
                  <a:gd name="T47" fmla="*/ 2291 h 2857"/>
                  <a:gd name="T48" fmla="*/ 566 w 2856"/>
                  <a:gd name="T49" fmla="*/ 2462 h 2857"/>
                  <a:gd name="T50" fmla="*/ 571 w 2856"/>
                  <a:gd name="T51" fmla="*/ 2563 h 2857"/>
                  <a:gd name="T52" fmla="*/ 293 w 2856"/>
                  <a:gd name="T53" fmla="*/ 2857 h 2857"/>
                  <a:gd name="T54" fmla="*/ 293 w 2856"/>
                  <a:gd name="T55" fmla="*/ 2782 h 2857"/>
                  <a:gd name="T56" fmla="*/ 277 w 2856"/>
                  <a:gd name="T57" fmla="*/ 2590 h 2857"/>
                  <a:gd name="T58" fmla="*/ 235 w 2856"/>
                  <a:gd name="T59" fmla="*/ 2344 h 2857"/>
                  <a:gd name="T60" fmla="*/ 149 w 2856"/>
                  <a:gd name="T61" fmla="*/ 2088 h 2857"/>
                  <a:gd name="T62" fmla="*/ 16 w 2856"/>
                  <a:gd name="T63" fmla="*/ 1874 h 2857"/>
                  <a:gd name="T64" fmla="*/ 10 w 2856"/>
                  <a:gd name="T65" fmla="*/ 1826 h 2857"/>
                  <a:gd name="T66" fmla="*/ 0 w 2856"/>
                  <a:gd name="T67" fmla="*/ 1682 h 2857"/>
                  <a:gd name="T68" fmla="*/ 10 w 2856"/>
                  <a:gd name="T69" fmla="*/ 1463 h 2857"/>
                  <a:gd name="T70" fmla="*/ 43 w 2856"/>
                  <a:gd name="T71" fmla="*/ 1196 h 2857"/>
                  <a:gd name="T72" fmla="*/ 123 w 2856"/>
                  <a:gd name="T73" fmla="*/ 897 h 2857"/>
                  <a:gd name="T74" fmla="*/ 261 w 2856"/>
                  <a:gd name="T75" fmla="*/ 588 h 2857"/>
                  <a:gd name="T76" fmla="*/ 475 w 2856"/>
                  <a:gd name="T77" fmla="*/ 278 h 2857"/>
                  <a:gd name="T78" fmla="*/ 774 w 2856"/>
                  <a:gd name="T79" fmla="*/ 0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6" h="2857">
                    <a:moveTo>
                      <a:pt x="774" y="0"/>
                    </a:moveTo>
                    <a:lnTo>
                      <a:pt x="667" y="166"/>
                    </a:lnTo>
                    <a:lnTo>
                      <a:pt x="592" y="326"/>
                    </a:lnTo>
                    <a:lnTo>
                      <a:pt x="534" y="481"/>
                    </a:lnTo>
                    <a:lnTo>
                      <a:pt x="496" y="630"/>
                    </a:lnTo>
                    <a:lnTo>
                      <a:pt x="475" y="764"/>
                    </a:lnTo>
                    <a:lnTo>
                      <a:pt x="464" y="887"/>
                    </a:lnTo>
                    <a:lnTo>
                      <a:pt x="464" y="988"/>
                    </a:lnTo>
                    <a:lnTo>
                      <a:pt x="470" y="1073"/>
                    </a:lnTo>
                    <a:lnTo>
                      <a:pt x="475" y="1138"/>
                    </a:lnTo>
                    <a:lnTo>
                      <a:pt x="486" y="1180"/>
                    </a:lnTo>
                    <a:lnTo>
                      <a:pt x="486" y="1196"/>
                    </a:lnTo>
                    <a:lnTo>
                      <a:pt x="656" y="1100"/>
                    </a:lnTo>
                    <a:lnTo>
                      <a:pt x="817" y="1036"/>
                    </a:lnTo>
                    <a:lnTo>
                      <a:pt x="971" y="993"/>
                    </a:lnTo>
                    <a:lnTo>
                      <a:pt x="1121" y="972"/>
                    </a:lnTo>
                    <a:lnTo>
                      <a:pt x="1265" y="972"/>
                    </a:lnTo>
                    <a:lnTo>
                      <a:pt x="1409" y="983"/>
                    </a:lnTo>
                    <a:lnTo>
                      <a:pt x="1542" y="1004"/>
                    </a:lnTo>
                    <a:lnTo>
                      <a:pt x="1681" y="1036"/>
                    </a:lnTo>
                    <a:lnTo>
                      <a:pt x="1815" y="1079"/>
                    </a:lnTo>
                    <a:lnTo>
                      <a:pt x="1954" y="1116"/>
                    </a:lnTo>
                    <a:lnTo>
                      <a:pt x="2092" y="1159"/>
                    </a:lnTo>
                    <a:lnTo>
                      <a:pt x="2236" y="1202"/>
                    </a:lnTo>
                    <a:lnTo>
                      <a:pt x="2381" y="1239"/>
                    </a:lnTo>
                    <a:lnTo>
                      <a:pt x="2530" y="1266"/>
                    </a:lnTo>
                    <a:lnTo>
                      <a:pt x="2690" y="1282"/>
                    </a:lnTo>
                    <a:lnTo>
                      <a:pt x="2856" y="1282"/>
                    </a:lnTo>
                    <a:lnTo>
                      <a:pt x="2701" y="1303"/>
                    </a:lnTo>
                    <a:lnTo>
                      <a:pt x="2530" y="1314"/>
                    </a:lnTo>
                    <a:lnTo>
                      <a:pt x="2349" y="1319"/>
                    </a:lnTo>
                    <a:lnTo>
                      <a:pt x="2204" y="1314"/>
                    </a:lnTo>
                    <a:lnTo>
                      <a:pt x="2060" y="1303"/>
                    </a:lnTo>
                    <a:lnTo>
                      <a:pt x="1911" y="1287"/>
                    </a:lnTo>
                    <a:lnTo>
                      <a:pt x="1767" y="1282"/>
                    </a:lnTo>
                    <a:lnTo>
                      <a:pt x="1617" y="1282"/>
                    </a:lnTo>
                    <a:lnTo>
                      <a:pt x="1468" y="1292"/>
                    </a:lnTo>
                    <a:lnTo>
                      <a:pt x="1313" y="1324"/>
                    </a:lnTo>
                    <a:lnTo>
                      <a:pt x="1153" y="1378"/>
                    </a:lnTo>
                    <a:lnTo>
                      <a:pt x="993" y="1458"/>
                    </a:lnTo>
                    <a:lnTo>
                      <a:pt x="881" y="1538"/>
                    </a:lnTo>
                    <a:lnTo>
                      <a:pt x="790" y="1629"/>
                    </a:lnTo>
                    <a:lnTo>
                      <a:pt x="720" y="1736"/>
                    </a:lnTo>
                    <a:lnTo>
                      <a:pt x="667" y="1848"/>
                    </a:lnTo>
                    <a:lnTo>
                      <a:pt x="624" y="1960"/>
                    </a:lnTo>
                    <a:lnTo>
                      <a:pt x="598" y="2077"/>
                    </a:lnTo>
                    <a:lnTo>
                      <a:pt x="576" y="2189"/>
                    </a:lnTo>
                    <a:lnTo>
                      <a:pt x="566" y="2291"/>
                    </a:lnTo>
                    <a:lnTo>
                      <a:pt x="566" y="2387"/>
                    </a:lnTo>
                    <a:lnTo>
                      <a:pt x="566" y="2462"/>
                    </a:lnTo>
                    <a:lnTo>
                      <a:pt x="571" y="2526"/>
                    </a:lnTo>
                    <a:lnTo>
                      <a:pt x="571" y="2563"/>
                    </a:lnTo>
                    <a:lnTo>
                      <a:pt x="576" y="2574"/>
                    </a:lnTo>
                    <a:lnTo>
                      <a:pt x="293" y="2857"/>
                    </a:lnTo>
                    <a:lnTo>
                      <a:pt x="293" y="2835"/>
                    </a:lnTo>
                    <a:lnTo>
                      <a:pt x="293" y="2782"/>
                    </a:lnTo>
                    <a:lnTo>
                      <a:pt x="288" y="2697"/>
                    </a:lnTo>
                    <a:lnTo>
                      <a:pt x="277" y="2590"/>
                    </a:lnTo>
                    <a:lnTo>
                      <a:pt x="261" y="2472"/>
                    </a:lnTo>
                    <a:lnTo>
                      <a:pt x="235" y="2344"/>
                    </a:lnTo>
                    <a:lnTo>
                      <a:pt x="197" y="2211"/>
                    </a:lnTo>
                    <a:lnTo>
                      <a:pt x="149" y="2088"/>
                    </a:lnTo>
                    <a:lnTo>
                      <a:pt x="91" y="1970"/>
                    </a:lnTo>
                    <a:lnTo>
                      <a:pt x="16" y="1874"/>
                    </a:lnTo>
                    <a:lnTo>
                      <a:pt x="10" y="1864"/>
                    </a:lnTo>
                    <a:lnTo>
                      <a:pt x="10" y="1826"/>
                    </a:lnTo>
                    <a:lnTo>
                      <a:pt x="5" y="1762"/>
                    </a:lnTo>
                    <a:lnTo>
                      <a:pt x="0" y="1682"/>
                    </a:lnTo>
                    <a:lnTo>
                      <a:pt x="0" y="1581"/>
                    </a:lnTo>
                    <a:lnTo>
                      <a:pt x="10" y="1463"/>
                    </a:lnTo>
                    <a:lnTo>
                      <a:pt x="21" y="1335"/>
                    </a:lnTo>
                    <a:lnTo>
                      <a:pt x="43" y="1196"/>
                    </a:lnTo>
                    <a:lnTo>
                      <a:pt x="75" y="1052"/>
                    </a:lnTo>
                    <a:lnTo>
                      <a:pt x="123" y="897"/>
                    </a:lnTo>
                    <a:lnTo>
                      <a:pt x="181" y="742"/>
                    </a:lnTo>
                    <a:lnTo>
                      <a:pt x="261" y="588"/>
                    </a:lnTo>
                    <a:lnTo>
                      <a:pt x="357" y="433"/>
                    </a:lnTo>
                    <a:lnTo>
                      <a:pt x="475" y="278"/>
                    </a:lnTo>
                    <a:lnTo>
                      <a:pt x="614" y="134"/>
                    </a:lnTo>
                    <a:lnTo>
                      <a:pt x="77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0" name="Freeform 33"/>
              <p:cNvSpPr>
                <a:spLocks/>
              </p:cNvSpPr>
              <p:nvPr/>
            </p:nvSpPr>
            <p:spPr bwMode="auto">
              <a:xfrm>
                <a:off x="4044956" y="3241249"/>
                <a:ext cx="149362" cy="290685"/>
              </a:xfrm>
              <a:custGeom>
                <a:avLst/>
                <a:gdLst>
                  <a:gd name="T0" fmla="*/ 288 w 576"/>
                  <a:gd name="T1" fmla="*/ 0 h 1121"/>
                  <a:gd name="T2" fmla="*/ 288 w 576"/>
                  <a:gd name="T3" fmla="*/ 0 h 1121"/>
                  <a:gd name="T4" fmla="*/ 373 w 576"/>
                  <a:gd name="T5" fmla="*/ 16 h 1121"/>
                  <a:gd name="T6" fmla="*/ 448 w 576"/>
                  <a:gd name="T7" fmla="*/ 48 h 1121"/>
                  <a:gd name="T8" fmla="*/ 507 w 576"/>
                  <a:gd name="T9" fmla="*/ 101 h 1121"/>
                  <a:gd name="T10" fmla="*/ 549 w 576"/>
                  <a:gd name="T11" fmla="*/ 165 h 1121"/>
                  <a:gd name="T12" fmla="*/ 576 w 576"/>
                  <a:gd name="T13" fmla="*/ 240 h 1121"/>
                  <a:gd name="T14" fmla="*/ 576 w 576"/>
                  <a:gd name="T15" fmla="*/ 326 h 1121"/>
                  <a:gd name="T16" fmla="*/ 496 w 576"/>
                  <a:gd name="T17" fmla="*/ 972 h 1121"/>
                  <a:gd name="T18" fmla="*/ 475 w 576"/>
                  <a:gd name="T19" fmla="*/ 1030 h 1121"/>
                  <a:gd name="T20" fmla="*/ 443 w 576"/>
                  <a:gd name="T21" fmla="*/ 1078 h 1121"/>
                  <a:gd name="T22" fmla="*/ 389 w 576"/>
                  <a:gd name="T23" fmla="*/ 1111 h 1121"/>
                  <a:gd name="T24" fmla="*/ 331 w 576"/>
                  <a:gd name="T25" fmla="*/ 1121 h 1121"/>
                  <a:gd name="T26" fmla="*/ 272 w 576"/>
                  <a:gd name="T27" fmla="*/ 1111 h 1121"/>
                  <a:gd name="T28" fmla="*/ 224 w 576"/>
                  <a:gd name="T29" fmla="*/ 1084 h 1121"/>
                  <a:gd name="T30" fmla="*/ 186 w 576"/>
                  <a:gd name="T31" fmla="*/ 1046 h 1121"/>
                  <a:gd name="T32" fmla="*/ 165 w 576"/>
                  <a:gd name="T33" fmla="*/ 993 h 1121"/>
                  <a:gd name="T34" fmla="*/ 10 w 576"/>
                  <a:gd name="T35" fmla="*/ 363 h 1121"/>
                  <a:gd name="T36" fmla="*/ 0 w 576"/>
                  <a:gd name="T37" fmla="*/ 272 h 1121"/>
                  <a:gd name="T38" fmla="*/ 21 w 576"/>
                  <a:gd name="T39" fmla="*/ 187 h 1121"/>
                  <a:gd name="T40" fmla="*/ 58 w 576"/>
                  <a:gd name="T41" fmla="*/ 112 h 1121"/>
                  <a:gd name="T42" fmla="*/ 122 w 576"/>
                  <a:gd name="T43" fmla="*/ 53 h 1121"/>
                  <a:gd name="T44" fmla="*/ 197 w 576"/>
                  <a:gd name="T45" fmla="*/ 16 h 1121"/>
                  <a:gd name="T46" fmla="*/ 288 w 576"/>
                  <a:gd name="T47"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 h="1121">
                    <a:moveTo>
                      <a:pt x="288" y="0"/>
                    </a:moveTo>
                    <a:lnTo>
                      <a:pt x="288" y="0"/>
                    </a:lnTo>
                    <a:lnTo>
                      <a:pt x="373" y="16"/>
                    </a:lnTo>
                    <a:lnTo>
                      <a:pt x="448" y="48"/>
                    </a:lnTo>
                    <a:lnTo>
                      <a:pt x="507" y="101"/>
                    </a:lnTo>
                    <a:lnTo>
                      <a:pt x="549" y="165"/>
                    </a:lnTo>
                    <a:lnTo>
                      <a:pt x="576" y="240"/>
                    </a:lnTo>
                    <a:lnTo>
                      <a:pt x="576" y="326"/>
                    </a:lnTo>
                    <a:lnTo>
                      <a:pt x="496" y="972"/>
                    </a:lnTo>
                    <a:lnTo>
                      <a:pt x="475" y="1030"/>
                    </a:lnTo>
                    <a:lnTo>
                      <a:pt x="443" y="1078"/>
                    </a:lnTo>
                    <a:lnTo>
                      <a:pt x="389" y="1111"/>
                    </a:lnTo>
                    <a:lnTo>
                      <a:pt x="331" y="1121"/>
                    </a:lnTo>
                    <a:lnTo>
                      <a:pt x="272" y="1111"/>
                    </a:lnTo>
                    <a:lnTo>
                      <a:pt x="224" y="1084"/>
                    </a:lnTo>
                    <a:lnTo>
                      <a:pt x="186" y="1046"/>
                    </a:lnTo>
                    <a:lnTo>
                      <a:pt x="165" y="993"/>
                    </a:lnTo>
                    <a:lnTo>
                      <a:pt x="10" y="363"/>
                    </a:lnTo>
                    <a:lnTo>
                      <a:pt x="0" y="272"/>
                    </a:lnTo>
                    <a:lnTo>
                      <a:pt x="21" y="187"/>
                    </a:lnTo>
                    <a:lnTo>
                      <a:pt x="58" y="112"/>
                    </a:lnTo>
                    <a:lnTo>
                      <a:pt x="122" y="53"/>
                    </a:lnTo>
                    <a:lnTo>
                      <a:pt x="197" y="16"/>
                    </a:lnTo>
                    <a:lnTo>
                      <a:pt x="288" y="0"/>
                    </a:lnTo>
                    <a:close/>
                  </a:path>
                </a:pathLst>
              </a:custGeom>
              <a:solidFill>
                <a:srgbClr val="F2BD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1" name="Freeform 34"/>
              <p:cNvSpPr>
                <a:spLocks/>
              </p:cNvSpPr>
              <p:nvPr/>
            </p:nvSpPr>
            <p:spPr bwMode="auto">
              <a:xfrm>
                <a:off x="4770242" y="4512119"/>
                <a:ext cx="326469" cy="72088"/>
              </a:xfrm>
              <a:custGeom>
                <a:avLst/>
                <a:gdLst>
                  <a:gd name="T0" fmla="*/ 277 w 1259"/>
                  <a:gd name="T1" fmla="*/ 0 h 278"/>
                  <a:gd name="T2" fmla="*/ 982 w 1259"/>
                  <a:gd name="T3" fmla="*/ 0 h 278"/>
                  <a:gd name="T4" fmla="*/ 1067 w 1259"/>
                  <a:gd name="T5" fmla="*/ 11 h 278"/>
                  <a:gd name="T6" fmla="*/ 1142 w 1259"/>
                  <a:gd name="T7" fmla="*/ 54 h 278"/>
                  <a:gd name="T8" fmla="*/ 1206 w 1259"/>
                  <a:gd name="T9" fmla="*/ 112 h 278"/>
                  <a:gd name="T10" fmla="*/ 1243 w 1259"/>
                  <a:gd name="T11" fmla="*/ 187 h 278"/>
                  <a:gd name="T12" fmla="*/ 1259 w 1259"/>
                  <a:gd name="T13" fmla="*/ 278 h 278"/>
                  <a:gd name="T14" fmla="*/ 0 w 1259"/>
                  <a:gd name="T15" fmla="*/ 278 h 278"/>
                  <a:gd name="T16" fmla="*/ 16 w 1259"/>
                  <a:gd name="T17" fmla="*/ 187 h 278"/>
                  <a:gd name="T18" fmla="*/ 53 w 1259"/>
                  <a:gd name="T19" fmla="*/ 112 h 278"/>
                  <a:gd name="T20" fmla="*/ 117 w 1259"/>
                  <a:gd name="T21" fmla="*/ 54 h 278"/>
                  <a:gd name="T22" fmla="*/ 192 w 1259"/>
                  <a:gd name="T23" fmla="*/ 11 h 278"/>
                  <a:gd name="T24" fmla="*/ 277 w 1259"/>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9" h="278">
                    <a:moveTo>
                      <a:pt x="277" y="0"/>
                    </a:moveTo>
                    <a:lnTo>
                      <a:pt x="982" y="0"/>
                    </a:lnTo>
                    <a:lnTo>
                      <a:pt x="1067" y="11"/>
                    </a:lnTo>
                    <a:lnTo>
                      <a:pt x="1142" y="54"/>
                    </a:lnTo>
                    <a:lnTo>
                      <a:pt x="1206" y="112"/>
                    </a:lnTo>
                    <a:lnTo>
                      <a:pt x="1243" y="187"/>
                    </a:lnTo>
                    <a:lnTo>
                      <a:pt x="1259" y="278"/>
                    </a:lnTo>
                    <a:lnTo>
                      <a:pt x="0" y="278"/>
                    </a:lnTo>
                    <a:lnTo>
                      <a:pt x="16" y="187"/>
                    </a:lnTo>
                    <a:lnTo>
                      <a:pt x="53" y="112"/>
                    </a:lnTo>
                    <a:lnTo>
                      <a:pt x="117" y="54"/>
                    </a:lnTo>
                    <a:lnTo>
                      <a:pt x="192" y="11"/>
                    </a:lnTo>
                    <a:lnTo>
                      <a:pt x="27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000"/>
              </a:p>
            </p:txBody>
          </p:sp>
        </p:grpSp>
      </p:grpSp>
    </p:spTree>
    <p:extLst>
      <p:ext uri="{BB962C8B-B14F-4D97-AF65-F5344CB8AC3E}">
        <p14:creationId xmlns:p14="http://schemas.microsoft.com/office/powerpoint/2010/main" val="22782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flipH="1">
            <a:off x="3750055" y="4247758"/>
            <a:ext cx="2392203" cy="1384995"/>
          </a:xfrm>
          <a:prstGeom prst="rect">
            <a:avLst/>
          </a:prstGeom>
          <a:noFill/>
        </p:spPr>
        <p:txBody>
          <a:bodyPr wrap="square" rtlCol="0">
            <a:spAutoFit/>
          </a:bodyPr>
          <a:lstStyle/>
          <a:p>
            <a:pPr algn="ctr"/>
            <a:r>
              <a:rPr lang="en-US" sz="1200" kern="0" dirty="0">
                <a:solidFill>
                  <a:schemeClr val="tx1">
                    <a:lumMod val="85000"/>
                    <a:lumOff val="15000"/>
                  </a:schemeClr>
                </a:solidFill>
                <a:latin typeface="Arial" pitchFamily="34" charset="0"/>
                <a:cs typeface="Arial" pitchFamily="34" charset="0"/>
              </a:rPr>
              <a:t>Adding Middle Initial, Age, or Spouse First Name to the screening file did not significantly impact the likelihood for that record to be a close or exact match between screened and verified capacities.</a:t>
            </a:r>
          </a:p>
        </p:txBody>
      </p:sp>
      <p:grpSp>
        <p:nvGrpSpPr>
          <p:cNvPr id="52" name="Group 51"/>
          <p:cNvGrpSpPr/>
          <p:nvPr/>
        </p:nvGrpSpPr>
        <p:grpSpPr>
          <a:xfrm>
            <a:off x="762000" y="1902209"/>
            <a:ext cx="7543800" cy="2609219"/>
            <a:chOff x="1673043" y="1891353"/>
            <a:chExt cx="9598444" cy="3579626"/>
          </a:xfrm>
        </p:grpSpPr>
        <p:grpSp>
          <p:nvGrpSpPr>
            <p:cNvPr id="2" name="Group 18"/>
            <p:cNvGrpSpPr/>
            <p:nvPr/>
          </p:nvGrpSpPr>
          <p:grpSpPr>
            <a:xfrm>
              <a:off x="1673043" y="1891353"/>
              <a:ext cx="4118338" cy="3579626"/>
              <a:chOff x="3218004" y="1393825"/>
              <a:chExt cx="5334000" cy="4636268"/>
            </a:xfrm>
          </p:grpSpPr>
          <p:sp>
            <p:nvSpPr>
              <p:cNvPr id="18" name="Oval 17"/>
              <p:cNvSpPr/>
              <p:nvPr/>
            </p:nvSpPr>
            <p:spPr>
              <a:xfrm rot="21161785">
                <a:off x="3218004" y="5496693"/>
                <a:ext cx="5334000" cy="533400"/>
              </a:xfrm>
              <a:prstGeom prst="ellipse">
                <a:avLst/>
              </a:prstGeom>
              <a:gradFill flip="none" rotWithShape="1">
                <a:gsLst>
                  <a:gs pos="0">
                    <a:sysClr val="windowText" lastClr="000000">
                      <a:lumMod val="50000"/>
                      <a:lumOff val="50000"/>
                      <a:alpha val="88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983">
                  <a:defRPr/>
                </a:pPr>
                <a:endParaRPr lang="en-US" sz="1350" kern="0">
                  <a:solidFill>
                    <a:sysClr val="window" lastClr="FFFFFF"/>
                  </a:solidFill>
                  <a:latin typeface="Calibri"/>
                </a:endParaRPr>
              </a:p>
            </p:txBody>
          </p:sp>
          <p:grpSp>
            <p:nvGrpSpPr>
              <p:cNvPr id="4" name="Group 15"/>
              <p:cNvGrpSpPr/>
              <p:nvPr/>
            </p:nvGrpSpPr>
            <p:grpSpPr>
              <a:xfrm>
                <a:off x="3713163" y="1393825"/>
                <a:ext cx="4745038" cy="4156075"/>
                <a:chOff x="3713163" y="1393825"/>
                <a:chExt cx="4745038" cy="4156075"/>
              </a:xfrm>
              <a:solidFill>
                <a:schemeClr val="tx2"/>
              </a:solidFill>
              <a:scene3d>
                <a:camera prst="perspectiveRight" fov="4800000"/>
                <a:lightRig rig="balanced" dir="t">
                  <a:rot lat="0" lon="0" rev="19200000"/>
                </a:lightRig>
              </a:scene3d>
            </p:grpSpPr>
            <p:sp>
              <p:nvSpPr>
                <p:cNvPr id="1030" name="Freeform 6"/>
                <p:cNvSpPr>
                  <a:spLocks/>
                </p:cNvSpPr>
                <p:nvPr/>
              </p:nvSpPr>
              <p:spPr bwMode="auto">
                <a:xfrm>
                  <a:off x="3713163" y="3492500"/>
                  <a:ext cx="2233613" cy="2057400"/>
                </a:xfrm>
                <a:custGeom>
                  <a:avLst/>
                  <a:gdLst/>
                  <a:ahLst/>
                  <a:cxnLst>
                    <a:cxn ang="0">
                      <a:pos x="818" y="0"/>
                    </a:cxn>
                    <a:cxn ang="0">
                      <a:pos x="878" y="120"/>
                    </a:cxn>
                    <a:cxn ang="0">
                      <a:pos x="393" y="967"/>
                    </a:cxn>
                    <a:cxn ang="0">
                      <a:pos x="384" y="986"/>
                    </a:cxn>
                    <a:cxn ang="0">
                      <a:pos x="379" y="1005"/>
                    </a:cxn>
                    <a:cxn ang="0">
                      <a:pos x="379" y="1021"/>
                    </a:cxn>
                    <a:cxn ang="0">
                      <a:pos x="383" y="1037"/>
                    </a:cxn>
                    <a:cxn ang="0">
                      <a:pos x="390" y="1050"/>
                    </a:cxn>
                    <a:cxn ang="0">
                      <a:pos x="402" y="1061"/>
                    </a:cxn>
                    <a:cxn ang="0">
                      <a:pos x="416" y="1069"/>
                    </a:cxn>
                    <a:cxn ang="0">
                      <a:pos x="435" y="1073"/>
                    </a:cxn>
                    <a:cxn ang="0">
                      <a:pos x="456" y="1075"/>
                    </a:cxn>
                    <a:cxn ang="0">
                      <a:pos x="1407" y="1073"/>
                    </a:cxn>
                    <a:cxn ang="0">
                      <a:pos x="1333" y="1187"/>
                    </a:cxn>
                    <a:cxn ang="0">
                      <a:pos x="1402" y="1292"/>
                    </a:cxn>
                    <a:cxn ang="0">
                      <a:pos x="77" y="1296"/>
                    </a:cxn>
                    <a:cxn ang="0">
                      <a:pos x="55" y="1294"/>
                    </a:cxn>
                    <a:cxn ang="0">
                      <a:pos x="37" y="1289"/>
                    </a:cxn>
                    <a:cxn ang="0">
                      <a:pos x="23" y="1281"/>
                    </a:cxn>
                    <a:cxn ang="0">
                      <a:pos x="11" y="1270"/>
                    </a:cxn>
                    <a:cxn ang="0">
                      <a:pos x="4" y="1257"/>
                    </a:cxn>
                    <a:cxn ang="0">
                      <a:pos x="0" y="1242"/>
                    </a:cxn>
                    <a:cxn ang="0">
                      <a:pos x="1" y="1225"/>
                    </a:cxn>
                    <a:cxn ang="0">
                      <a:pos x="5" y="1207"/>
                    </a:cxn>
                    <a:cxn ang="0">
                      <a:pos x="15" y="1187"/>
                    </a:cxn>
                    <a:cxn ang="0">
                      <a:pos x="689" y="9"/>
                    </a:cxn>
                    <a:cxn ang="0">
                      <a:pos x="818" y="0"/>
                    </a:cxn>
                  </a:cxnLst>
                  <a:rect l="0" t="0" r="r" b="b"/>
                  <a:pathLst>
                    <a:path w="1407" h="1296">
                      <a:moveTo>
                        <a:pt x="818" y="0"/>
                      </a:moveTo>
                      <a:lnTo>
                        <a:pt x="878" y="120"/>
                      </a:lnTo>
                      <a:lnTo>
                        <a:pt x="393" y="967"/>
                      </a:lnTo>
                      <a:lnTo>
                        <a:pt x="384" y="986"/>
                      </a:lnTo>
                      <a:lnTo>
                        <a:pt x="379" y="1005"/>
                      </a:lnTo>
                      <a:lnTo>
                        <a:pt x="379" y="1021"/>
                      </a:lnTo>
                      <a:lnTo>
                        <a:pt x="383" y="1037"/>
                      </a:lnTo>
                      <a:lnTo>
                        <a:pt x="390" y="1050"/>
                      </a:lnTo>
                      <a:lnTo>
                        <a:pt x="402" y="1061"/>
                      </a:lnTo>
                      <a:lnTo>
                        <a:pt x="416" y="1069"/>
                      </a:lnTo>
                      <a:lnTo>
                        <a:pt x="435" y="1073"/>
                      </a:lnTo>
                      <a:lnTo>
                        <a:pt x="456" y="1075"/>
                      </a:lnTo>
                      <a:lnTo>
                        <a:pt x="1407" y="1073"/>
                      </a:lnTo>
                      <a:lnTo>
                        <a:pt x="1333" y="1187"/>
                      </a:lnTo>
                      <a:lnTo>
                        <a:pt x="1402" y="1292"/>
                      </a:lnTo>
                      <a:lnTo>
                        <a:pt x="77" y="1296"/>
                      </a:lnTo>
                      <a:lnTo>
                        <a:pt x="55" y="1294"/>
                      </a:lnTo>
                      <a:lnTo>
                        <a:pt x="37" y="1289"/>
                      </a:lnTo>
                      <a:lnTo>
                        <a:pt x="23" y="1281"/>
                      </a:lnTo>
                      <a:lnTo>
                        <a:pt x="11" y="1270"/>
                      </a:lnTo>
                      <a:lnTo>
                        <a:pt x="4" y="1257"/>
                      </a:lnTo>
                      <a:lnTo>
                        <a:pt x="0" y="1242"/>
                      </a:lnTo>
                      <a:lnTo>
                        <a:pt x="1" y="1225"/>
                      </a:lnTo>
                      <a:lnTo>
                        <a:pt x="5" y="1207"/>
                      </a:lnTo>
                      <a:lnTo>
                        <a:pt x="15" y="1187"/>
                      </a:lnTo>
                      <a:lnTo>
                        <a:pt x="689" y="9"/>
                      </a:lnTo>
                      <a:lnTo>
                        <a:pt x="818" y="0"/>
                      </a:lnTo>
                      <a:close/>
                    </a:path>
                  </a:pathLst>
                </a:custGeom>
                <a:solidFill>
                  <a:schemeClr val="accent4"/>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sp>
              <p:nvSpPr>
                <p:cNvPr id="1031" name="Freeform 7"/>
                <p:cNvSpPr>
                  <a:spLocks/>
                </p:cNvSpPr>
                <p:nvPr/>
              </p:nvSpPr>
              <p:spPr bwMode="auto">
                <a:xfrm>
                  <a:off x="6064251" y="3530600"/>
                  <a:ext cx="2393950" cy="2012950"/>
                </a:xfrm>
                <a:custGeom>
                  <a:avLst/>
                  <a:gdLst/>
                  <a:ahLst/>
                  <a:cxnLst>
                    <a:cxn ang="0">
                      <a:pos x="825" y="0"/>
                    </a:cxn>
                    <a:cxn ang="0">
                      <a:pos x="1494" y="1156"/>
                    </a:cxn>
                    <a:cxn ang="0">
                      <a:pos x="1503" y="1175"/>
                    </a:cxn>
                    <a:cxn ang="0">
                      <a:pos x="1508" y="1194"/>
                    </a:cxn>
                    <a:cxn ang="0">
                      <a:pos x="1508" y="1211"/>
                    </a:cxn>
                    <a:cxn ang="0">
                      <a:pos x="1505" y="1226"/>
                    </a:cxn>
                    <a:cxn ang="0">
                      <a:pos x="1498" y="1239"/>
                    </a:cxn>
                    <a:cxn ang="0">
                      <a:pos x="1486" y="1250"/>
                    </a:cxn>
                    <a:cxn ang="0">
                      <a:pos x="1471" y="1258"/>
                    </a:cxn>
                    <a:cxn ang="0">
                      <a:pos x="1453" y="1263"/>
                    </a:cxn>
                    <a:cxn ang="0">
                      <a:pos x="1432" y="1265"/>
                    </a:cxn>
                    <a:cxn ang="0">
                      <a:pos x="84" y="1268"/>
                    </a:cxn>
                    <a:cxn ang="0">
                      <a:pos x="0" y="1141"/>
                    </a:cxn>
                    <a:cxn ang="0">
                      <a:pos x="61" y="1049"/>
                    </a:cxn>
                    <a:cxn ang="0">
                      <a:pos x="1052" y="1047"/>
                    </a:cxn>
                    <a:cxn ang="0">
                      <a:pos x="1074" y="1045"/>
                    </a:cxn>
                    <a:cxn ang="0">
                      <a:pos x="1092" y="1039"/>
                    </a:cxn>
                    <a:cxn ang="0">
                      <a:pos x="1107" y="1032"/>
                    </a:cxn>
                    <a:cxn ang="0">
                      <a:pos x="1118" y="1021"/>
                    </a:cxn>
                    <a:cxn ang="0">
                      <a:pos x="1126" y="1008"/>
                    </a:cxn>
                    <a:cxn ang="0">
                      <a:pos x="1129" y="993"/>
                    </a:cxn>
                    <a:cxn ang="0">
                      <a:pos x="1128" y="976"/>
                    </a:cxn>
                    <a:cxn ang="0">
                      <a:pos x="1124" y="957"/>
                    </a:cxn>
                    <a:cxn ang="0">
                      <a:pos x="1115" y="938"/>
                    </a:cxn>
                    <a:cxn ang="0">
                      <a:pos x="630" y="101"/>
                    </a:cxn>
                    <a:cxn ang="0">
                      <a:pos x="770" y="109"/>
                    </a:cxn>
                    <a:cxn ang="0">
                      <a:pos x="825" y="0"/>
                    </a:cxn>
                  </a:cxnLst>
                  <a:rect l="0" t="0" r="r" b="b"/>
                  <a:pathLst>
                    <a:path w="1508" h="1268">
                      <a:moveTo>
                        <a:pt x="825" y="0"/>
                      </a:moveTo>
                      <a:lnTo>
                        <a:pt x="1494" y="1156"/>
                      </a:lnTo>
                      <a:lnTo>
                        <a:pt x="1503" y="1175"/>
                      </a:lnTo>
                      <a:lnTo>
                        <a:pt x="1508" y="1194"/>
                      </a:lnTo>
                      <a:lnTo>
                        <a:pt x="1508" y="1211"/>
                      </a:lnTo>
                      <a:lnTo>
                        <a:pt x="1505" y="1226"/>
                      </a:lnTo>
                      <a:lnTo>
                        <a:pt x="1498" y="1239"/>
                      </a:lnTo>
                      <a:lnTo>
                        <a:pt x="1486" y="1250"/>
                      </a:lnTo>
                      <a:lnTo>
                        <a:pt x="1471" y="1258"/>
                      </a:lnTo>
                      <a:lnTo>
                        <a:pt x="1453" y="1263"/>
                      </a:lnTo>
                      <a:lnTo>
                        <a:pt x="1432" y="1265"/>
                      </a:lnTo>
                      <a:lnTo>
                        <a:pt x="84" y="1268"/>
                      </a:lnTo>
                      <a:lnTo>
                        <a:pt x="0" y="1141"/>
                      </a:lnTo>
                      <a:lnTo>
                        <a:pt x="61" y="1049"/>
                      </a:lnTo>
                      <a:lnTo>
                        <a:pt x="1052" y="1047"/>
                      </a:lnTo>
                      <a:lnTo>
                        <a:pt x="1074" y="1045"/>
                      </a:lnTo>
                      <a:lnTo>
                        <a:pt x="1092" y="1039"/>
                      </a:lnTo>
                      <a:lnTo>
                        <a:pt x="1107" y="1032"/>
                      </a:lnTo>
                      <a:lnTo>
                        <a:pt x="1118" y="1021"/>
                      </a:lnTo>
                      <a:lnTo>
                        <a:pt x="1126" y="1008"/>
                      </a:lnTo>
                      <a:lnTo>
                        <a:pt x="1129" y="993"/>
                      </a:lnTo>
                      <a:lnTo>
                        <a:pt x="1128" y="976"/>
                      </a:lnTo>
                      <a:lnTo>
                        <a:pt x="1124" y="957"/>
                      </a:lnTo>
                      <a:lnTo>
                        <a:pt x="1115" y="938"/>
                      </a:lnTo>
                      <a:lnTo>
                        <a:pt x="630" y="101"/>
                      </a:lnTo>
                      <a:lnTo>
                        <a:pt x="770" y="109"/>
                      </a:lnTo>
                      <a:lnTo>
                        <a:pt x="825" y="0"/>
                      </a:lnTo>
                      <a:close/>
                    </a:path>
                  </a:pathLst>
                </a:custGeom>
                <a:solidFill>
                  <a:schemeClr val="accent4"/>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sp>
              <p:nvSpPr>
                <p:cNvPr id="1032" name="Freeform 8"/>
                <p:cNvSpPr>
                  <a:spLocks/>
                </p:cNvSpPr>
                <p:nvPr/>
              </p:nvSpPr>
              <p:spPr bwMode="auto">
                <a:xfrm>
                  <a:off x="4937126" y="1393825"/>
                  <a:ext cx="2306638" cy="2122488"/>
                </a:xfrm>
                <a:custGeom>
                  <a:avLst/>
                  <a:gdLst/>
                  <a:ahLst/>
                  <a:cxnLst>
                    <a:cxn ang="0">
                      <a:pos x="711" y="0"/>
                    </a:cxn>
                    <a:cxn ang="0">
                      <a:pos x="726" y="0"/>
                    </a:cxn>
                    <a:cxn ang="0">
                      <a:pos x="741" y="4"/>
                    </a:cxn>
                    <a:cxn ang="0">
                      <a:pos x="756" y="12"/>
                    </a:cxn>
                    <a:cxn ang="0">
                      <a:pos x="769" y="26"/>
                    </a:cxn>
                    <a:cxn ang="0">
                      <a:pos x="781" y="43"/>
                    </a:cxn>
                    <a:cxn ang="0">
                      <a:pos x="1453" y="1204"/>
                    </a:cxn>
                    <a:cxn ang="0">
                      <a:pos x="1387" y="1337"/>
                    </a:cxn>
                    <a:cxn ang="0">
                      <a:pos x="1273" y="1331"/>
                    </a:cxn>
                    <a:cxn ang="0">
                      <a:pos x="782" y="482"/>
                    </a:cxn>
                    <a:cxn ang="0">
                      <a:pos x="770" y="465"/>
                    </a:cxn>
                    <a:cxn ang="0">
                      <a:pos x="756" y="451"/>
                    </a:cxn>
                    <a:cxn ang="0">
                      <a:pos x="742" y="443"/>
                    </a:cxn>
                    <a:cxn ang="0">
                      <a:pos x="726" y="438"/>
                    </a:cxn>
                    <a:cxn ang="0">
                      <a:pos x="712" y="438"/>
                    </a:cxn>
                    <a:cxn ang="0">
                      <a:pos x="696" y="443"/>
                    </a:cxn>
                    <a:cxn ang="0">
                      <a:pos x="682" y="452"/>
                    </a:cxn>
                    <a:cxn ang="0">
                      <a:pos x="668" y="465"/>
                    </a:cxn>
                    <a:cxn ang="0">
                      <a:pos x="656" y="483"/>
                    </a:cxn>
                    <a:cxn ang="0">
                      <a:pos x="174" y="1325"/>
                    </a:cxn>
                    <a:cxn ang="0">
                      <a:pos x="102" y="1182"/>
                    </a:cxn>
                    <a:cxn ang="0">
                      <a:pos x="0" y="1188"/>
                    </a:cxn>
                    <a:cxn ang="0">
                      <a:pos x="656" y="43"/>
                    </a:cxn>
                    <a:cxn ang="0">
                      <a:pos x="667" y="26"/>
                    </a:cxn>
                    <a:cxn ang="0">
                      <a:pos x="681" y="12"/>
                    </a:cxn>
                    <a:cxn ang="0">
                      <a:pos x="696" y="4"/>
                    </a:cxn>
                    <a:cxn ang="0">
                      <a:pos x="711" y="0"/>
                    </a:cxn>
                  </a:cxnLst>
                  <a:rect l="0" t="0" r="r" b="b"/>
                  <a:pathLst>
                    <a:path w="1453" h="1337">
                      <a:moveTo>
                        <a:pt x="711" y="0"/>
                      </a:moveTo>
                      <a:lnTo>
                        <a:pt x="726" y="0"/>
                      </a:lnTo>
                      <a:lnTo>
                        <a:pt x="741" y="4"/>
                      </a:lnTo>
                      <a:lnTo>
                        <a:pt x="756" y="12"/>
                      </a:lnTo>
                      <a:lnTo>
                        <a:pt x="769" y="26"/>
                      </a:lnTo>
                      <a:lnTo>
                        <a:pt x="781" y="43"/>
                      </a:lnTo>
                      <a:lnTo>
                        <a:pt x="1453" y="1204"/>
                      </a:lnTo>
                      <a:lnTo>
                        <a:pt x="1387" y="1337"/>
                      </a:lnTo>
                      <a:lnTo>
                        <a:pt x="1273" y="1331"/>
                      </a:lnTo>
                      <a:lnTo>
                        <a:pt x="782" y="482"/>
                      </a:lnTo>
                      <a:lnTo>
                        <a:pt x="770" y="465"/>
                      </a:lnTo>
                      <a:lnTo>
                        <a:pt x="756" y="451"/>
                      </a:lnTo>
                      <a:lnTo>
                        <a:pt x="742" y="443"/>
                      </a:lnTo>
                      <a:lnTo>
                        <a:pt x="726" y="438"/>
                      </a:lnTo>
                      <a:lnTo>
                        <a:pt x="712" y="438"/>
                      </a:lnTo>
                      <a:lnTo>
                        <a:pt x="696" y="443"/>
                      </a:lnTo>
                      <a:lnTo>
                        <a:pt x="682" y="452"/>
                      </a:lnTo>
                      <a:lnTo>
                        <a:pt x="668" y="465"/>
                      </a:lnTo>
                      <a:lnTo>
                        <a:pt x="656" y="483"/>
                      </a:lnTo>
                      <a:lnTo>
                        <a:pt x="174" y="1325"/>
                      </a:lnTo>
                      <a:lnTo>
                        <a:pt x="102" y="1182"/>
                      </a:lnTo>
                      <a:lnTo>
                        <a:pt x="0" y="1188"/>
                      </a:lnTo>
                      <a:lnTo>
                        <a:pt x="656" y="43"/>
                      </a:lnTo>
                      <a:lnTo>
                        <a:pt x="667" y="26"/>
                      </a:lnTo>
                      <a:lnTo>
                        <a:pt x="681" y="12"/>
                      </a:lnTo>
                      <a:lnTo>
                        <a:pt x="696" y="4"/>
                      </a:lnTo>
                      <a:lnTo>
                        <a:pt x="711" y="0"/>
                      </a:lnTo>
                      <a:close/>
                    </a:path>
                  </a:pathLst>
                </a:custGeom>
                <a:solidFill>
                  <a:schemeClr val="accent4"/>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grpSp>
        </p:grpSp>
        <p:grpSp>
          <p:nvGrpSpPr>
            <p:cNvPr id="19" name="Group 18"/>
            <p:cNvGrpSpPr/>
            <p:nvPr/>
          </p:nvGrpSpPr>
          <p:grpSpPr>
            <a:xfrm>
              <a:off x="4563625" y="2437874"/>
              <a:ext cx="4667952" cy="2819539"/>
              <a:chOff x="3218004" y="2301875"/>
              <a:chExt cx="5334000" cy="3221845"/>
            </a:xfrm>
          </p:grpSpPr>
          <p:sp>
            <p:nvSpPr>
              <p:cNvPr id="23" name="Oval 22"/>
              <p:cNvSpPr/>
              <p:nvPr/>
            </p:nvSpPr>
            <p:spPr>
              <a:xfrm rot="21161785">
                <a:off x="3218004" y="4990320"/>
                <a:ext cx="5334000" cy="533400"/>
              </a:xfrm>
              <a:prstGeom prst="ellipse">
                <a:avLst/>
              </a:prstGeom>
              <a:gradFill flip="none" rotWithShape="1">
                <a:gsLst>
                  <a:gs pos="0">
                    <a:sysClr val="windowText" lastClr="000000">
                      <a:lumMod val="50000"/>
                      <a:lumOff val="50000"/>
                      <a:alpha val="88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983">
                  <a:defRPr/>
                </a:pPr>
                <a:endParaRPr lang="en-US" sz="1350" kern="0">
                  <a:solidFill>
                    <a:sysClr val="window" lastClr="FFFFFF"/>
                  </a:solidFill>
                  <a:latin typeface="Calibri"/>
                </a:endParaRPr>
              </a:p>
            </p:txBody>
          </p:sp>
          <p:grpSp>
            <p:nvGrpSpPr>
              <p:cNvPr id="24" name="Group 15"/>
              <p:cNvGrpSpPr/>
              <p:nvPr/>
            </p:nvGrpSpPr>
            <p:grpSpPr>
              <a:xfrm>
                <a:off x="4483101" y="2301875"/>
                <a:ext cx="3184525" cy="2798763"/>
                <a:chOff x="4483101" y="2301875"/>
                <a:chExt cx="3184525" cy="2798763"/>
              </a:xfrm>
              <a:solidFill>
                <a:schemeClr val="tx2"/>
              </a:solidFill>
              <a:scene3d>
                <a:camera prst="perspectiveRight" fov="4800000"/>
                <a:lightRig rig="balanced" dir="t">
                  <a:rot lat="0" lon="0" rev="19200000"/>
                </a:lightRig>
              </a:scene3d>
            </p:grpSpPr>
            <p:sp>
              <p:nvSpPr>
                <p:cNvPr id="28" name="Freeform 9"/>
                <p:cNvSpPr>
                  <a:spLocks/>
                </p:cNvSpPr>
                <p:nvPr/>
              </p:nvSpPr>
              <p:spPr bwMode="auto">
                <a:xfrm>
                  <a:off x="5319713" y="2301875"/>
                  <a:ext cx="1525588" cy="1443038"/>
                </a:xfrm>
                <a:custGeom>
                  <a:avLst/>
                  <a:gdLst/>
                  <a:ahLst/>
                  <a:cxnLst>
                    <a:cxn ang="0">
                      <a:pos x="465" y="0"/>
                    </a:cxn>
                    <a:cxn ang="0">
                      <a:pos x="479" y="0"/>
                    </a:cxn>
                    <a:cxn ang="0">
                      <a:pos x="495" y="5"/>
                    </a:cxn>
                    <a:cxn ang="0">
                      <a:pos x="509" y="13"/>
                    </a:cxn>
                    <a:cxn ang="0">
                      <a:pos x="523" y="27"/>
                    </a:cxn>
                    <a:cxn ang="0">
                      <a:pos x="535" y="44"/>
                    </a:cxn>
                    <a:cxn ang="0">
                      <a:pos x="961" y="781"/>
                    </a:cxn>
                    <a:cxn ang="0">
                      <a:pos x="897" y="909"/>
                    </a:cxn>
                    <a:cxn ang="0">
                      <a:pos x="778" y="903"/>
                    </a:cxn>
                    <a:cxn ang="0">
                      <a:pos x="535" y="482"/>
                    </a:cxn>
                    <a:cxn ang="0">
                      <a:pos x="524" y="465"/>
                    </a:cxn>
                    <a:cxn ang="0">
                      <a:pos x="510" y="451"/>
                    </a:cxn>
                    <a:cxn ang="0">
                      <a:pos x="495" y="443"/>
                    </a:cxn>
                    <a:cxn ang="0">
                      <a:pos x="480" y="439"/>
                    </a:cxn>
                    <a:cxn ang="0">
                      <a:pos x="465" y="439"/>
                    </a:cxn>
                    <a:cxn ang="0">
                      <a:pos x="451" y="443"/>
                    </a:cxn>
                    <a:cxn ang="0">
                      <a:pos x="436" y="451"/>
                    </a:cxn>
                    <a:cxn ang="0">
                      <a:pos x="423" y="465"/>
                    </a:cxn>
                    <a:cxn ang="0">
                      <a:pos x="411" y="482"/>
                    </a:cxn>
                    <a:cxn ang="0">
                      <a:pos x="178" y="889"/>
                    </a:cxn>
                    <a:cxn ang="0">
                      <a:pos x="110" y="753"/>
                    </a:cxn>
                    <a:cxn ang="0">
                      <a:pos x="0" y="760"/>
                    </a:cxn>
                    <a:cxn ang="0">
                      <a:pos x="410" y="44"/>
                    </a:cxn>
                    <a:cxn ang="0">
                      <a:pos x="422" y="27"/>
                    </a:cxn>
                    <a:cxn ang="0">
                      <a:pos x="435" y="13"/>
                    </a:cxn>
                    <a:cxn ang="0">
                      <a:pos x="450" y="5"/>
                    </a:cxn>
                    <a:cxn ang="0">
                      <a:pos x="465" y="0"/>
                    </a:cxn>
                  </a:cxnLst>
                  <a:rect l="0" t="0" r="r" b="b"/>
                  <a:pathLst>
                    <a:path w="961" h="909">
                      <a:moveTo>
                        <a:pt x="465" y="0"/>
                      </a:moveTo>
                      <a:lnTo>
                        <a:pt x="479" y="0"/>
                      </a:lnTo>
                      <a:lnTo>
                        <a:pt x="495" y="5"/>
                      </a:lnTo>
                      <a:lnTo>
                        <a:pt x="509" y="13"/>
                      </a:lnTo>
                      <a:lnTo>
                        <a:pt x="523" y="27"/>
                      </a:lnTo>
                      <a:lnTo>
                        <a:pt x="535" y="44"/>
                      </a:lnTo>
                      <a:lnTo>
                        <a:pt x="961" y="781"/>
                      </a:lnTo>
                      <a:lnTo>
                        <a:pt x="897" y="909"/>
                      </a:lnTo>
                      <a:lnTo>
                        <a:pt x="778" y="903"/>
                      </a:lnTo>
                      <a:lnTo>
                        <a:pt x="535" y="482"/>
                      </a:lnTo>
                      <a:lnTo>
                        <a:pt x="524" y="465"/>
                      </a:lnTo>
                      <a:lnTo>
                        <a:pt x="510" y="451"/>
                      </a:lnTo>
                      <a:lnTo>
                        <a:pt x="495" y="443"/>
                      </a:lnTo>
                      <a:lnTo>
                        <a:pt x="480" y="439"/>
                      </a:lnTo>
                      <a:lnTo>
                        <a:pt x="465" y="439"/>
                      </a:lnTo>
                      <a:lnTo>
                        <a:pt x="451" y="443"/>
                      </a:lnTo>
                      <a:lnTo>
                        <a:pt x="436" y="451"/>
                      </a:lnTo>
                      <a:lnTo>
                        <a:pt x="423" y="465"/>
                      </a:lnTo>
                      <a:lnTo>
                        <a:pt x="411" y="482"/>
                      </a:lnTo>
                      <a:lnTo>
                        <a:pt x="178" y="889"/>
                      </a:lnTo>
                      <a:lnTo>
                        <a:pt x="110" y="753"/>
                      </a:lnTo>
                      <a:lnTo>
                        <a:pt x="0" y="760"/>
                      </a:lnTo>
                      <a:lnTo>
                        <a:pt x="410" y="44"/>
                      </a:lnTo>
                      <a:lnTo>
                        <a:pt x="422" y="27"/>
                      </a:lnTo>
                      <a:lnTo>
                        <a:pt x="435" y="13"/>
                      </a:lnTo>
                      <a:lnTo>
                        <a:pt x="450" y="5"/>
                      </a:lnTo>
                      <a:lnTo>
                        <a:pt x="465" y="0"/>
                      </a:lnTo>
                      <a:close/>
                    </a:path>
                  </a:pathLst>
                </a:custGeom>
                <a:solidFill>
                  <a:srgbClr val="00676B"/>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sp>
              <p:nvSpPr>
                <p:cNvPr id="29" name="Freeform 10"/>
                <p:cNvSpPr>
                  <a:spLocks/>
                </p:cNvSpPr>
                <p:nvPr/>
              </p:nvSpPr>
              <p:spPr bwMode="auto">
                <a:xfrm>
                  <a:off x="6064251" y="3767138"/>
                  <a:ext cx="1603375" cy="1330325"/>
                </a:xfrm>
                <a:custGeom>
                  <a:avLst/>
                  <a:gdLst/>
                  <a:ahLst/>
                  <a:cxnLst>
                    <a:cxn ang="0">
                      <a:pos x="575" y="0"/>
                    </a:cxn>
                    <a:cxn ang="0">
                      <a:pos x="996" y="727"/>
                    </a:cxn>
                    <a:cxn ang="0">
                      <a:pos x="1005" y="746"/>
                    </a:cxn>
                    <a:cxn ang="0">
                      <a:pos x="1009" y="766"/>
                    </a:cxn>
                    <a:cxn ang="0">
                      <a:pos x="1010" y="782"/>
                    </a:cxn>
                    <a:cxn ang="0">
                      <a:pos x="1007" y="797"/>
                    </a:cxn>
                    <a:cxn ang="0">
                      <a:pos x="999" y="810"/>
                    </a:cxn>
                    <a:cxn ang="0">
                      <a:pos x="987" y="821"/>
                    </a:cxn>
                    <a:cxn ang="0">
                      <a:pos x="973" y="829"/>
                    </a:cxn>
                    <a:cxn ang="0">
                      <a:pos x="955" y="835"/>
                    </a:cxn>
                    <a:cxn ang="0">
                      <a:pos x="934" y="837"/>
                    </a:cxn>
                    <a:cxn ang="0">
                      <a:pos x="88" y="838"/>
                    </a:cxn>
                    <a:cxn ang="0">
                      <a:pos x="0" y="704"/>
                    </a:cxn>
                    <a:cxn ang="0">
                      <a:pos x="56" y="619"/>
                    </a:cxn>
                    <a:cxn ang="0">
                      <a:pos x="554" y="618"/>
                    </a:cxn>
                    <a:cxn ang="0">
                      <a:pos x="576" y="616"/>
                    </a:cxn>
                    <a:cxn ang="0">
                      <a:pos x="594" y="611"/>
                    </a:cxn>
                    <a:cxn ang="0">
                      <a:pos x="608" y="603"/>
                    </a:cxn>
                    <a:cxn ang="0">
                      <a:pos x="620" y="592"/>
                    </a:cxn>
                    <a:cxn ang="0">
                      <a:pos x="627" y="579"/>
                    </a:cxn>
                    <a:cxn ang="0">
                      <a:pos x="631" y="564"/>
                    </a:cxn>
                    <a:cxn ang="0">
                      <a:pos x="630" y="547"/>
                    </a:cxn>
                    <a:cxn ang="0">
                      <a:pos x="626" y="529"/>
                    </a:cxn>
                    <a:cxn ang="0">
                      <a:pos x="617" y="509"/>
                    </a:cxn>
                    <a:cxn ang="0">
                      <a:pos x="377" y="95"/>
                    </a:cxn>
                    <a:cxn ang="0">
                      <a:pos x="522" y="104"/>
                    </a:cxn>
                    <a:cxn ang="0">
                      <a:pos x="575" y="0"/>
                    </a:cxn>
                  </a:cxnLst>
                  <a:rect l="0" t="0" r="r" b="b"/>
                  <a:pathLst>
                    <a:path w="1010" h="838">
                      <a:moveTo>
                        <a:pt x="575" y="0"/>
                      </a:moveTo>
                      <a:lnTo>
                        <a:pt x="996" y="727"/>
                      </a:lnTo>
                      <a:lnTo>
                        <a:pt x="1005" y="746"/>
                      </a:lnTo>
                      <a:lnTo>
                        <a:pt x="1009" y="766"/>
                      </a:lnTo>
                      <a:lnTo>
                        <a:pt x="1010" y="782"/>
                      </a:lnTo>
                      <a:lnTo>
                        <a:pt x="1007" y="797"/>
                      </a:lnTo>
                      <a:lnTo>
                        <a:pt x="999" y="810"/>
                      </a:lnTo>
                      <a:lnTo>
                        <a:pt x="987" y="821"/>
                      </a:lnTo>
                      <a:lnTo>
                        <a:pt x="973" y="829"/>
                      </a:lnTo>
                      <a:lnTo>
                        <a:pt x="955" y="835"/>
                      </a:lnTo>
                      <a:lnTo>
                        <a:pt x="934" y="837"/>
                      </a:lnTo>
                      <a:lnTo>
                        <a:pt x="88" y="838"/>
                      </a:lnTo>
                      <a:lnTo>
                        <a:pt x="0" y="704"/>
                      </a:lnTo>
                      <a:lnTo>
                        <a:pt x="56" y="619"/>
                      </a:lnTo>
                      <a:lnTo>
                        <a:pt x="554" y="618"/>
                      </a:lnTo>
                      <a:lnTo>
                        <a:pt x="576" y="616"/>
                      </a:lnTo>
                      <a:lnTo>
                        <a:pt x="594" y="611"/>
                      </a:lnTo>
                      <a:lnTo>
                        <a:pt x="608" y="603"/>
                      </a:lnTo>
                      <a:lnTo>
                        <a:pt x="620" y="592"/>
                      </a:lnTo>
                      <a:lnTo>
                        <a:pt x="627" y="579"/>
                      </a:lnTo>
                      <a:lnTo>
                        <a:pt x="631" y="564"/>
                      </a:lnTo>
                      <a:lnTo>
                        <a:pt x="630" y="547"/>
                      </a:lnTo>
                      <a:lnTo>
                        <a:pt x="626" y="529"/>
                      </a:lnTo>
                      <a:lnTo>
                        <a:pt x="617" y="509"/>
                      </a:lnTo>
                      <a:lnTo>
                        <a:pt x="377" y="95"/>
                      </a:lnTo>
                      <a:lnTo>
                        <a:pt x="522" y="104"/>
                      </a:lnTo>
                      <a:lnTo>
                        <a:pt x="575" y="0"/>
                      </a:lnTo>
                      <a:close/>
                    </a:path>
                  </a:pathLst>
                </a:custGeom>
                <a:solidFill>
                  <a:srgbClr val="00676B"/>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sp>
              <p:nvSpPr>
                <p:cNvPr id="30" name="Freeform 11"/>
                <p:cNvSpPr>
                  <a:spLocks/>
                </p:cNvSpPr>
                <p:nvPr/>
              </p:nvSpPr>
              <p:spPr bwMode="auto">
                <a:xfrm>
                  <a:off x="4483101" y="3721100"/>
                  <a:ext cx="1462088" cy="1379538"/>
                </a:xfrm>
                <a:custGeom>
                  <a:avLst/>
                  <a:gdLst/>
                  <a:ahLst/>
                  <a:cxnLst>
                    <a:cxn ang="0">
                      <a:pos x="581" y="0"/>
                    </a:cxn>
                    <a:cxn ang="0">
                      <a:pos x="638" y="112"/>
                    </a:cxn>
                    <a:cxn ang="0">
                      <a:pos x="392" y="541"/>
                    </a:cxn>
                    <a:cxn ang="0">
                      <a:pos x="383" y="560"/>
                    </a:cxn>
                    <a:cxn ang="0">
                      <a:pos x="379" y="578"/>
                    </a:cxn>
                    <a:cxn ang="0">
                      <a:pos x="378" y="596"/>
                    </a:cxn>
                    <a:cxn ang="0">
                      <a:pos x="381" y="610"/>
                    </a:cxn>
                    <a:cxn ang="0">
                      <a:pos x="389" y="624"/>
                    </a:cxn>
                    <a:cxn ang="0">
                      <a:pos x="401" y="635"/>
                    </a:cxn>
                    <a:cxn ang="0">
                      <a:pos x="415" y="642"/>
                    </a:cxn>
                    <a:cxn ang="0">
                      <a:pos x="433" y="648"/>
                    </a:cxn>
                    <a:cxn ang="0">
                      <a:pos x="455" y="650"/>
                    </a:cxn>
                    <a:cxn ang="0">
                      <a:pos x="918" y="649"/>
                    </a:cxn>
                    <a:cxn ang="0">
                      <a:pos x="848" y="755"/>
                    </a:cxn>
                    <a:cxn ang="0">
                      <a:pos x="921" y="867"/>
                    </a:cxn>
                    <a:cxn ang="0">
                      <a:pos x="77" y="869"/>
                    </a:cxn>
                    <a:cxn ang="0">
                      <a:pos x="55" y="867"/>
                    </a:cxn>
                    <a:cxn ang="0">
                      <a:pos x="37" y="863"/>
                    </a:cxn>
                    <a:cxn ang="0">
                      <a:pos x="22" y="855"/>
                    </a:cxn>
                    <a:cxn ang="0">
                      <a:pos x="11" y="845"/>
                    </a:cxn>
                    <a:cxn ang="0">
                      <a:pos x="3" y="831"/>
                    </a:cxn>
                    <a:cxn ang="0">
                      <a:pos x="0" y="816"/>
                    </a:cxn>
                    <a:cxn ang="0">
                      <a:pos x="1" y="799"/>
                    </a:cxn>
                    <a:cxn ang="0">
                      <a:pos x="5" y="780"/>
                    </a:cxn>
                    <a:cxn ang="0">
                      <a:pos x="14" y="761"/>
                    </a:cxn>
                    <a:cxn ang="0">
                      <a:pos x="445" y="8"/>
                    </a:cxn>
                    <a:cxn ang="0">
                      <a:pos x="581" y="0"/>
                    </a:cxn>
                  </a:cxnLst>
                  <a:rect l="0" t="0" r="r" b="b"/>
                  <a:pathLst>
                    <a:path w="921" h="869">
                      <a:moveTo>
                        <a:pt x="581" y="0"/>
                      </a:moveTo>
                      <a:lnTo>
                        <a:pt x="638" y="112"/>
                      </a:lnTo>
                      <a:lnTo>
                        <a:pt x="392" y="541"/>
                      </a:lnTo>
                      <a:lnTo>
                        <a:pt x="383" y="560"/>
                      </a:lnTo>
                      <a:lnTo>
                        <a:pt x="379" y="578"/>
                      </a:lnTo>
                      <a:lnTo>
                        <a:pt x="378" y="596"/>
                      </a:lnTo>
                      <a:lnTo>
                        <a:pt x="381" y="610"/>
                      </a:lnTo>
                      <a:lnTo>
                        <a:pt x="389" y="624"/>
                      </a:lnTo>
                      <a:lnTo>
                        <a:pt x="401" y="635"/>
                      </a:lnTo>
                      <a:lnTo>
                        <a:pt x="415" y="642"/>
                      </a:lnTo>
                      <a:lnTo>
                        <a:pt x="433" y="648"/>
                      </a:lnTo>
                      <a:lnTo>
                        <a:pt x="455" y="650"/>
                      </a:lnTo>
                      <a:lnTo>
                        <a:pt x="918" y="649"/>
                      </a:lnTo>
                      <a:lnTo>
                        <a:pt x="848" y="755"/>
                      </a:lnTo>
                      <a:lnTo>
                        <a:pt x="921" y="867"/>
                      </a:lnTo>
                      <a:lnTo>
                        <a:pt x="77" y="869"/>
                      </a:lnTo>
                      <a:lnTo>
                        <a:pt x="55" y="867"/>
                      </a:lnTo>
                      <a:lnTo>
                        <a:pt x="37" y="863"/>
                      </a:lnTo>
                      <a:lnTo>
                        <a:pt x="22" y="855"/>
                      </a:lnTo>
                      <a:lnTo>
                        <a:pt x="11" y="845"/>
                      </a:lnTo>
                      <a:lnTo>
                        <a:pt x="3" y="831"/>
                      </a:lnTo>
                      <a:lnTo>
                        <a:pt x="0" y="816"/>
                      </a:lnTo>
                      <a:lnTo>
                        <a:pt x="1" y="799"/>
                      </a:lnTo>
                      <a:lnTo>
                        <a:pt x="5" y="780"/>
                      </a:lnTo>
                      <a:lnTo>
                        <a:pt x="14" y="761"/>
                      </a:lnTo>
                      <a:lnTo>
                        <a:pt x="445" y="8"/>
                      </a:lnTo>
                      <a:lnTo>
                        <a:pt x="581" y="0"/>
                      </a:lnTo>
                      <a:close/>
                    </a:path>
                  </a:pathLst>
                </a:custGeom>
                <a:solidFill>
                  <a:srgbClr val="00676B"/>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grpSp>
        </p:grpSp>
        <p:grpSp>
          <p:nvGrpSpPr>
            <p:cNvPr id="46" name="Group 45"/>
            <p:cNvGrpSpPr/>
            <p:nvPr/>
          </p:nvGrpSpPr>
          <p:grpSpPr>
            <a:xfrm>
              <a:off x="8003821" y="2917371"/>
              <a:ext cx="3267666" cy="1981650"/>
              <a:chOff x="3218004" y="2301875"/>
              <a:chExt cx="5334000" cy="3234759"/>
            </a:xfrm>
          </p:grpSpPr>
          <p:sp>
            <p:nvSpPr>
              <p:cNvPr id="47" name="Oval 46"/>
              <p:cNvSpPr/>
              <p:nvPr/>
            </p:nvSpPr>
            <p:spPr>
              <a:xfrm rot="21161785">
                <a:off x="3218004" y="5003234"/>
                <a:ext cx="5334000" cy="533400"/>
              </a:xfrm>
              <a:prstGeom prst="ellipse">
                <a:avLst/>
              </a:prstGeom>
              <a:gradFill flip="none" rotWithShape="1">
                <a:gsLst>
                  <a:gs pos="0">
                    <a:sysClr val="windowText" lastClr="000000">
                      <a:lumMod val="50000"/>
                      <a:lumOff val="50000"/>
                      <a:alpha val="88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983">
                  <a:defRPr/>
                </a:pPr>
                <a:endParaRPr lang="en-US" sz="1350" kern="0">
                  <a:solidFill>
                    <a:sysClr val="window" lastClr="FFFFFF"/>
                  </a:solidFill>
                  <a:latin typeface="Calibri"/>
                </a:endParaRPr>
              </a:p>
            </p:txBody>
          </p:sp>
          <p:grpSp>
            <p:nvGrpSpPr>
              <p:cNvPr id="48" name="Group 15"/>
              <p:cNvGrpSpPr/>
              <p:nvPr/>
            </p:nvGrpSpPr>
            <p:grpSpPr>
              <a:xfrm>
                <a:off x="4483101" y="2301875"/>
                <a:ext cx="3184525" cy="2798763"/>
                <a:chOff x="4483101" y="2301875"/>
                <a:chExt cx="3184525" cy="2798763"/>
              </a:xfrm>
              <a:solidFill>
                <a:schemeClr val="tx2"/>
              </a:solidFill>
              <a:scene3d>
                <a:camera prst="perspectiveRight" fov="4800000"/>
                <a:lightRig rig="balanced" dir="t">
                  <a:rot lat="0" lon="0" rev="19200000"/>
                </a:lightRig>
              </a:scene3d>
            </p:grpSpPr>
            <p:sp>
              <p:nvSpPr>
                <p:cNvPr id="49" name="Freeform 9"/>
                <p:cNvSpPr>
                  <a:spLocks/>
                </p:cNvSpPr>
                <p:nvPr/>
              </p:nvSpPr>
              <p:spPr bwMode="auto">
                <a:xfrm>
                  <a:off x="5319713" y="2301875"/>
                  <a:ext cx="1525588" cy="1443038"/>
                </a:xfrm>
                <a:custGeom>
                  <a:avLst/>
                  <a:gdLst/>
                  <a:ahLst/>
                  <a:cxnLst>
                    <a:cxn ang="0">
                      <a:pos x="465" y="0"/>
                    </a:cxn>
                    <a:cxn ang="0">
                      <a:pos x="479" y="0"/>
                    </a:cxn>
                    <a:cxn ang="0">
                      <a:pos x="495" y="5"/>
                    </a:cxn>
                    <a:cxn ang="0">
                      <a:pos x="509" y="13"/>
                    </a:cxn>
                    <a:cxn ang="0">
                      <a:pos x="523" y="27"/>
                    </a:cxn>
                    <a:cxn ang="0">
                      <a:pos x="535" y="44"/>
                    </a:cxn>
                    <a:cxn ang="0">
                      <a:pos x="961" y="781"/>
                    </a:cxn>
                    <a:cxn ang="0">
                      <a:pos x="897" y="909"/>
                    </a:cxn>
                    <a:cxn ang="0">
                      <a:pos x="778" y="903"/>
                    </a:cxn>
                    <a:cxn ang="0">
                      <a:pos x="535" y="482"/>
                    </a:cxn>
                    <a:cxn ang="0">
                      <a:pos x="524" y="465"/>
                    </a:cxn>
                    <a:cxn ang="0">
                      <a:pos x="510" y="451"/>
                    </a:cxn>
                    <a:cxn ang="0">
                      <a:pos x="495" y="443"/>
                    </a:cxn>
                    <a:cxn ang="0">
                      <a:pos x="480" y="439"/>
                    </a:cxn>
                    <a:cxn ang="0">
                      <a:pos x="465" y="439"/>
                    </a:cxn>
                    <a:cxn ang="0">
                      <a:pos x="451" y="443"/>
                    </a:cxn>
                    <a:cxn ang="0">
                      <a:pos x="436" y="451"/>
                    </a:cxn>
                    <a:cxn ang="0">
                      <a:pos x="423" y="465"/>
                    </a:cxn>
                    <a:cxn ang="0">
                      <a:pos x="411" y="482"/>
                    </a:cxn>
                    <a:cxn ang="0">
                      <a:pos x="178" y="889"/>
                    </a:cxn>
                    <a:cxn ang="0">
                      <a:pos x="110" y="753"/>
                    </a:cxn>
                    <a:cxn ang="0">
                      <a:pos x="0" y="760"/>
                    </a:cxn>
                    <a:cxn ang="0">
                      <a:pos x="410" y="44"/>
                    </a:cxn>
                    <a:cxn ang="0">
                      <a:pos x="422" y="27"/>
                    </a:cxn>
                    <a:cxn ang="0">
                      <a:pos x="435" y="13"/>
                    </a:cxn>
                    <a:cxn ang="0">
                      <a:pos x="450" y="5"/>
                    </a:cxn>
                    <a:cxn ang="0">
                      <a:pos x="465" y="0"/>
                    </a:cxn>
                  </a:cxnLst>
                  <a:rect l="0" t="0" r="r" b="b"/>
                  <a:pathLst>
                    <a:path w="961" h="909">
                      <a:moveTo>
                        <a:pt x="465" y="0"/>
                      </a:moveTo>
                      <a:lnTo>
                        <a:pt x="479" y="0"/>
                      </a:lnTo>
                      <a:lnTo>
                        <a:pt x="495" y="5"/>
                      </a:lnTo>
                      <a:lnTo>
                        <a:pt x="509" y="13"/>
                      </a:lnTo>
                      <a:lnTo>
                        <a:pt x="523" y="27"/>
                      </a:lnTo>
                      <a:lnTo>
                        <a:pt x="535" y="44"/>
                      </a:lnTo>
                      <a:lnTo>
                        <a:pt x="961" y="781"/>
                      </a:lnTo>
                      <a:lnTo>
                        <a:pt x="897" y="909"/>
                      </a:lnTo>
                      <a:lnTo>
                        <a:pt x="778" y="903"/>
                      </a:lnTo>
                      <a:lnTo>
                        <a:pt x="535" y="482"/>
                      </a:lnTo>
                      <a:lnTo>
                        <a:pt x="524" y="465"/>
                      </a:lnTo>
                      <a:lnTo>
                        <a:pt x="510" y="451"/>
                      </a:lnTo>
                      <a:lnTo>
                        <a:pt x="495" y="443"/>
                      </a:lnTo>
                      <a:lnTo>
                        <a:pt x="480" y="439"/>
                      </a:lnTo>
                      <a:lnTo>
                        <a:pt x="465" y="439"/>
                      </a:lnTo>
                      <a:lnTo>
                        <a:pt x="451" y="443"/>
                      </a:lnTo>
                      <a:lnTo>
                        <a:pt x="436" y="451"/>
                      </a:lnTo>
                      <a:lnTo>
                        <a:pt x="423" y="465"/>
                      </a:lnTo>
                      <a:lnTo>
                        <a:pt x="411" y="482"/>
                      </a:lnTo>
                      <a:lnTo>
                        <a:pt x="178" y="889"/>
                      </a:lnTo>
                      <a:lnTo>
                        <a:pt x="110" y="753"/>
                      </a:lnTo>
                      <a:lnTo>
                        <a:pt x="0" y="760"/>
                      </a:lnTo>
                      <a:lnTo>
                        <a:pt x="410" y="44"/>
                      </a:lnTo>
                      <a:lnTo>
                        <a:pt x="422" y="27"/>
                      </a:lnTo>
                      <a:lnTo>
                        <a:pt x="435" y="13"/>
                      </a:lnTo>
                      <a:lnTo>
                        <a:pt x="450" y="5"/>
                      </a:lnTo>
                      <a:lnTo>
                        <a:pt x="465" y="0"/>
                      </a:lnTo>
                      <a:close/>
                    </a:path>
                  </a:pathLst>
                </a:custGeom>
                <a:solidFill>
                  <a:srgbClr val="C00000"/>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sp>
              <p:nvSpPr>
                <p:cNvPr id="50" name="Freeform 10"/>
                <p:cNvSpPr>
                  <a:spLocks/>
                </p:cNvSpPr>
                <p:nvPr/>
              </p:nvSpPr>
              <p:spPr bwMode="auto">
                <a:xfrm>
                  <a:off x="6064251" y="3767138"/>
                  <a:ext cx="1603375" cy="1330325"/>
                </a:xfrm>
                <a:custGeom>
                  <a:avLst/>
                  <a:gdLst/>
                  <a:ahLst/>
                  <a:cxnLst>
                    <a:cxn ang="0">
                      <a:pos x="575" y="0"/>
                    </a:cxn>
                    <a:cxn ang="0">
                      <a:pos x="996" y="727"/>
                    </a:cxn>
                    <a:cxn ang="0">
                      <a:pos x="1005" y="746"/>
                    </a:cxn>
                    <a:cxn ang="0">
                      <a:pos x="1009" y="766"/>
                    </a:cxn>
                    <a:cxn ang="0">
                      <a:pos x="1010" y="782"/>
                    </a:cxn>
                    <a:cxn ang="0">
                      <a:pos x="1007" y="797"/>
                    </a:cxn>
                    <a:cxn ang="0">
                      <a:pos x="999" y="810"/>
                    </a:cxn>
                    <a:cxn ang="0">
                      <a:pos x="987" y="821"/>
                    </a:cxn>
                    <a:cxn ang="0">
                      <a:pos x="973" y="829"/>
                    </a:cxn>
                    <a:cxn ang="0">
                      <a:pos x="955" y="835"/>
                    </a:cxn>
                    <a:cxn ang="0">
                      <a:pos x="934" y="837"/>
                    </a:cxn>
                    <a:cxn ang="0">
                      <a:pos x="88" y="838"/>
                    </a:cxn>
                    <a:cxn ang="0">
                      <a:pos x="0" y="704"/>
                    </a:cxn>
                    <a:cxn ang="0">
                      <a:pos x="56" y="619"/>
                    </a:cxn>
                    <a:cxn ang="0">
                      <a:pos x="554" y="618"/>
                    </a:cxn>
                    <a:cxn ang="0">
                      <a:pos x="576" y="616"/>
                    </a:cxn>
                    <a:cxn ang="0">
                      <a:pos x="594" y="611"/>
                    </a:cxn>
                    <a:cxn ang="0">
                      <a:pos x="608" y="603"/>
                    </a:cxn>
                    <a:cxn ang="0">
                      <a:pos x="620" y="592"/>
                    </a:cxn>
                    <a:cxn ang="0">
                      <a:pos x="627" y="579"/>
                    </a:cxn>
                    <a:cxn ang="0">
                      <a:pos x="631" y="564"/>
                    </a:cxn>
                    <a:cxn ang="0">
                      <a:pos x="630" y="547"/>
                    </a:cxn>
                    <a:cxn ang="0">
                      <a:pos x="626" y="529"/>
                    </a:cxn>
                    <a:cxn ang="0">
                      <a:pos x="617" y="509"/>
                    </a:cxn>
                    <a:cxn ang="0">
                      <a:pos x="377" y="95"/>
                    </a:cxn>
                    <a:cxn ang="0">
                      <a:pos x="522" y="104"/>
                    </a:cxn>
                    <a:cxn ang="0">
                      <a:pos x="575" y="0"/>
                    </a:cxn>
                  </a:cxnLst>
                  <a:rect l="0" t="0" r="r" b="b"/>
                  <a:pathLst>
                    <a:path w="1010" h="838">
                      <a:moveTo>
                        <a:pt x="575" y="0"/>
                      </a:moveTo>
                      <a:lnTo>
                        <a:pt x="996" y="727"/>
                      </a:lnTo>
                      <a:lnTo>
                        <a:pt x="1005" y="746"/>
                      </a:lnTo>
                      <a:lnTo>
                        <a:pt x="1009" y="766"/>
                      </a:lnTo>
                      <a:lnTo>
                        <a:pt x="1010" y="782"/>
                      </a:lnTo>
                      <a:lnTo>
                        <a:pt x="1007" y="797"/>
                      </a:lnTo>
                      <a:lnTo>
                        <a:pt x="999" y="810"/>
                      </a:lnTo>
                      <a:lnTo>
                        <a:pt x="987" y="821"/>
                      </a:lnTo>
                      <a:lnTo>
                        <a:pt x="973" y="829"/>
                      </a:lnTo>
                      <a:lnTo>
                        <a:pt x="955" y="835"/>
                      </a:lnTo>
                      <a:lnTo>
                        <a:pt x="934" y="837"/>
                      </a:lnTo>
                      <a:lnTo>
                        <a:pt x="88" y="838"/>
                      </a:lnTo>
                      <a:lnTo>
                        <a:pt x="0" y="704"/>
                      </a:lnTo>
                      <a:lnTo>
                        <a:pt x="56" y="619"/>
                      </a:lnTo>
                      <a:lnTo>
                        <a:pt x="554" y="618"/>
                      </a:lnTo>
                      <a:lnTo>
                        <a:pt x="576" y="616"/>
                      </a:lnTo>
                      <a:lnTo>
                        <a:pt x="594" y="611"/>
                      </a:lnTo>
                      <a:lnTo>
                        <a:pt x="608" y="603"/>
                      </a:lnTo>
                      <a:lnTo>
                        <a:pt x="620" y="592"/>
                      </a:lnTo>
                      <a:lnTo>
                        <a:pt x="627" y="579"/>
                      </a:lnTo>
                      <a:lnTo>
                        <a:pt x="631" y="564"/>
                      </a:lnTo>
                      <a:lnTo>
                        <a:pt x="630" y="547"/>
                      </a:lnTo>
                      <a:lnTo>
                        <a:pt x="626" y="529"/>
                      </a:lnTo>
                      <a:lnTo>
                        <a:pt x="617" y="509"/>
                      </a:lnTo>
                      <a:lnTo>
                        <a:pt x="377" y="95"/>
                      </a:lnTo>
                      <a:lnTo>
                        <a:pt x="522" y="104"/>
                      </a:lnTo>
                      <a:lnTo>
                        <a:pt x="575" y="0"/>
                      </a:lnTo>
                      <a:close/>
                    </a:path>
                  </a:pathLst>
                </a:custGeom>
                <a:solidFill>
                  <a:srgbClr val="C00000"/>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sp>
              <p:nvSpPr>
                <p:cNvPr id="51" name="Freeform 11"/>
                <p:cNvSpPr>
                  <a:spLocks/>
                </p:cNvSpPr>
                <p:nvPr/>
              </p:nvSpPr>
              <p:spPr bwMode="auto">
                <a:xfrm>
                  <a:off x="4483101" y="3721100"/>
                  <a:ext cx="1462088" cy="1379538"/>
                </a:xfrm>
                <a:custGeom>
                  <a:avLst/>
                  <a:gdLst/>
                  <a:ahLst/>
                  <a:cxnLst>
                    <a:cxn ang="0">
                      <a:pos x="581" y="0"/>
                    </a:cxn>
                    <a:cxn ang="0">
                      <a:pos x="638" y="112"/>
                    </a:cxn>
                    <a:cxn ang="0">
                      <a:pos x="392" y="541"/>
                    </a:cxn>
                    <a:cxn ang="0">
                      <a:pos x="383" y="560"/>
                    </a:cxn>
                    <a:cxn ang="0">
                      <a:pos x="379" y="578"/>
                    </a:cxn>
                    <a:cxn ang="0">
                      <a:pos x="378" y="596"/>
                    </a:cxn>
                    <a:cxn ang="0">
                      <a:pos x="381" y="610"/>
                    </a:cxn>
                    <a:cxn ang="0">
                      <a:pos x="389" y="624"/>
                    </a:cxn>
                    <a:cxn ang="0">
                      <a:pos x="401" y="635"/>
                    </a:cxn>
                    <a:cxn ang="0">
                      <a:pos x="415" y="642"/>
                    </a:cxn>
                    <a:cxn ang="0">
                      <a:pos x="433" y="648"/>
                    </a:cxn>
                    <a:cxn ang="0">
                      <a:pos x="455" y="650"/>
                    </a:cxn>
                    <a:cxn ang="0">
                      <a:pos x="918" y="649"/>
                    </a:cxn>
                    <a:cxn ang="0">
                      <a:pos x="848" y="755"/>
                    </a:cxn>
                    <a:cxn ang="0">
                      <a:pos x="921" y="867"/>
                    </a:cxn>
                    <a:cxn ang="0">
                      <a:pos x="77" y="869"/>
                    </a:cxn>
                    <a:cxn ang="0">
                      <a:pos x="55" y="867"/>
                    </a:cxn>
                    <a:cxn ang="0">
                      <a:pos x="37" y="863"/>
                    </a:cxn>
                    <a:cxn ang="0">
                      <a:pos x="22" y="855"/>
                    </a:cxn>
                    <a:cxn ang="0">
                      <a:pos x="11" y="845"/>
                    </a:cxn>
                    <a:cxn ang="0">
                      <a:pos x="3" y="831"/>
                    </a:cxn>
                    <a:cxn ang="0">
                      <a:pos x="0" y="816"/>
                    </a:cxn>
                    <a:cxn ang="0">
                      <a:pos x="1" y="799"/>
                    </a:cxn>
                    <a:cxn ang="0">
                      <a:pos x="5" y="780"/>
                    </a:cxn>
                    <a:cxn ang="0">
                      <a:pos x="14" y="761"/>
                    </a:cxn>
                    <a:cxn ang="0">
                      <a:pos x="445" y="8"/>
                    </a:cxn>
                    <a:cxn ang="0">
                      <a:pos x="581" y="0"/>
                    </a:cxn>
                  </a:cxnLst>
                  <a:rect l="0" t="0" r="r" b="b"/>
                  <a:pathLst>
                    <a:path w="921" h="869">
                      <a:moveTo>
                        <a:pt x="581" y="0"/>
                      </a:moveTo>
                      <a:lnTo>
                        <a:pt x="638" y="112"/>
                      </a:lnTo>
                      <a:lnTo>
                        <a:pt x="392" y="541"/>
                      </a:lnTo>
                      <a:lnTo>
                        <a:pt x="383" y="560"/>
                      </a:lnTo>
                      <a:lnTo>
                        <a:pt x="379" y="578"/>
                      </a:lnTo>
                      <a:lnTo>
                        <a:pt x="378" y="596"/>
                      </a:lnTo>
                      <a:lnTo>
                        <a:pt x="381" y="610"/>
                      </a:lnTo>
                      <a:lnTo>
                        <a:pt x="389" y="624"/>
                      </a:lnTo>
                      <a:lnTo>
                        <a:pt x="401" y="635"/>
                      </a:lnTo>
                      <a:lnTo>
                        <a:pt x="415" y="642"/>
                      </a:lnTo>
                      <a:lnTo>
                        <a:pt x="433" y="648"/>
                      </a:lnTo>
                      <a:lnTo>
                        <a:pt x="455" y="650"/>
                      </a:lnTo>
                      <a:lnTo>
                        <a:pt x="918" y="649"/>
                      </a:lnTo>
                      <a:lnTo>
                        <a:pt x="848" y="755"/>
                      </a:lnTo>
                      <a:lnTo>
                        <a:pt x="921" y="867"/>
                      </a:lnTo>
                      <a:lnTo>
                        <a:pt x="77" y="869"/>
                      </a:lnTo>
                      <a:lnTo>
                        <a:pt x="55" y="867"/>
                      </a:lnTo>
                      <a:lnTo>
                        <a:pt x="37" y="863"/>
                      </a:lnTo>
                      <a:lnTo>
                        <a:pt x="22" y="855"/>
                      </a:lnTo>
                      <a:lnTo>
                        <a:pt x="11" y="845"/>
                      </a:lnTo>
                      <a:lnTo>
                        <a:pt x="3" y="831"/>
                      </a:lnTo>
                      <a:lnTo>
                        <a:pt x="0" y="816"/>
                      </a:lnTo>
                      <a:lnTo>
                        <a:pt x="1" y="799"/>
                      </a:lnTo>
                      <a:lnTo>
                        <a:pt x="5" y="780"/>
                      </a:lnTo>
                      <a:lnTo>
                        <a:pt x="14" y="761"/>
                      </a:lnTo>
                      <a:lnTo>
                        <a:pt x="445" y="8"/>
                      </a:lnTo>
                      <a:lnTo>
                        <a:pt x="581" y="0"/>
                      </a:lnTo>
                      <a:close/>
                    </a:path>
                  </a:pathLst>
                </a:custGeom>
                <a:solidFill>
                  <a:srgbClr val="C00000"/>
                </a:solidFill>
                <a:ln w="0">
                  <a:noFill/>
                  <a:prstDash val="solid"/>
                  <a:round/>
                  <a:headEnd/>
                  <a:tailEnd/>
                </a:ln>
                <a:sp3d prstMaterial="plastic">
                  <a:bevelT w="0" h="1257300" prst="angle"/>
                  <a:bevelB w="0" h="0"/>
                </a:sp3d>
              </p:spPr>
              <p:txBody>
                <a:bodyPr vert="horz" wrap="square" lIns="68598" tIns="34299" rIns="68598" bIns="34299" numCol="1" anchor="t" anchorCtr="0" compatLnSpc="1">
                  <a:prstTxWarp prst="textNoShape">
                    <a:avLst/>
                  </a:prstTxWarp>
                </a:bodyPr>
                <a:lstStyle/>
                <a:p>
                  <a:endParaRPr lang="en-US" sz="1350"/>
                </a:p>
              </p:txBody>
            </p:sp>
          </p:grpSp>
        </p:grpSp>
      </p:grpSp>
      <p:sp>
        <p:nvSpPr>
          <p:cNvPr id="53" name="TextBox 52"/>
          <p:cNvSpPr txBox="1"/>
          <p:nvPr/>
        </p:nvSpPr>
        <p:spPr>
          <a:xfrm flipH="1">
            <a:off x="1142540" y="4297740"/>
            <a:ext cx="2392203" cy="1569660"/>
          </a:xfrm>
          <a:prstGeom prst="rect">
            <a:avLst/>
          </a:prstGeom>
          <a:noFill/>
        </p:spPr>
        <p:txBody>
          <a:bodyPr wrap="square" rtlCol="0">
            <a:spAutoFit/>
          </a:bodyPr>
          <a:lstStyle/>
          <a:p>
            <a:pPr algn="ctr"/>
            <a:r>
              <a:rPr lang="en-US" sz="1200" kern="0" dirty="0">
                <a:solidFill>
                  <a:schemeClr val="tx1">
                    <a:lumMod val="85000"/>
                    <a:lumOff val="15000"/>
                  </a:schemeClr>
                </a:solidFill>
                <a:latin typeface="Arial" pitchFamily="34" charset="0"/>
                <a:cs typeface="Arial" pitchFamily="34" charset="0"/>
              </a:rPr>
              <a:t>Records with a “Y” Foundation Flag match were slightly Foundation Flag (4.5x) more likely to have their screened capacities be exact or close matches with verified capacity. The “M” Foundation Flag did not have the same likelihood factor.</a:t>
            </a:r>
          </a:p>
        </p:txBody>
      </p:sp>
      <p:sp>
        <p:nvSpPr>
          <p:cNvPr id="54" name="TextBox 53"/>
          <p:cNvSpPr txBox="1"/>
          <p:nvPr/>
        </p:nvSpPr>
        <p:spPr>
          <a:xfrm flipH="1">
            <a:off x="6142258" y="4237610"/>
            <a:ext cx="2392203" cy="1384995"/>
          </a:xfrm>
          <a:prstGeom prst="rect">
            <a:avLst/>
          </a:prstGeom>
          <a:noFill/>
        </p:spPr>
        <p:txBody>
          <a:bodyPr wrap="square" rtlCol="0">
            <a:spAutoFit/>
          </a:bodyPr>
          <a:lstStyle/>
          <a:p>
            <a:pPr algn="ctr"/>
            <a:r>
              <a:rPr lang="en-US" sz="1200" kern="0" dirty="0">
                <a:solidFill>
                  <a:schemeClr val="tx1">
                    <a:lumMod val="85000"/>
                    <a:lumOff val="15000"/>
                  </a:schemeClr>
                </a:solidFill>
                <a:latin typeface="Arial" pitchFamily="34" charset="0"/>
                <a:cs typeface="Arial" pitchFamily="34" charset="0"/>
              </a:rPr>
              <a:t>Records with matches for charitable contributions, political gifts, SEC Insider (Y or M), or multiple real estate matches were no more or less likely to be Exact or Close matches to the BWF Verification. </a:t>
            </a:r>
          </a:p>
        </p:txBody>
      </p:sp>
      <p:sp>
        <p:nvSpPr>
          <p:cNvPr id="8" name="Text Placeholder 7"/>
          <p:cNvSpPr>
            <a:spLocks noGrp="1"/>
          </p:cNvSpPr>
          <p:nvPr>
            <p:ph type="body" sz="quarter" idx="12"/>
          </p:nvPr>
        </p:nvSpPr>
        <p:spPr/>
        <p:txBody>
          <a:bodyPr/>
          <a:lstStyle/>
          <a:p>
            <a:r>
              <a:rPr lang="en-US" dirty="0"/>
              <a:t>Findings (Continued) </a:t>
            </a:r>
          </a:p>
        </p:txBody>
      </p:sp>
    </p:spTree>
    <p:extLst>
      <p:ext uri="{BB962C8B-B14F-4D97-AF65-F5344CB8AC3E}">
        <p14:creationId xmlns:p14="http://schemas.microsoft.com/office/powerpoint/2010/main" val="1148740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iWave</a:t>
            </a:r>
            <a:r>
              <a:rPr lang="en-US" dirty="0"/>
              <a:t> Methodology	</a:t>
            </a:r>
          </a:p>
        </p:txBody>
      </p:sp>
      <p:sp>
        <p:nvSpPr>
          <p:cNvPr id="5" name="Text Placeholder 4"/>
          <p:cNvSpPr>
            <a:spLocks noGrp="1"/>
          </p:cNvSpPr>
          <p:nvPr>
            <p:ph type="body" sz="quarter" idx="11"/>
          </p:nvPr>
        </p:nvSpPr>
        <p:spPr/>
        <p:txBody>
          <a:bodyPr/>
          <a:lstStyle/>
          <a:p>
            <a:r>
              <a:rPr lang="en-US" dirty="0"/>
              <a:t>BWF conducted a comparative analysis of vendor screened capacities and BWF verified capacities for over 170 records. </a:t>
            </a:r>
            <a:br>
              <a:rPr lang="en-US" dirty="0"/>
            </a:br>
            <a:endParaRPr lang="en-US" dirty="0"/>
          </a:p>
          <a:p>
            <a:pPr lvl="1"/>
            <a:r>
              <a:rPr lang="en-US" dirty="0"/>
              <a:t>Two Dimensional Analysis of Screening Rating Source (real estate; political giving; income; charitable giving) compared to:</a:t>
            </a:r>
          </a:p>
          <a:p>
            <a:pPr lvl="2"/>
            <a:r>
              <a:rPr lang="en-US" dirty="0"/>
              <a:t>Likelihood of screening rating to be accurate</a:t>
            </a:r>
          </a:p>
          <a:p>
            <a:pPr lvl="2"/>
            <a:r>
              <a:rPr lang="en-US" dirty="0"/>
              <a:t>Likelihood of verified capacity to be at $100K+</a:t>
            </a:r>
          </a:p>
          <a:p>
            <a:endParaRPr lang="en-US" dirty="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4983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iWave</a:t>
            </a:r>
            <a:r>
              <a:rPr lang="en-US" dirty="0"/>
              <a:t> Methodology</a:t>
            </a:r>
          </a:p>
        </p:txBody>
      </p:sp>
      <p:sp>
        <p:nvSpPr>
          <p:cNvPr id="3" name="Text Placeholder 2"/>
          <p:cNvSpPr>
            <a:spLocks noGrp="1"/>
          </p:cNvSpPr>
          <p:nvPr>
            <p:ph type="body" sz="quarter" idx="11"/>
          </p:nvPr>
        </p:nvSpPr>
        <p:spPr/>
        <p:txBody>
          <a:bodyPr/>
          <a:lstStyle/>
          <a:p>
            <a:r>
              <a:rPr lang="en-US" dirty="0"/>
              <a:t> </a:t>
            </a:r>
          </a:p>
          <a:p>
            <a:endParaRPr lang="en-US" dirty="0"/>
          </a:p>
        </p:txBody>
      </p:sp>
      <p:sp>
        <p:nvSpPr>
          <p:cNvPr id="4" name="Text Placeholder 3"/>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DE4147B5-AB14-4C79-B396-C3E77D8B501D}"/>
              </a:ext>
            </a:extLst>
          </p:cNvPr>
          <p:cNvSpPr txBox="1"/>
          <p:nvPr/>
        </p:nvSpPr>
        <p:spPr>
          <a:xfrm>
            <a:off x="3873910" y="2209800"/>
            <a:ext cx="4584290" cy="2834148"/>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dirty="0">
                <a:latin typeface="Arial" panose="020B0604020202020204" pitchFamily="34" charset="0"/>
                <a:cs typeface="Arial" panose="020B0604020202020204" pitchFamily="34" charset="0"/>
              </a:rPr>
              <a:t>Research verification confirms that approximately 50%-75% of screened capacities are either accurate or within one capacity level. Therefore we can confirm that screening ratings are accurate enough to add real value for prioritizing large data sets where capacity information is not otherwise known.</a:t>
            </a:r>
          </a:p>
        </p:txBody>
      </p:sp>
      <p:grpSp>
        <p:nvGrpSpPr>
          <p:cNvPr id="21" name="Group 20"/>
          <p:cNvGrpSpPr/>
          <p:nvPr/>
        </p:nvGrpSpPr>
        <p:grpSpPr>
          <a:xfrm>
            <a:off x="152400" y="2895600"/>
            <a:ext cx="3657600" cy="1687743"/>
            <a:chOff x="5791200" y="304800"/>
            <a:chExt cx="2590800" cy="1072232"/>
          </a:xfrm>
        </p:grpSpPr>
        <p:sp>
          <p:nvSpPr>
            <p:cNvPr id="22" name="Freeform 6"/>
            <p:cNvSpPr>
              <a:spLocks/>
            </p:cNvSpPr>
            <p:nvPr/>
          </p:nvSpPr>
          <p:spPr bwMode="auto">
            <a:xfrm>
              <a:off x="6920720" y="709633"/>
              <a:ext cx="1140636" cy="667399"/>
            </a:xfrm>
            <a:custGeom>
              <a:avLst/>
              <a:gdLst>
                <a:gd name="T0" fmla="*/ 1221 w 1334"/>
                <a:gd name="T1" fmla="*/ 67 h 638"/>
                <a:gd name="T2" fmla="*/ 1271 w 1334"/>
                <a:gd name="T3" fmla="*/ 144 h 638"/>
                <a:gd name="T4" fmla="*/ 1256 w 1334"/>
                <a:gd name="T5" fmla="*/ 311 h 638"/>
                <a:gd name="T6" fmla="*/ 1048 w 1334"/>
                <a:gd name="T7" fmla="*/ 422 h 638"/>
                <a:gd name="T8" fmla="*/ 900 w 1334"/>
                <a:gd name="T9" fmla="*/ 509 h 638"/>
                <a:gd name="T10" fmla="*/ 812 w 1334"/>
                <a:gd name="T11" fmla="*/ 555 h 638"/>
                <a:gd name="T12" fmla="*/ 758 w 1334"/>
                <a:gd name="T13" fmla="*/ 580 h 638"/>
                <a:gd name="T14" fmla="*/ 676 w 1334"/>
                <a:gd name="T15" fmla="*/ 609 h 638"/>
                <a:gd name="T16" fmla="*/ 564 w 1334"/>
                <a:gd name="T17" fmla="*/ 624 h 638"/>
                <a:gd name="T18" fmla="*/ 495 w 1334"/>
                <a:gd name="T19" fmla="*/ 634 h 638"/>
                <a:gd name="T20" fmla="*/ 238 w 1334"/>
                <a:gd name="T21" fmla="*/ 638 h 638"/>
                <a:gd name="T22" fmla="*/ 121 w 1334"/>
                <a:gd name="T23" fmla="*/ 618 h 638"/>
                <a:gd name="T24" fmla="*/ 52 w 1334"/>
                <a:gd name="T25" fmla="*/ 597 h 638"/>
                <a:gd name="T26" fmla="*/ 10 w 1334"/>
                <a:gd name="T27" fmla="*/ 570 h 638"/>
                <a:gd name="T28" fmla="*/ 10 w 1334"/>
                <a:gd name="T29" fmla="*/ 547 h 638"/>
                <a:gd name="T30" fmla="*/ 65 w 1334"/>
                <a:gd name="T31" fmla="*/ 538 h 638"/>
                <a:gd name="T32" fmla="*/ 131 w 1334"/>
                <a:gd name="T33" fmla="*/ 547 h 638"/>
                <a:gd name="T34" fmla="*/ 180 w 1334"/>
                <a:gd name="T35" fmla="*/ 553 h 638"/>
                <a:gd name="T36" fmla="*/ 175 w 1334"/>
                <a:gd name="T37" fmla="*/ 545 h 638"/>
                <a:gd name="T38" fmla="*/ 132 w 1334"/>
                <a:gd name="T39" fmla="*/ 499 h 638"/>
                <a:gd name="T40" fmla="*/ 100 w 1334"/>
                <a:gd name="T41" fmla="*/ 449 h 638"/>
                <a:gd name="T42" fmla="*/ 88 w 1334"/>
                <a:gd name="T43" fmla="*/ 432 h 638"/>
                <a:gd name="T44" fmla="*/ 75 w 1334"/>
                <a:gd name="T45" fmla="*/ 395 h 638"/>
                <a:gd name="T46" fmla="*/ 69 w 1334"/>
                <a:gd name="T47" fmla="*/ 347 h 638"/>
                <a:gd name="T48" fmla="*/ 102 w 1334"/>
                <a:gd name="T49" fmla="*/ 326 h 638"/>
                <a:gd name="T50" fmla="*/ 125 w 1334"/>
                <a:gd name="T51" fmla="*/ 344 h 638"/>
                <a:gd name="T52" fmla="*/ 134 w 1334"/>
                <a:gd name="T53" fmla="*/ 376 h 638"/>
                <a:gd name="T54" fmla="*/ 175 w 1334"/>
                <a:gd name="T55" fmla="*/ 438 h 638"/>
                <a:gd name="T56" fmla="*/ 196 w 1334"/>
                <a:gd name="T57" fmla="*/ 465 h 638"/>
                <a:gd name="T58" fmla="*/ 267 w 1334"/>
                <a:gd name="T59" fmla="*/ 453 h 638"/>
                <a:gd name="T60" fmla="*/ 294 w 1334"/>
                <a:gd name="T61" fmla="*/ 449 h 638"/>
                <a:gd name="T62" fmla="*/ 255 w 1334"/>
                <a:gd name="T63" fmla="*/ 399 h 638"/>
                <a:gd name="T64" fmla="*/ 240 w 1334"/>
                <a:gd name="T65" fmla="*/ 359 h 638"/>
                <a:gd name="T66" fmla="*/ 236 w 1334"/>
                <a:gd name="T67" fmla="*/ 326 h 638"/>
                <a:gd name="T68" fmla="*/ 225 w 1334"/>
                <a:gd name="T69" fmla="*/ 261 h 638"/>
                <a:gd name="T70" fmla="*/ 232 w 1334"/>
                <a:gd name="T71" fmla="*/ 209 h 638"/>
                <a:gd name="T72" fmla="*/ 271 w 1334"/>
                <a:gd name="T73" fmla="*/ 207 h 638"/>
                <a:gd name="T74" fmla="*/ 288 w 1334"/>
                <a:gd name="T75" fmla="*/ 257 h 638"/>
                <a:gd name="T76" fmla="*/ 296 w 1334"/>
                <a:gd name="T77" fmla="*/ 307 h 638"/>
                <a:gd name="T78" fmla="*/ 311 w 1334"/>
                <a:gd name="T79" fmla="*/ 342 h 638"/>
                <a:gd name="T80" fmla="*/ 342 w 1334"/>
                <a:gd name="T81" fmla="*/ 395 h 638"/>
                <a:gd name="T82" fmla="*/ 369 w 1334"/>
                <a:gd name="T83" fmla="*/ 424 h 638"/>
                <a:gd name="T84" fmla="*/ 378 w 1334"/>
                <a:gd name="T85" fmla="*/ 426 h 638"/>
                <a:gd name="T86" fmla="*/ 380 w 1334"/>
                <a:gd name="T87" fmla="*/ 422 h 638"/>
                <a:gd name="T88" fmla="*/ 372 w 1334"/>
                <a:gd name="T89" fmla="*/ 411 h 638"/>
                <a:gd name="T90" fmla="*/ 346 w 1334"/>
                <a:gd name="T91" fmla="*/ 374 h 638"/>
                <a:gd name="T92" fmla="*/ 332 w 1334"/>
                <a:gd name="T93" fmla="*/ 344 h 638"/>
                <a:gd name="T94" fmla="*/ 330 w 1334"/>
                <a:gd name="T95" fmla="*/ 324 h 638"/>
                <a:gd name="T96" fmla="*/ 321 w 1334"/>
                <a:gd name="T97" fmla="*/ 278 h 638"/>
                <a:gd name="T98" fmla="*/ 334 w 1334"/>
                <a:gd name="T99" fmla="*/ 246 h 638"/>
                <a:gd name="T100" fmla="*/ 369 w 1334"/>
                <a:gd name="T101" fmla="*/ 265 h 638"/>
                <a:gd name="T102" fmla="*/ 378 w 1334"/>
                <a:gd name="T103" fmla="*/ 303 h 638"/>
                <a:gd name="T104" fmla="*/ 397 w 1334"/>
                <a:gd name="T105" fmla="*/ 344 h 638"/>
                <a:gd name="T106" fmla="*/ 438 w 1334"/>
                <a:gd name="T107" fmla="*/ 395 h 638"/>
                <a:gd name="T108" fmla="*/ 468 w 1334"/>
                <a:gd name="T109" fmla="*/ 401 h 638"/>
                <a:gd name="T110" fmla="*/ 491 w 1334"/>
                <a:gd name="T111" fmla="*/ 395 h 638"/>
                <a:gd name="T112" fmla="*/ 607 w 1334"/>
                <a:gd name="T113" fmla="*/ 376 h 638"/>
                <a:gd name="T114" fmla="*/ 682 w 1334"/>
                <a:gd name="T115" fmla="*/ 390 h 638"/>
                <a:gd name="T116" fmla="*/ 710 w 1334"/>
                <a:gd name="T117" fmla="*/ 382 h 638"/>
                <a:gd name="T118" fmla="*/ 766 w 1334"/>
                <a:gd name="T119" fmla="*/ 332 h 638"/>
                <a:gd name="T120" fmla="*/ 862 w 1334"/>
                <a:gd name="T121" fmla="*/ 246 h 638"/>
                <a:gd name="T122" fmla="*/ 981 w 1334"/>
                <a:gd name="T123" fmla="*/ 140 h 638"/>
                <a:gd name="T124" fmla="*/ 1106 w 1334"/>
                <a:gd name="T125" fmla="*/ 3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4" h="638">
                  <a:moveTo>
                    <a:pt x="1146" y="0"/>
                  </a:moveTo>
                  <a:lnTo>
                    <a:pt x="1185" y="30"/>
                  </a:lnTo>
                  <a:lnTo>
                    <a:pt x="1221" y="67"/>
                  </a:lnTo>
                  <a:lnTo>
                    <a:pt x="1229" y="74"/>
                  </a:lnTo>
                  <a:lnTo>
                    <a:pt x="1252" y="109"/>
                  </a:lnTo>
                  <a:lnTo>
                    <a:pt x="1271" y="144"/>
                  </a:lnTo>
                  <a:lnTo>
                    <a:pt x="1288" y="176"/>
                  </a:lnTo>
                  <a:lnTo>
                    <a:pt x="1334" y="272"/>
                  </a:lnTo>
                  <a:lnTo>
                    <a:pt x="1256" y="311"/>
                  </a:lnTo>
                  <a:lnTo>
                    <a:pt x="1181" y="349"/>
                  </a:lnTo>
                  <a:lnTo>
                    <a:pt x="1112" y="386"/>
                  </a:lnTo>
                  <a:lnTo>
                    <a:pt x="1048" y="422"/>
                  </a:lnTo>
                  <a:lnTo>
                    <a:pt x="993" y="455"/>
                  </a:lnTo>
                  <a:lnTo>
                    <a:pt x="943" y="484"/>
                  </a:lnTo>
                  <a:lnTo>
                    <a:pt x="900" y="509"/>
                  </a:lnTo>
                  <a:lnTo>
                    <a:pt x="864" y="528"/>
                  </a:lnTo>
                  <a:lnTo>
                    <a:pt x="835" y="543"/>
                  </a:lnTo>
                  <a:lnTo>
                    <a:pt x="812" y="555"/>
                  </a:lnTo>
                  <a:lnTo>
                    <a:pt x="793" y="565"/>
                  </a:lnTo>
                  <a:lnTo>
                    <a:pt x="776" y="572"/>
                  </a:lnTo>
                  <a:lnTo>
                    <a:pt x="758" y="580"/>
                  </a:lnTo>
                  <a:lnTo>
                    <a:pt x="739" y="588"/>
                  </a:lnTo>
                  <a:lnTo>
                    <a:pt x="718" y="595"/>
                  </a:lnTo>
                  <a:lnTo>
                    <a:pt x="676" y="609"/>
                  </a:lnTo>
                  <a:lnTo>
                    <a:pt x="635" y="617"/>
                  </a:lnTo>
                  <a:lnTo>
                    <a:pt x="599" y="620"/>
                  </a:lnTo>
                  <a:lnTo>
                    <a:pt x="564" y="624"/>
                  </a:lnTo>
                  <a:lnTo>
                    <a:pt x="538" y="628"/>
                  </a:lnTo>
                  <a:lnTo>
                    <a:pt x="515" y="632"/>
                  </a:lnTo>
                  <a:lnTo>
                    <a:pt x="495" y="634"/>
                  </a:lnTo>
                  <a:lnTo>
                    <a:pt x="484" y="638"/>
                  </a:lnTo>
                  <a:lnTo>
                    <a:pt x="480" y="638"/>
                  </a:lnTo>
                  <a:lnTo>
                    <a:pt x="238" y="638"/>
                  </a:lnTo>
                  <a:lnTo>
                    <a:pt x="194" y="636"/>
                  </a:lnTo>
                  <a:lnTo>
                    <a:pt x="155" y="628"/>
                  </a:lnTo>
                  <a:lnTo>
                    <a:pt x="121" y="618"/>
                  </a:lnTo>
                  <a:lnTo>
                    <a:pt x="94" y="609"/>
                  </a:lnTo>
                  <a:lnTo>
                    <a:pt x="69" y="603"/>
                  </a:lnTo>
                  <a:lnTo>
                    <a:pt x="52" y="597"/>
                  </a:lnTo>
                  <a:lnTo>
                    <a:pt x="35" y="590"/>
                  </a:lnTo>
                  <a:lnTo>
                    <a:pt x="21" y="580"/>
                  </a:lnTo>
                  <a:lnTo>
                    <a:pt x="10" y="570"/>
                  </a:lnTo>
                  <a:lnTo>
                    <a:pt x="2" y="565"/>
                  </a:lnTo>
                  <a:lnTo>
                    <a:pt x="0" y="561"/>
                  </a:lnTo>
                  <a:lnTo>
                    <a:pt x="10" y="547"/>
                  </a:lnTo>
                  <a:lnTo>
                    <a:pt x="25" y="540"/>
                  </a:lnTo>
                  <a:lnTo>
                    <a:pt x="44" y="536"/>
                  </a:lnTo>
                  <a:lnTo>
                    <a:pt x="65" y="538"/>
                  </a:lnTo>
                  <a:lnTo>
                    <a:pt x="86" y="540"/>
                  </a:lnTo>
                  <a:lnTo>
                    <a:pt x="109" y="543"/>
                  </a:lnTo>
                  <a:lnTo>
                    <a:pt x="131" y="547"/>
                  </a:lnTo>
                  <a:lnTo>
                    <a:pt x="154" y="551"/>
                  </a:lnTo>
                  <a:lnTo>
                    <a:pt x="171" y="553"/>
                  </a:lnTo>
                  <a:lnTo>
                    <a:pt x="180" y="553"/>
                  </a:lnTo>
                  <a:lnTo>
                    <a:pt x="186" y="553"/>
                  </a:lnTo>
                  <a:lnTo>
                    <a:pt x="188" y="553"/>
                  </a:lnTo>
                  <a:lnTo>
                    <a:pt x="175" y="545"/>
                  </a:lnTo>
                  <a:lnTo>
                    <a:pt x="161" y="534"/>
                  </a:lnTo>
                  <a:lnTo>
                    <a:pt x="148" y="517"/>
                  </a:lnTo>
                  <a:lnTo>
                    <a:pt x="132" y="499"/>
                  </a:lnTo>
                  <a:lnTo>
                    <a:pt x="119" y="480"/>
                  </a:lnTo>
                  <a:lnTo>
                    <a:pt x="107" y="463"/>
                  </a:lnTo>
                  <a:lnTo>
                    <a:pt x="100" y="449"/>
                  </a:lnTo>
                  <a:lnTo>
                    <a:pt x="92" y="440"/>
                  </a:lnTo>
                  <a:lnTo>
                    <a:pt x="90" y="436"/>
                  </a:lnTo>
                  <a:lnTo>
                    <a:pt x="88" y="432"/>
                  </a:lnTo>
                  <a:lnTo>
                    <a:pt x="84" y="422"/>
                  </a:lnTo>
                  <a:lnTo>
                    <a:pt x="81" y="411"/>
                  </a:lnTo>
                  <a:lnTo>
                    <a:pt x="75" y="395"/>
                  </a:lnTo>
                  <a:lnTo>
                    <a:pt x="71" y="378"/>
                  </a:lnTo>
                  <a:lnTo>
                    <a:pt x="69" y="361"/>
                  </a:lnTo>
                  <a:lnTo>
                    <a:pt x="69" y="347"/>
                  </a:lnTo>
                  <a:lnTo>
                    <a:pt x="75" y="336"/>
                  </a:lnTo>
                  <a:lnTo>
                    <a:pt x="84" y="330"/>
                  </a:lnTo>
                  <a:lnTo>
                    <a:pt x="102" y="326"/>
                  </a:lnTo>
                  <a:lnTo>
                    <a:pt x="113" y="330"/>
                  </a:lnTo>
                  <a:lnTo>
                    <a:pt x="119" y="336"/>
                  </a:lnTo>
                  <a:lnTo>
                    <a:pt x="125" y="344"/>
                  </a:lnTo>
                  <a:lnTo>
                    <a:pt x="125" y="349"/>
                  </a:lnTo>
                  <a:lnTo>
                    <a:pt x="127" y="351"/>
                  </a:lnTo>
                  <a:lnTo>
                    <a:pt x="134" y="376"/>
                  </a:lnTo>
                  <a:lnTo>
                    <a:pt x="148" y="397"/>
                  </a:lnTo>
                  <a:lnTo>
                    <a:pt x="161" y="419"/>
                  </a:lnTo>
                  <a:lnTo>
                    <a:pt x="175" y="438"/>
                  </a:lnTo>
                  <a:lnTo>
                    <a:pt x="184" y="451"/>
                  </a:lnTo>
                  <a:lnTo>
                    <a:pt x="194" y="461"/>
                  </a:lnTo>
                  <a:lnTo>
                    <a:pt x="196" y="465"/>
                  </a:lnTo>
                  <a:lnTo>
                    <a:pt x="207" y="461"/>
                  </a:lnTo>
                  <a:lnTo>
                    <a:pt x="236" y="453"/>
                  </a:lnTo>
                  <a:lnTo>
                    <a:pt x="267" y="453"/>
                  </a:lnTo>
                  <a:lnTo>
                    <a:pt x="294" y="455"/>
                  </a:lnTo>
                  <a:lnTo>
                    <a:pt x="311" y="459"/>
                  </a:lnTo>
                  <a:lnTo>
                    <a:pt x="294" y="449"/>
                  </a:lnTo>
                  <a:lnTo>
                    <a:pt x="278" y="434"/>
                  </a:lnTo>
                  <a:lnTo>
                    <a:pt x="265" y="417"/>
                  </a:lnTo>
                  <a:lnTo>
                    <a:pt x="255" y="399"/>
                  </a:lnTo>
                  <a:lnTo>
                    <a:pt x="248" y="382"/>
                  </a:lnTo>
                  <a:lnTo>
                    <a:pt x="242" y="367"/>
                  </a:lnTo>
                  <a:lnTo>
                    <a:pt x="240" y="359"/>
                  </a:lnTo>
                  <a:lnTo>
                    <a:pt x="240" y="351"/>
                  </a:lnTo>
                  <a:lnTo>
                    <a:pt x="238" y="340"/>
                  </a:lnTo>
                  <a:lnTo>
                    <a:pt x="236" y="326"/>
                  </a:lnTo>
                  <a:lnTo>
                    <a:pt x="232" y="309"/>
                  </a:lnTo>
                  <a:lnTo>
                    <a:pt x="228" y="288"/>
                  </a:lnTo>
                  <a:lnTo>
                    <a:pt x="225" y="261"/>
                  </a:lnTo>
                  <a:lnTo>
                    <a:pt x="225" y="240"/>
                  </a:lnTo>
                  <a:lnTo>
                    <a:pt x="227" y="222"/>
                  </a:lnTo>
                  <a:lnTo>
                    <a:pt x="232" y="209"/>
                  </a:lnTo>
                  <a:lnTo>
                    <a:pt x="242" y="201"/>
                  </a:lnTo>
                  <a:lnTo>
                    <a:pt x="259" y="199"/>
                  </a:lnTo>
                  <a:lnTo>
                    <a:pt x="271" y="207"/>
                  </a:lnTo>
                  <a:lnTo>
                    <a:pt x="280" y="221"/>
                  </a:lnTo>
                  <a:lnTo>
                    <a:pt x="284" y="238"/>
                  </a:lnTo>
                  <a:lnTo>
                    <a:pt x="288" y="257"/>
                  </a:lnTo>
                  <a:lnTo>
                    <a:pt x="290" y="276"/>
                  </a:lnTo>
                  <a:lnTo>
                    <a:pt x="292" y="292"/>
                  </a:lnTo>
                  <a:lnTo>
                    <a:pt x="296" y="307"/>
                  </a:lnTo>
                  <a:lnTo>
                    <a:pt x="299" y="319"/>
                  </a:lnTo>
                  <a:lnTo>
                    <a:pt x="305" y="326"/>
                  </a:lnTo>
                  <a:lnTo>
                    <a:pt x="311" y="342"/>
                  </a:lnTo>
                  <a:lnTo>
                    <a:pt x="319" y="357"/>
                  </a:lnTo>
                  <a:lnTo>
                    <a:pt x="330" y="376"/>
                  </a:lnTo>
                  <a:lnTo>
                    <a:pt x="342" y="395"/>
                  </a:lnTo>
                  <a:lnTo>
                    <a:pt x="355" y="411"/>
                  </a:lnTo>
                  <a:lnTo>
                    <a:pt x="365" y="420"/>
                  </a:lnTo>
                  <a:lnTo>
                    <a:pt x="369" y="424"/>
                  </a:lnTo>
                  <a:lnTo>
                    <a:pt x="372" y="426"/>
                  </a:lnTo>
                  <a:lnTo>
                    <a:pt x="376" y="426"/>
                  </a:lnTo>
                  <a:lnTo>
                    <a:pt x="378" y="426"/>
                  </a:lnTo>
                  <a:lnTo>
                    <a:pt x="378" y="424"/>
                  </a:lnTo>
                  <a:lnTo>
                    <a:pt x="380" y="422"/>
                  </a:lnTo>
                  <a:lnTo>
                    <a:pt x="380" y="422"/>
                  </a:lnTo>
                  <a:lnTo>
                    <a:pt x="380" y="420"/>
                  </a:lnTo>
                  <a:lnTo>
                    <a:pt x="378" y="417"/>
                  </a:lnTo>
                  <a:lnTo>
                    <a:pt x="372" y="411"/>
                  </a:lnTo>
                  <a:lnTo>
                    <a:pt x="363" y="399"/>
                  </a:lnTo>
                  <a:lnTo>
                    <a:pt x="353" y="386"/>
                  </a:lnTo>
                  <a:lnTo>
                    <a:pt x="346" y="374"/>
                  </a:lnTo>
                  <a:lnTo>
                    <a:pt x="338" y="361"/>
                  </a:lnTo>
                  <a:lnTo>
                    <a:pt x="334" y="351"/>
                  </a:lnTo>
                  <a:lnTo>
                    <a:pt x="332" y="344"/>
                  </a:lnTo>
                  <a:lnTo>
                    <a:pt x="332" y="340"/>
                  </a:lnTo>
                  <a:lnTo>
                    <a:pt x="332" y="334"/>
                  </a:lnTo>
                  <a:lnTo>
                    <a:pt x="330" y="324"/>
                  </a:lnTo>
                  <a:lnTo>
                    <a:pt x="326" y="311"/>
                  </a:lnTo>
                  <a:lnTo>
                    <a:pt x="323" y="294"/>
                  </a:lnTo>
                  <a:lnTo>
                    <a:pt x="321" y="278"/>
                  </a:lnTo>
                  <a:lnTo>
                    <a:pt x="321" y="263"/>
                  </a:lnTo>
                  <a:lnTo>
                    <a:pt x="324" y="251"/>
                  </a:lnTo>
                  <a:lnTo>
                    <a:pt x="334" y="246"/>
                  </a:lnTo>
                  <a:lnTo>
                    <a:pt x="346" y="246"/>
                  </a:lnTo>
                  <a:lnTo>
                    <a:pt x="359" y="253"/>
                  </a:lnTo>
                  <a:lnTo>
                    <a:pt x="369" y="265"/>
                  </a:lnTo>
                  <a:lnTo>
                    <a:pt x="372" y="278"/>
                  </a:lnTo>
                  <a:lnTo>
                    <a:pt x="376" y="292"/>
                  </a:lnTo>
                  <a:lnTo>
                    <a:pt x="378" y="303"/>
                  </a:lnTo>
                  <a:lnTo>
                    <a:pt x="382" y="313"/>
                  </a:lnTo>
                  <a:lnTo>
                    <a:pt x="390" y="328"/>
                  </a:lnTo>
                  <a:lnTo>
                    <a:pt x="397" y="344"/>
                  </a:lnTo>
                  <a:lnTo>
                    <a:pt x="407" y="357"/>
                  </a:lnTo>
                  <a:lnTo>
                    <a:pt x="424" y="374"/>
                  </a:lnTo>
                  <a:lnTo>
                    <a:pt x="438" y="395"/>
                  </a:lnTo>
                  <a:lnTo>
                    <a:pt x="443" y="401"/>
                  </a:lnTo>
                  <a:lnTo>
                    <a:pt x="455" y="403"/>
                  </a:lnTo>
                  <a:lnTo>
                    <a:pt x="468" y="401"/>
                  </a:lnTo>
                  <a:lnTo>
                    <a:pt x="480" y="399"/>
                  </a:lnTo>
                  <a:lnTo>
                    <a:pt x="488" y="397"/>
                  </a:lnTo>
                  <a:lnTo>
                    <a:pt x="491" y="395"/>
                  </a:lnTo>
                  <a:lnTo>
                    <a:pt x="534" y="382"/>
                  </a:lnTo>
                  <a:lnTo>
                    <a:pt x="572" y="376"/>
                  </a:lnTo>
                  <a:lnTo>
                    <a:pt x="607" y="376"/>
                  </a:lnTo>
                  <a:lnTo>
                    <a:pt x="635" y="380"/>
                  </a:lnTo>
                  <a:lnTo>
                    <a:pt x="660" y="386"/>
                  </a:lnTo>
                  <a:lnTo>
                    <a:pt x="682" y="390"/>
                  </a:lnTo>
                  <a:lnTo>
                    <a:pt x="695" y="392"/>
                  </a:lnTo>
                  <a:lnTo>
                    <a:pt x="705" y="388"/>
                  </a:lnTo>
                  <a:lnTo>
                    <a:pt x="710" y="382"/>
                  </a:lnTo>
                  <a:lnTo>
                    <a:pt x="724" y="370"/>
                  </a:lnTo>
                  <a:lnTo>
                    <a:pt x="741" y="353"/>
                  </a:lnTo>
                  <a:lnTo>
                    <a:pt x="766" y="332"/>
                  </a:lnTo>
                  <a:lnTo>
                    <a:pt x="793" y="305"/>
                  </a:lnTo>
                  <a:lnTo>
                    <a:pt x="826" y="276"/>
                  </a:lnTo>
                  <a:lnTo>
                    <a:pt x="862" y="246"/>
                  </a:lnTo>
                  <a:lnTo>
                    <a:pt x="900" y="211"/>
                  </a:lnTo>
                  <a:lnTo>
                    <a:pt x="941" y="176"/>
                  </a:lnTo>
                  <a:lnTo>
                    <a:pt x="981" y="140"/>
                  </a:lnTo>
                  <a:lnTo>
                    <a:pt x="1023" y="103"/>
                  </a:lnTo>
                  <a:lnTo>
                    <a:pt x="1066" y="67"/>
                  </a:lnTo>
                  <a:lnTo>
                    <a:pt x="1106" y="32"/>
                  </a:lnTo>
                  <a:lnTo>
                    <a:pt x="1146"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p:cNvSpPr>
            <p:nvPr/>
          </p:nvSpPr>
          <p:spPr bwMode="auto">
            <a:xfrm>
              <a:off x="6667626" y="1006720"/>
              <a:ext cx="131678" cy="94147"/>
            </a:xfrm>
            <a:custGeom>
              <a:avLst/>
              <a:gdLst>
                <a:gd name="T0" fmla="*/ 0 w 154"/>
                <a:gd name="T1" fmla="*/ 0 h 90"/>
                <a:gd name="T2" fmla="*/ 146 w 154"/>
                <a:gd name="T3" fmla="*/ 44 h 90"/>
                <a:gd name="T4" fmla="*/ 148 w 154"/>
                <a:gd name="T5" fmla="*/ 48 h 90"/>
                <a:gd name="T6" fmla="*/ 152 w 154"/>
                <a:gd name="T7" fmla="*/ 54 h 90"/>
                <a:gd name="T8" fmla="*/ 154 w 154"/>
                <a:gd name="T9" fmla="*/ 63 h 90"/>
                <a:gd name="T10" fmla="*/ 154 w 154"/>
                <a:gd name="T11" fmla="*/ 73 h 90"/>
                <a:gd name="T12" fmla="*/ 148 w 154"/>
                <a:gd name="T13" fmla="*/ 83 h 90"/>
                <a:gd name="T14" fmla="*/ 135 w 154"/>
                <a:gd name="T15" fmla="*/ 88 h 90"/>
                <a:gd name="T16" fmla="*/ 110 w 154"/>
                <a:gd name="T17" fmla="*/ 90 h 90"/>
                <a:gd name="T18" fmla="*/ 87 w 154"/>
                <a:gd name="T19" fmla="*/ 88 h 90"/>
                <a:gd name="T20" fmla="*/ 64 w 154"/>
                <a:gd name="T21" fmla="*/ 83 h 90"/>
                <a:gd name="T22" fmla="*/ 46 w 154"/>
                <a:gd name="T23" fmla="*/ 77 h 90"/>
                <a:gd name="T24" fmla="*/ 37 w 154"/>
                <a:gd name="T25" fmla="*/ 73 h 90"/>
                <a:gd name="T26" fmla="*/ 33 w 154"/>
                <a:gd name="T27" fmla="*/ 69 h 90"/>
                <a:gd name="T28" fmla="*/ 27 w 154"/>
                <a:gd name="T29" fmla="*/ 58 h 90"/>
                <a:gd name="T30" fmla="*/ 19 w 154"/>
                <a:gd name="T31" fmla="*/ 44 h 90"/>
                <a:gd name="T32" fmla="*/ 12 w 154"/>
                <a:gd name="T33" fmla="*/ 31 h 90"/>
                <a:gd name="T34" fmla="*/ 6 w 154"/>
                <a:gd name="T35" fmla="*/ 17 h 90"/>
                <a:gd name="T36" fmla="*/ 2 w 154"/>
                <a:gd name="T37" fmla="*/ 8 h 90"/>
                <a:gd name="T38" fmla="*/ 0 w 154"/>
                <a:gd name="T39" fmla="*/ 4 h 90"/>
                <a:gd name="T40" fmla="*/ 0 w 154"/>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90">
                  <a:moveTo>
                    <a:pt x="0" y="0"/>
                  </a:moveTo>
                  <a:lnTo>
                    <a:pt x="146" y="44"/>
                  </a:lnTo>
                  <a:lnTo>
                    <a:pt x="148" y="48"/>
                  </a:lnTo>
                  <a:lnTo>
                    <a:pt x="152" y="54"/>
                  </a:lnTo>
                  <a:lnTo>
                    <a:pt x="154" y="63"/>
                  </a:lnTo>
                  <a:lnTo>
                    <a:pt x="154" y="73"/>
                  </a:lnTo>
                  <a:lnTo>
                    <a:pt x="148" y="83"/>
                  </a:lnTo>
                  <a:lnTo>
                    <a:pt x="135" y="88"/>
                  </a:lnTo>
                  <a:lnTo>
                    <a:pt x="110" y="90"/>
                  </a:lnTo>
                  <a:lnTo>
                    <a:pt x="87" y="88"/>
                  </a:lnTo>
                  <a:lnTo>
                    <a:pt x="64" y="83"/>
                  </a:lnTo>
                  <a:lnTo>
                    <a:pt x="46" y="77"/>
                  </a:lnTo>
                  <a:lnTo>
                    <a:pt x="37" y="73"/>
                  </a:lnTo>
                  <a:lnTo>
                    <a:pt x="33" y="69"/>
                  </a:lnTo>
                  <a:lnTo>
                    <a:pt x="27" y="58"/>
                  </a:lnTo>
                  <a:lnTo>
                    <a:pt x="19" y="44"/>
                  </a:lnTo>
                  <a:lnTo>
                    <a:pt x="12" y="31"/>
                  </a:lnTo>
                  <a:lnTo>
                    <a:pt x="6" y="17"/>
                  </a:lnTo>
                  <a:lnTo>
                    <a:pt x="2" y="8"/>
                  </a:lnTo>
                  <a:lnTo>
                    <a:pt x="0" y="4"/>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8"/>
            <p:cNvSpPr>
              <a:spLocks/>
            </p:cNvSpPr>
            <p:nvPr/>
          </p:nvSpPr>
          <p:spPr bwMode="auto">
            <a:xfrm>
              <a:off x="6512007" y="660467"/>
              <a:ext cx="871296" cy="686229"/>
            </a:xfrm>
            <a:custGeom>
              <a:avLst/>
              <a:gdLst>
                <a:gd name="T0" fmla="*/ 958 w 1019"/>
                <a:gd name="T1" fmla="*/ 0 h 656"/>
                <a:gd name="T2" fmla="*/ 973 w 1019"/>
                <a:gd name="T3" fmla="*/ 18 h 656"/>
                <a:gd name="T4" fmla="*/ 987 w 1019"/>
                <a:gd name="T5" fmla="*/ 41 h 656"/>
                <a:gd name="T6" fmla="*/ 998 w 1019"/>
                <a:gd name="T7" fmla="*/ 62 h 656"/>
                <a:gd name="T8" fmla="*/ 1008 w 1019"/>
                <a:gd name="T9" fmla="*/ 83 h 656"/>
                <a:gd name="T10" fmla="*/ 1014 w 1019"/>
                <a:gd name="T11" fmla="*/ 102 h 656"/>
                <a:gd name="T12" fmla="*/ 1017 w 1019"/>
                <a:gd name="T13" fmla="*/ 114 h 656"/>
                <a:gd name="T14" fmla="*/ 1019 w 1019"/>
                <a:gd name="T15" fmla="*/ 118 h 656"/>
                <a:gd name="T16" fmla="*/ 84 w 1019"/>
                <a:gd name="T17" fmla="*/ 656 h 656"/>
                <a:gd name="T18" fmla="*/ 0 w 1019"/>
                <a:gd name="T19" fmla="*/ 521 h 656"/>
                <a:gd name="T20" fmla="*/ 958 w 1019"/>
                <a:gd name="T21"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9" h="656">
                  <a:moveTo>
                    <a:pt x="958" y="0"/>
                  </a:moveTo>
                  <a:lnTo>
                    <a:pt x="973" y="18"/>
                  </a:lnTo>
                  <a:lnTo>
                    <a:pt x="987" y="41"/>
                  </a:lnTo>
                  <a:lnTo>
                    <a:pt x="998" y="62"/>
                  </a:lnTo>
                  <a:lnTo>
                    <a:pt x="1008" y="83"/>
                  </a:lnTo>
                  <a:lnTo>
                    <a:pt x="1014" y="102"/>
                  </a:lnTo>
                  <a:lnTo>
                    <a:pt x="1017" y="114"/>
                  </a:lnTo>
                  <a:lnTo>
                    <a:pt x="1019" y="118"/>
                  </a:lnTo>
                  <a:lnTo>
                    <a:pt x="84" y="656"/>
                  </a:lnTo>
                  <a:lnTo>
                    <a:pt x="0" y="521"/>
                  </a:lnTo>
                  <a:lnTo>
                    <a:pt x="958" y="0"/>
                  </a:lnTo>
                  <a:close/>
                </a:path>
              </a:pathLst>
            </a:custGeom>
            <a:solidFill>
              <a:srgbClr val="BE0F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p:cNvSpPr>
            <p:nvPr/>
          </p:nvSpPr>
          <p:spPr bwMode="auto">
            <a:xfrm>
              <a:off x="6180248" y="941863"/>
              <a:ext cx="681475" cy="424709"/>
            </a:xfrm>
            <a:custGeom>
              <a:avLst/>
              <a:gdLst>
                <a:gd name="T0" fmla="*/ 63 w 797"/>
                <a:gd name="T1" fmla="*/ 18 h 406"/>
                <a:gd name="T2" fmla="*/ 177 w 797"/>
                <a:gd name="T3" fmla="*/ 45 h 406"/>
                <a:gd name="T4" fmla="*/ 269 w 797"/>
                <a:gd name="T5" fmla="*/ 66 h 406"/>
                <a:gd name="T6" fmla="*/ 330 w 797"/>
                <a:gd name="T7" fmla="*/ 79 h 406"/>
                <a:gd name="T8" fmla="*/ 353 w 797"/>
                <a:gd name="T9" fmla="*/ 83 h 406"/>
                <a:gd name="T10" fmla="*/ 566 w 797"/>
                <a:gd name="T11" fmla="*/ 60 h 406"/>
                <a:gd name="T12" fmla="*/ 593 w 797"/>
                <a:gd name="T13" fmla="*/ 79 h 406"/>
                <a:gd name="T14" fmla="*/ 628 w 797"/>
                <a:gd name="T15" fmla="*/ 104 h 406"/>
                <a:gd name="T16" fmla="*/ 659 w 797"/>
                <a:gd name="T17" fmla="*/ 125 h 406"/>
                <a:gd name="T18" fmla="*/ 695 w 797"/>
                <a:gd name="T19" fmla="*/ 147 h 406"/>
                <a:gd name="T20" fmla="*/ 747 w 797"/>
                <a:gd name="T21" fmla="*/ 173 h 406"/>
                <a:gd name="T22" fmla="*/ 787 w 797"/>
                <a:gd name="T23" fmla="*/ 204 h 406"/>
                <a:gd name="T24" fmla="*/ 797 w 797"/>
                <a:gd name="T25" fmla="*/ 239 h 406"/>
                <a:gd name="T26" fmla="*/ 781 w 797"/>
                <a:gd name="T27" fmla="*/ 270 h 406"/>
                <a:gd name="T28" fmla="*/ 747 w 797"/>
                <a:gd name="T29" fmla="*/ 283 h 406"/>
                <a:gd name="T30" fmla="*/ 693 w 797"/>
                <a:gd name="T31" fmla="*/ 264 h 406"/>
                <a:gd name="T32" fmla="*/ 716 w 797"/>
                <a:gd name="T33" fmla="*/ 295 h 406"/>
                <a:gd name="T34" fmla="*/ 716 w 797"/>
                <a:gd name="T35" fmla="*/ 314 h 406"/>
                <a:gd name="T36" fmla="*/ 699 w 797"/>
                <a:gd name="T37" fmla="*/ 337 h 406"/>
                <a:gd name="T38" fmla="*/ 666 w 797"/>
                <a:gd name="T39" fmla="*/ 341 h 406"/>
                <a:gd name="T40" fmla="*/ 639 w 797"/>
                <a:gd name="T41" fmla="*/ 329 h 406"/>
                <a:gd name="T42" fmla="*/ 605 w 797"/>
                <a:gd name="T43" fmla="*/ 310 h 406"/>
                <a:gd name="T44" fmla="*/ 628 w 797"/>
                <a:gd name="T45" fmla="*/ 335 h 406"/>
                <a:gd name="T46" fmla="*/ 628 w 797"/>
                <a:gd name="T47" fmla="*/ 348 h 406"/>
                <a:gd name="T48" fmla="*/ 622 w 797"/>
                <a:gd name="T49" fmla="*/ 366 h 406"/>
                <a:gd name="T50" fmla="*/ 603 w 797"/>
                <a:gd name="T51" fmla="*/ 373 h 406"/>
                <a:gd name="T52" fmla="*/ 565 w 797"/>
                <a:gd name="T53" fmla="*/ 366 h 406"/>
                <a:gd name="T54" fmla="*/ 565 w 797"/>
                <a:gd name="T55" fmla="*/ 373 h 406"/>
                <a:gd name="T56" fmla="*/ 557 w 797"/>
                <a:gd name="T57" fmla="*/ 389 h 406"/>
                <a:gd name="T58" fmla="*/ 534 w 797"/>
                <a:gd name="T59" fmla="*/ 402 h 406"/>
                <a:gd name="T60" fmla="*/ 480 w 797"/>
                <a:gd name="T61" fmla="*/ 406 h 406"/>
                <a:gd name="T62" fmla="*/ 421 w 797"/>
                <a:gd name="T63" fmla="*/ 398 h 406"/>
                <a:gd name="T64" fmla="*/ 386 w 797"/>
                <a:gd name="T65" fmla="*/ 389 h 406"/>
                <a:gd name="T66" fmla="*/ 357 w 797"/>
                <a:gd name="T67" fmla="*/ 370 h 406"/>
                <a:gd name="T68" fmla="*/ 305 w 797"/>
                <a:gd name="T69" fmla="*/ 333 h 406"/>
                <a:gd name="T70" fmla="*/ 248 w 797"/>
                <a:gd name="T71" fmla="*/ 289 h 406"/>
                <a:gd name="T72" fmla="*/ 204 w 797"/>
                <a:gd name="T73" fmla="*/ 275 h 406"/>
                <a:gd name="T74" fmla="*/ 142 w 797"/>
                <a:gd name="T75" fmla="*/ 268 h 406"/>
                <a:gd name="T76" fmla="*/ 52 w 797"/>
                <a:gd name="T77" fmla="*/ 254 h 406"/>
                <a:gd name="T78" fmla="*/ 0 w 797"/>
                <a:gd name="T79" fmla="*/ 12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7" h="406">
                  <a:moveTo>
                    <a:pt x="0" y="0"/>
                  </a:moveTo>
                  <a:lnTo>
                    <a:pt x="63" y="18"/>
                  </a:lnTo>
                  <a:lnTo>
                    <a:pt x="123" y="33"/>
                  </a:lnTo>
                  <a:lnTo>
                    <a:pt x="177" y="45"/>
                  </a:lnTo>
                  <a:lnTo>
                    <a:pt x="227" y="56"/>
                  </a:lnTo>
                  <a:lnTo>
                    <a:pt x="269" y="66"/>
                  </a:lnTo>
                  <a:lnTo>
                    <a:pt x="305" y="74"/>
                  </a:lnTo>
                  <a:lnTo>
                    <a:pt x="330" y="79"/>
                  </a:lnTo>
                  <a:lnTo>
                    <a:pt x="348" y="81"/>
                  </a:lnTo>
                  <a:lnTo>
                    <a:pt x="353" y="83"/>
                  </a:lnTo>
                  <a:lnTo>
                    <a:pt x="563" y="56"/>
                  </a:lnTo>
                  <a:lnTo>
                    <a:pt x="566" y="60"/>
                  </a:lnTo>
                  <a:lnTo>
                    <a:pt x="578" y="68"/>
                  </a:lnTo>
                  <a:lnTo>
                    <a:pt x="593" y="79"/>
                  </a:lnTo>
                  <a:lnTo>
                    <a:pt x="611" y="91"/>
                  </a:lnTo>
                  <a:lnTo>
                    <a:pt x="628" y="104"/>
                  </a:lnTo>
                  <a:lnTo>
                    <a:pt x="645" y="118"/>
                  </a:lnTo>
                  <a:lnTo>
                    <a:pt x="659" y="125"/>
                  </a:lnTo>
                  <a:lnTo>
                    <a:pt x="674" y="135"/>
                  </a:lnTo>
                  <a:lnTo>
                    <a:pt x="695" y="147"/>
                  </a:lnTo>
                  <a:lnTo>
                    <a:pt x="720" y="158"/>
                  </a:lnTo>
                  <a:lnTo>
                    <a:pt x="747" y="173"/>
                  </a:lnTo>
                  <a:lnTo>
                    <a:pt x="770" y="189"/>
                  </a:lnTo>
                  <a:lnTo>
                    <a:pt x="787" y="204"/>
                  </a:lnTo>
                  <a:lnTo>
                    <a:pt x="795" y="220"/>
                  </a:lnTo>
                  <a:lnTo>
                    <a:pt x="797" y="239"/>
                  </a:lnTo>
                  <a:lnTo>
                    <a:pt x="791" y="254"/>
                  </a:lnTo>
                  <a:lnTo>
                    <a:pt x="781" y="270"/>
                  </a:lnTo>
                  <a:lnTo>
                    <a:pt x="766" y="279"/>
                  </a:lnTo>
                  <a:lnTo>
                    <a:pt x="747" y="283"/>
                  </a:lnTo>
                  <a:lnTo>
                    <a:pt x="724" y="281"/>
                  </a:lnTo>
                  <a:lnTo>
                    <a:pt x="693" y="264"/>
                  </a:lnTo>
                  <a:lnTo>
                    <a:pt x="714" y="291"/>
                  </a:lnTo>
                  <a:lnTo>
                    <a:pt x="716" y="295"/>
                  </a:lnTo>
                  <a:lnTo>
                    <a:pt x="716" y="302"/>
                  </a:lnTo>
                  <a:lnTo>
                    <a:pt x="716" y="314"/>
                  </a:lnTo>
                  <a:lnTo>
                    <a:pt x="710" y="325"/>
                  </a:lnTo>
                  <a:lnTo>
                    <a:pt x="699" y="337"/>
                  </a:lnTo>
                  <a:lnTo>
                    <a:pt x="682" y="343"/>
                  </a:lnTo>
                  <a:lnTo>
                    <a:pt x="666" y="341"/>
                  </a:lnTo>
                  <a:lnTo>
                    <a:pt x="651" y="335"/>
                  </a:lnTo>
                  <a:lnTo>
                    <a:pt x="639" y="329"/>
                  </a:lnTo>
                  <a:lnTo>
                    <a:pt x="636" y="327"/>
                  </a:lnTo>
                  <a:lnTo>
                    <a:pt x="605" y="310"/>
                  </a:lnTo>
                  <a:lnTo>
                    <a:pt x="628" y="333"/>
                  </a:lnTo>
                  <a:lnTo>
                    <a:pt x="628" y="335"/>
                  </a:lnTo>
                  <a:lnTo>
                    <a:pt x="628" y="341"/>
                  </a:lnTo>
                  <a:lnTo>
                    <a:pt x="628" y="348"/>
                  </a:lnTo>
                  <a:lnTo>
                    <a:pt x="626" y="358"/>
                  </a:lnTo>
                  <a:lnTo>
                    <a:pt x="622" y="366"/>
                  </a:lnTo>
                  <a:lnTo>
                    <a:pt x="614" y="371"/>
                  </a:lnTo>
                  <a:lnTo>
                    <a:pt x="603" y="373"/>
                  </a:lnTo>
                  <a:lnTo>
                    <a:pt x="586" y="371"/>
                  </a:lnTo>
                  <a:lnTo>
                    <a:pt x="565" y="366"/>
                  </a:lnTo>
                  <a:lnTo>
                    <a:pt x="565" y="368"/>
                  </a:lnTo>
                  <a:lnTo>
                    <a:pt x="565" y="373"/>
                  </a:lnTo>
                  <a:lnTo>
                    <a:pt x="563" y="379"/>
                  </a:lnTo>
                  <a:lnTo>
                    <a:pt x="557" y="389"/>
                  </a:lnTo>
                  <a:lnTo>
                    <a:pt x="549" y="396"/>
                  </a:lnTo>
                  <a:lnTo>
                    <a:pt x="534" y="402"/>
                  </a:lnTo>
                  <a:lnTo>
                    <a:pt x="511" y="406"/>
                  </a:lnTo>
                  <a:lnTo>
                    <a:pt x="480" y="406"/>
                  </a:lnTo>
                  <a:lnTo>
                    <a:pt x="445" y="402"/>
                  </a:lnTo>
                  <a:lnTo>
                    <a:pt x="421" y="398"/>
                  </a:lnTo>
                  <a:lnTo>
                    <a:pt x="401" y="395"/>
                  </a:lnTo>
                  <a:lnTo>
                    <a:pt x="386" y="389"/>
                  </a:lnTo>
                  <a:lnTo>
                    <a:pt x="373" y="381"/>
                  </a:lnTo>
                  <a:lnTo>
                    <a:pt x="357" y="370"/>
                  </a:lnTo>
                  <a:lnTo>
                    <a:pt x="340" y="358"/>
                  </a:lnTo>
                  <a:lnTo>
                    <a:pt x="305" y="333"/>
                  </a:lnTo>
                  <a:lnTo>
                    <a:pt x="275" y="310"/>
                  </a:lnTo>
                  <a:lnTo>
                    <a:pt x="248" y="289"/>
                  </a:lnTo>
                  <a:lnTo>
                    <a:pt x="219" y="277"/>
                  </a:lnTo>
                  <a:lnTo>
                    <a:pt x="204" y="275"/>
                  </a:lnTo>
                  <a:lnTo>
                    <a:pt x="177" y="272"/>
                  </a:lnTo>
                  <a:lnTo>
                    <a:pt x="142" y="268"/>
                  </a:lnTo>
                  <a:lnTo>
                    <a:pt x="100" y="262"/>
                  </a:lnTo>
                  <a:lnTo>
                    <a:pt x="52" y="254"/>
                  </a:lnTo>
                  <a:lnTo>
                    <a:pt x="0" y="248"/>
                  </a:lnTo>
                  <a:lnTo>
                    <a:pt x="0" y="125"/>
                  </a:lnTo>
                  <a:lnTo>
                    <a:pt x="0"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0"/>
            <p:cNvSpPr>
              <a:spLocks/>
            </p:cNvSpPr>
            <p:nvPr/>
          </p:nvSpPr>
          <p:spPr bwMode="auto">
            <a:xfrm>
              <a:off x="6313635" y="956508"/>
              <a:ext cx="106026" cy="283488"/>
            </a:xfrm>
            <a:custGeom>
              <a:avLst/>
              <a:gdLst>
                <a:gd name="T0" fmla="*/ 78 w 124"/>
                <a:gd name="T1" fmla="*/ 0 h 271"/>
                <a:gd name="T2" fmla="*/ 124 w 124"/>
                <a:gd name="T3" fmla="*/ 15 h 271"/>
                <a:gd name="T4" fmla="*/ 49 w 124"/>
                <a:gd name="T5" fmla="*/ 271 h 271"/>
                <a:gd name="T6" fmla="*/ 0 w 124"/>
                <a:gd name="T7" fmla="*/ 259 h 271"/>
                <a:gd name="T8" fmla="*/ 78 w 124"/>
                <a:gd name="T9" fmla="*/ 0 h 271"/>
              </a:gdLst>
              <a:ahLst/>
              <a:cxnLst>
                <a:cxn ang="0">
                  <a:pos x="T0" y="T1"/>
                </a:cxn>
                <a:cxn ang="0">
                  <a:pos x="T2" y="T3"/>
                </a:cxn>
                <a:cxn ang="0">
                  <a:pos x="T4" y="T5"/>
                </a:cxn>
                <a:cxn ang="0">
                  <a:pos x="T6" y="T7"/>
                </a:cxn>
                <a:cxn ang="0">
                  <a:pos x="T8" y="T9"/>
                </a:cxn>
              </a:cxnLst>
              <a:rect l="0" t="0" r="r" b="b"/>
              <a:pathLst>
                <a:path w="124" h="271">
                  <a:moveTo>
                    <a:pt x="78" y="0"/>
                  </a:moveTo>
                  <a:lnTo>
                    <a:pt x="124" y="15"/>
                  </a:lnTo>
                  <a:lnTo>
                    <a:pt x="49" y="271"/>
                  </a:lnTo>
                  <a:lnTo>
                    <a:pt x="0" y="259"/>
                  </a:lnTo>
                  <a:lnTo>
                    <a:pt x="78" y="0"/>
                  </a:lnTo>
                  <a:close/>
                </a:path>
              </a:pathLst>
            </a:custGeom>
            <a:solidFill>
              <a:srgbClr val="D3DE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1"/>
            <p:cNvSpPr>
              <a:spLocks/>
            </p:cNvSpPr>
            <p:nvPr/>
          </p:nvSpPr>
          <p:spPr bwMode="auto">
            <a:xfrm>
              <a:off x="7602194" y="936633"/>
              <a:ext cx="144504" cy="319055"/>
            </a:xfrm>
            <a:custGeom>
              <a:avLst/>
              <a:gdLst>
                <a:gd name="T0" fmla="*/ 46 w 169"/>
                <a:gd name="T1" fmla="*/ 0 h 305"/>
                <a:gd name="T2" fmla="*/ 169 w 169"/>
                <a:gd name="T3" fmla="*/ 267 h 305"/>
                <a:gd name="T4" fmla="*/ 121 w 169"/>
                <a:gd name="T5" fmla="*/ 305 h 305"/>
                <a:gd name="T6" fmla="*/ 0 w 169"/>
                <a:gd name="T7" fmla="*/ 44 h 305"/>
                <a:gd name="T8" fmla="*/ 0 w 169"/>
                <a:gd name="T9" fmla="*/ 32 h 305"/>
                <a:gd name="T10" fmla="*/ 46 w 169"/>
                <a:gd name="T11" fmla="*/ 0 h 305"/>
              </a:gdLst>
              <a:ahLst/>
              <a:cxnLst>
                <a:cxn ang="0">
                  <a:pos x="T0" y="T1"/>
                </a:cxn>
                <a:cxn ang="0">
                  <a:pos x="T2" y="T3"/>
                </a:cxn>
                <a:cxn ang="0">
                  <a:pos x="T4" y="T5"/>
                </a:cxn>
                <a:cxn ang="0">
                  <a:pos x="T6" y="T7"/>
                </a:cxn>
                <a:cxn ang="0">
                  <a:pos x="T8" y="T9"/>
                </a:cxn>
                <a:cxn ang="0">
                  <a:pos x="T10" y="T11"/>
                </a:cxn>
              </a:cxnLst>
              <a:rect l="0" t="0" r="r" b="b"/>
              <a:pathLst>
                <a:path w="169" h="305">
                  <a:moveTo>
                    <a:pt x="46" y="0"/>
                  </a:moveTo>
                  <a:lnTo>
                    <a:pt x="169" y="267"/>
                  </a:lnTo>
                  <a:lnTo>
                    <a:pt x="121" y="305"/>
                  </a:lnTo>
                  <a:lnTo>
                    <a:pt x="0" y="44"/>
                  </a:lnTo>
                  <a:lnTo>
                    <a:pt x="0" y="32"/>
                  </a:lnTo>
                  <a:lnTo>
                    <a:pt x="46" y="0"/>
                  </a:lnTo>
                  <a:close/>
                </a:path>
              </a:pathLst>
            </a:custGeom>
            <a:solidFill>
              <a:srgbClr val="D3DE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2"/>
            <p:cNvSpPr>
              <a:spLocks/>
            </p:cNvSpPr>
            <p:nvPr/>
          </p:nvSpPr>
          <p:spPr bwMode="auto">
            <a:xfrm>
              <a:off x="5791200" y="651052"/>
              <a:ext cx="602810" cy="604634"/>
            </a:xfrm>
            <a:custGeom>
              <a:avLst/>
              <a:gdLst>
                <a:gd name="T0" fmla="*/ 4 w 705"/>
                <a:gd name="T1" fmla="*/ 0 h 578"/>
                <a:gd name="T2" fmla="*/ 705 w 705"/>
                <a:gd name="T3" fmla="*/ 275 h 578"/>
                <a:gd name="T4" fmla="*/ 618 w 705"/>
                <a:gd name="T5" fmla="*/ 578 h 578"/>
                <a:gd name="T6" fmla="*/ 46 w 705"/>
                <a:gd name="T7" fmla="*/ 478 h 578"/>
                <a:gd name="T8" fmla="*/ 21 w 705"/>
                <a:gd name="T9" fmla="*/ 359 h 578"/>
                <a:gd name="T10" fmla="*/ 6 w 705"/>
                <a:gd name="T11" fmla="*/ 234 h 578"/>
                <a:gd name="T12" fmla="*/ 0 w 705"/>
                <a:gd name="T13" fmla="*/ 109 h 578"/>
                <a:gd name="T14" fmla="*/ 4 w 705"/>
                <a:gd name="T15" fmla="*/ 0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5" h="578">
                  <a:moveTo>
                    <a:pt x="4" y="0"/>
                  </a:moveTo>
                  <a:lnTo>
                    <a:pt x="705" y="275"/>
                  </a:lnTo>
                  <a:lnTo>
                    <a:pt x="618" y="578"/>
                  </a:lnTo>
                  <a:lnTo>
                    <a:pt x="46" y="478"/>
                  </a:lnTo>
                  <a:lnTo>
                    <a:pt x="21" y="359"/>
                  </a:lnTo>
                  <a:lnTo>
                    <a:pt x="6" y="234"/>
                  </a:lnTo>
                  <a:lnTo>
                    <a:pt x="0" y="109"/>
                  </a:lnTo>
                  <a:lnTo>
                    <a:pt x="4"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3"/>
            <p:cNvSpPr>
              <a:spLocks/>
            </p:cNvSpPr>
            <p:nvPr/>
          </p:nvSpPr>
          <p:spPr bwMode="auto">
            <a:xfrm>
              <a:off x="7615020" y="304800"/>
              <a:ext cx="766980" cy="950887"/>
            </a:xfrm>
            <a:custGeom>
              <a:avLst/>
              <a:gdLst>
                <a:gd name="T0" fmla="*/ 831 w 897"/>
                <a:gd name="T1" fmla="*/ 0 h 909"/>
                <a:gd name="T2" fmla="*/ 860 w 897"/>
                <a:gd name="T3" fmla="*/ 106 h 909"/>
                <a:gd name="T4" fmla="*/ 879 w 897"/>
                <a:gd name="T5" fmla="*/ 215 h 909"/>
                <a:gd name="T6" fmla="*/ 893 w 897"/>
                <a:gd name="T7" fmla="*/ 327 h 909"/>
                <a:gd name="T8" fmla="*/ 897 w 897"/>
                <a:gd name="T9" fmla="*/ 440 h 909"/>
                <a:gd name="T10" fmla="*/ 895 w 897"/>
                <a:gd name="T11" fmla="*/ 485 h 909"/>
                <a:gd name="T12" fmla="*/ 142 w 897"/>
                <a:gd name="T13" fmla="*/ 909 h 909"/>
                <a:gd name="T14" fmla="*/ 0 w 897"/>
                <a:gd name="T15" fmla="*/ 594 h 909"/>
                <a:gd name="T16" fmla="*/ 831 w 897"/>
                <a:gd name="T17"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909">
                  <a:moveTo>
                    <a:pt x="831" y="0"/>
                  </a:moveTo>
                  <a:lnTo>
                    <a:pt x="860" y="106"/>
                  </a:lnTo>
                  <a:lnTo>
                    <a:pt x="879" y="215"/>
                  </a:lnTo>
                  <a:lnTo>
                    <a:pt x="893" y="327"/>
                  </a:lnTo>
                  <a:lnTo>
                    <a:pt x="897" y="440"/>
                  </a:lnTo>
                  <a:lnTo>
                    <a:pt x="895" y="485"/>
                  </a:lnTo>
                  <a:lnTo>
                    <a:pt x="142" y="909"/>
                  </a:lnTo>
                  <a:lnTo>
                    <a:pt x="0" y="594"/>
                  </a:lnTo>
                  <a:lnTo>
                    <a:pt x="83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6571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iWave</a:t>
            </a:r>
            <a:r>
              <a:rPr lang="en-US" dirty="0"/>
              <a:t> Methodology</a:t>
            </a:r>
          </a:p>
        </p:txBody>
      </p:sp>
      <p:sp>
        <p:nvSpPr>
          <p:cNvPr id="4" name="Text Placeholder 3"/>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DE4147B5-AB14-4C79-B396-C3E77D8B501D}"/>
              </a:ext>
            </a:extLst>
          </p:cNvPr>
          <p:cNvSpPr txBox="1"/>
          <p:nvPr/>
        </p:nvSpPr>
        <p:spPr>
          <a:xfrm>
            <a:off x="3881284" y="2286000"/>
            <a:ext cx="4584290" cy="2834148"/>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dirty="0">
                <a:latin typeface="Arial" panose="020B0604020202020204" pitchFamily="34" charset="0"/>
                <a:cs typeface="Arial" panose="020B0604020202020204" pitchFamily="34" charset="0"/>
              </a:rPr>
              <a:t>Screening matches will underestimate true capacity in 1 out of every 10-15 prospects, whereas verification may turn up substantial capacity here. </a:t>
            </a:r>
          </a:p>
        </p:txBody>
      </p:sp>
      <p:grpSp>
        <p:nvGrpSpPr>
          <p:cNvPr id="6" name="Group 5"/>
          <p:cNvGrpSpPr/>
          <p:nvPr/>
        </p:nvGrpSpPr>
        <p:grpSpPr>
          <a:xfrm>
            <a:off x="852828" y="2440196"/>
            <a:ext cx="2400866" cy="2526219"/>
            <a:chOff x="10514079" y="1371600"/>
            <a:chExt cx="2654655" cy="2793259"/>
          </a:xfrm>
        </p:grpSpPr>
        <p:sp>
          <p:nvSpPr>
            <p:cNvPr id="7" name="Freeform 25"/>
            <p:cNvSpPr>
              <a:spLocks/>
            </p:cNvSpPr>
            <p:nvPr/>
          </p:nvSpPr>
          <p:spPr bwMode="auto">
            <a:xfrm>
              <a:off x="10514079" y="3076630"/>
              <a:ext cx="2654655" cy="1088229"/>
            </a:xfrm>
            <a:custGeom>
              <a:avLst/>
              <a:gdLst>
                <a:gd name="T0" fmla="*/ 250 w 624"/>
                <a:gd name="T1" fmla="*/ 0 h 283"/>
                <a:gd name="T2" fmla="*/ 54 w 624"/>
                <a:gd name="T3" fmla="*/ 107 h 283"/>
                <a:gd name="T4" fmla="*/ 0 w 624"/>
                <a:gd name="T5" fmla="*/ 283 h 283"/>
                <a:gd name="T6" fmla="*/ 312 w 624"/>
                <a:gd name="T7" fmla="*/ 283 h 283"/>
                <a:gd name="T8" fmla="*/ 624 w 624"/>
                <a:gd name="T9" fmla="*/ 283 h 283"/>
                <a:gd name="T10" fmla="*/ 570 w 624"/>
                <a:gd name="T11" fmla="*/ 107 h 283"/>
                <a:gd name="T12" fmla="*/ 376 w 624"/>
                <a:gd name="T13" fmla="*/ 1 h 283"/>
                <a:gd name="T14" fmla="*/ 250 w 624"/>
                <a:gd name="T15" fmla="*/ 0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283">
                  <a:moveTo>
                    <a:pt x="250" y="0"/>
                  </a:moveTo>
                  <a:cubicBezTo>
                    <a:pt x="112" y="61"/>
                    <a:pt x="71" y="93"/>
                    <a:pt x="54" y="107"/>
                  </a:cubicBezTo>
                  <a:cubicBezTo>
                    <a:pt x="29" y="130"/>
                    <a:pt x="15" y="213"/>
                    <a:pt x="0" y="283"/>
                  </a:cubicBezTo>
                  <a:cubicBezTo>
                    <a:pt x="312" y="283"/>
                    <a:pt x="312" y="283"/>
                    <a:pt x="312" y="283"/>
                  </a:cubicBezTo>
                  <a:cubicBezTo>
                    <a:pt x="624" y="283"/>
                    <a:pt x="624" y="283"/>
                    <a:pt x="624" y="283"/>
                  </a:cubicBezTo>
                  <a:cubicBezTo>
                    <a:pt x="609" y="213"/>
                    <a:pt x="595" y="130"/>
                    <a:pt x="570" y="107"/>
                  </a:cubicBezTo>
                  <a:cubicBezTo>
                    <a:pt x="554" y="93"/>
                    <a:pt x="514" y="62"/>
                    <a:pt x="376" y="1"/>
                  </a:cubicBezTo>
                  <a:cubicBezTo>
                    <a:pt x="250" y="0"/>
                    <a:pt x="250" y="0"/>
                    <a:pt x="250" y="0"/>
                  </a:cubicBezTo>
                </a:path>
              </a:pathLst>
            </a:custGeom>
            <a:solidFill>
              <a:schemeClr val="bg1">
                <a:lumMod val="8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8" name="Freeform 26"/>
            <p:cNvSpPr>
              <a:spLocks/>
            </p:cNvSpPr>
            <p:nvPr/>
          </p:nvSpPr>
          <p:spPr bwMode="auto">
            <a:xfrm>
              <a:off x="11610301" y="2294406"/>
              <a:ext cx="515733" cy="1081743"/>
            </a:xfrm>
            <a:custGeom>
              <a:avLst/>
              <a:gdLst>
                <a:gd name="T0" fmla="*/ 0 w 134"/>
                <a:gd name="T1" fmla="*/ 83 h 281"/>
                <a:gd name="T2" fmla="*/ 0 w 134"/>
                <a:gd name="T3" fmla="*/ 185 h 281"/>
                <a:gd name="T4" fmla="*/ 0 w 134"/>
                <a:gd name="T5" fmla="*/ 236 h 281"/>
                <a:gd name="T6" fmla="*/ 134 w 134"/>
                <a:gd name="T7" fmla="*/ 236 h 281"/>
                <a:gd name="T8" fmla="*/ 134 w 134"/>
                <a:gd name="T9" fmla="*/ 185 h 281"/>
                <a:gd name="T10" fmla="*/ 134 w 134"/>
                <a:gd name="T11" fmla="*/ 83 h 281"/>
                <a:gd name="T12" fmla="*/ 0 w 134"/>
                <a:gd name="T13" fmla="*/ 83 h 281"/>
              </a:gdLst>
              <a:ahLst/>
              <a:cxnLst>
                <a:cxn ang="0">
                  <a:pos x="T0" y="T1"/>
                </a:cxn>
                <a:cxn ang="0">
                  <a:pos x="T2" y="T3"/>
                </a:cxn>
                <a:cxn ang="0">
                  <a:pos x="T4" y="T5"/>
                </a:cxn>
                <a:cxn ang="0">
                  <a:pos x="T6" y="T7"/>
                </a:cxn>
                <a:cxn ang="0">
                  <a:pos x="T8" y="T9"/>
                </a:cxn>
                <a:cxn ang="0">
                  <a:pos x="T10" y="T11"/>
                </a:cxn>
                <a:cxn ang="0">
                  <a:pos x="T12" y="T13"/>
                </a:cxn>
              </a:cxnLst>
              <a:rect l="0" t="0" r="r" b="b"/>
              <a:pathLst>
                <a:path w="134" h="281">
                  <a:moveTo>
                    <a:pt x="0" y="83"/>
                  </a:moveTo>
                  <a:cubicBezTo>
                    <a:pt x="0" y="185"/>
                    <a:pt x="0" y="185"/>
                    <a:pt x="0" y="185"/>
                  </a:cubicBezTo>
                  <a:cubicBezTo>
                    <a:pt x="0" y="236"/>
                    <a:pt x="0" y="236"/>
                    <a:pt x="0" y="236"/>
                  </a:cubicBezTo>
                  <a:cubicBezTo>
                    <a:pt x="37" y="279"/>
                    <a:pt x="97" y="281"/>
                    <a:pt x="134" y="236"/>
                  </a:cubicBezTo>
                  <a:cubicBezTo>
                    <a:pt x="134" y="185"/>
                    <a:pt x="134" y="185"/>
                    <a:pt x="134" y="185"/>
                  </a:cubicBezTo>
                  <a:cubicBezTo>
                    <a:pt x="134" y="83"/>
                    <a:pt x="134" y="83"/>
                    <a:pt x="134" y="83"/>
                  </a:cubicBezTo>
                  <a:cubicBezTo>
                    <a:pt x="134" y="0"/>
                    <a:pt x="0" y="0"/>
                    <a:pt x="0" y="83"/>
                  </a:cubicBezTo>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9" name="Freeform 27"/>
            <p:cNvSpPr>
              <a:spLocks/>
            </p:cNvSpPr>
            <p:nvPr/>
          </p:nvSpPr>
          <p:spPr bwMode="auto">
            <a:xfrm>
              <a:off x="11271345" y="2229534"/>
              <a:ext cx="215700" cy="311386"/>
            </a:xfrm>
            <a:custGeom>
              <a:avLst/>
              <a:gdLst>
                <a:gd name="T0" fmla="*/ 16 w 56"/>
                <a:gd name="T1" fmla="*/ 4 h 81"/>
                <a:gd name="T2" fmla="*/ 49 w 56"/>
                <a:gd name="T3" fmla="*/ 34 h 81"/>
                <a:gd name="T4" fmla="*/ 40 w 56"/>
                <a:gd name="T5" fmla="*/ 78 h 81"/>
                <a:gd name="T6" fmla="*/ 6 w 56"/>
                <a:gd name="T7" fmla="*/ 48 h 81"/>
                <a:gd name="T8" fmla="*/ 16 w 56"/>
                <a:gd name="T9" fmla="*/ 4 h 81"/>
              </a:gdLst>
              <a:ahLst/>
              <a:cxnLst>
                <a:cxn ang="0">
                  <a:pos x="T0" y="T1"/>
                </a:cxn>
                <a:cxn ang="0">
                  <a:pos x="T2" y="T3"/>
                </a:cxn>
                <a:cxn ang="0">
                  <a:pos x="T4" y="T5"/>
                </a:cxn>
                <a:cxn ang="0">
                  <a:pos x="T6" y="T7"/>
                </a:cxn>
                <a:cxn ang="0">
                  <a:pos x="T8" y="T9"/>
                </a:cxn>
              </a:cxnLst>
              <a:rect l="0" t="0" r="r" b="b"/>
              <a:pathLst>
                <a:path w="56" h="81">
                  <a:moveTo>
                    <a:pt x="16" y="4"/>
                  </a:moveTo>
                  <a:cubicBezTo>
                    <a:pt x="27" y="0"/>
                    <a:pt x="42" y="13"/>
                    <a:pt x="49" y="34"/>
                  </a:cubicBezTo>
                  <a:cubicBezTo>
                    <a:pt x="56" y="54"/>
                    <a:pt x="52" y="74"/>
                    <a:pt x="40" y="78"/>
                  </a:cubicBezTo>
                  <a:cubicBezTo>
                    <a:pt x="28" y="81"/>
                    <a:pt x="13" y="68"/>
                    <a:pt x="6" y="48"/>
                  </a:cubicBezTo>
                  <a:cubicBezTo>
                    <a:pt x="0" y="27"/>
                    <a:pt x="4" y="8"/>
                    <a:pt x="16" y="4"/>
                  </a:cubicBezTo>
                  <a:close/>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0" name="Freeform 28"/>
            <p:cNvSpPr>
              <a:spLocks/>
            </p:cNvSpPr>
            <p:nvPr/>
          </p:nvSpPr>
          <p:spPr bwMode="auto">
            <a:xfrm>
              <a:off x="12249291" y="2229534"/>
              <a:ext cx="215700" cy="311386"/>
            </a:xfrm>
            <a:custGeom>
              <a:avLst/>
              <a:gdLst>
                <a:gd name="T0" fmla="*/ 40 w 56"/>
                <a:gd name="T1" fmla="*/ 4 h 81"/>
                <a:gd name="T2" fmla="*/ 7 w 56"/>
                <a:gd name="T3" fmla="*/ 34 h 81"/>
                <a:gd name="T4" fmla="*/ 16 w 56"/>
                <a:gd name="T5" fmla="*/ 78 h 81"/>
                <a:gd name="T6" fmla="*/ 49 w 56"/>
                <a:gd name="T7" fmla="*/ 48 h 81"/>
                <a:gd name="T8" fmla="*/ 40 w 56"/>
                <a:gd name="T9" fmla="*/ 4 h 81"/>
              </a:gdLst>
              <a:ahLst/>
              <a:cxnLst>
                <a:cxn ang="0">
                  <a:pos x="T0" y="T1"/>
                </a:cxn>
                <a:cxn ang="0">
                  <a:pos x="T2" y="T3"/>
                </a:cxn>
                <a:cxn ang="0">
                  <a:pos x="T4" y="T5"/>
                </a:cxn>
                <a:cxn ang="0">
                  <a:pos x="T6" y="T7"/>
                </a:cxn>
                <a:cxn ang="0">
                  <a:pos x="T8" y="T9"/>
                </a:cxn>
              </a:cxnLst>
              <a:rect l="0" t="0" r="r" b="b"/>
              <a:pathLst>
                <a:path w="56" h="81">
                  <a:moveTo>
                    <a:pt x="40" y="4"/>
                  </a:moveTo>
                  <a:cubicBezTo>
                    <a:pt x="28" y="0"/>
                    <a:pt x="13" y="13"/>
                    <a:pt x="7" y="34"/>
                  </a:cubicBezTo>
                  <a:cubicBezTo>
                    <a:pt x="0" y="54"/>
                    <a:pt x="4" y="74"/>
                    <a:pt x="16" y="78"/>
                  </a:cubicBezTo>
                  <a:cubicBezTo>
                    <a:pt x="28" y="81"/>
                    <a:pt x="43" y="68"/>
                    <a:pt x="49" y="48"/>
                  </a:cubicBezTo>
                  <a:cubicBezTo>
                    <a:pt x="56" y="27"/>
                    <a:pt x="52" y="8"/>
                    <a:pt x="40" y="4"/>
                  </a:cubicBezTo>
                  <a:close/>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1" name="Freeform 29"/>
            <p:cNvSpPr>
              <a:spLocks/>
            </p:cNvSpPr>
            <p:nvPr/>
          </p:nvSpPr>
          <p:spPr bwMode="auto">
            <a:xfrm>
              <a:off x="11756263" y="3322853"/>
              <a:ext cx="223809" cy="215700"/>
            </a:xfrm>
            <a:custGeom>
              <a:avLst/>
              <a:gdLst>
                <a:gd name="T0" fmla="*/ 0 w 58"/>
                <a:gd name="T1" fmla="*/ 31 h 56"/>
                <a:gd name="T2" fmla="*/ 17 w 58"/>
                <a:gd name="T3" fmla="*/ 56 h 56"/>
                <a:gd name="T4" fmla="*/ 42 w 58"/>
                <a:gd name="T5" fmla="*/ 56 h 56"/>
                <a:gd name="T6" fmla="*/ 58 w 58"/>
                <a:gd name="T7" fmla="*/ 31 h 56"/>
                <a:gd name="T8" fmla="*/ 29 w 58"/>
                <a:gd name="T9" fmla="*/ 0 h 56"/>
                <a:gd name="T10" fmla="*/ 0 w 58"/>
                <a:gd name="T11" fmla="*/ 31 h 56"/>
              </a:gdLst>
              <a:ahLst/>
              <a:cxnLst>
                <a:cxn ang="0">
                  <a:pos x="T0" y="T1"/>
                </a:cxn>
                <a:cxn ang="0">
                  <a:pos x="T2" y="T3"/>
                </a:cxn>
                <a:cxn ang="0">
                  <a:pos x="T4" y="T5"/>
                </a:cxn>
                <a:cxn ang="0">
                  <a:pos x="T6" y="T7"/>
                </a:cxn>
                <a:cxn ang="0">
                  <a:pos x="T8" y="T9"/>
                </a:cxn>
                <a:cxn ang="0">
                  <a:pos x="T10" y="T11"/>
                </a:cxn>
              </a:cxnLst>
              <a:rect l="0" t="0" r="r" b="b"/>
              <a:pathLst>
                <a:path w="58" h="56">
                  <a:moveTo>
                    <a:pt x="0" y="31"/>
                  </a:moveTo>
                  <a:cubicBezTo>
                    <a:pt x="17" y="56"/>
                    <a:pt x="17" y="56"/>
                    <a:pt x="17" y="56"/>
                  </a:cubicBezTo>
                  <a:cubicBezTo>
                    <a:pt x="25" y="56"/>
                    <a:pt x="33" y="56"/>
                    <a:pt x="42" y="56"/>
                  </a:cubicBezTo>
                  <a:cubicBezTo>
                    <a:pt x="58" y="31"/>
                    <a:pt x="58" y="31"/>
                    <a:pt x="58" y="31"/>
                  </a:cubicBezTo>
                  <a:cubicBezTo>
                    <a:pt x="29" y="0"/>
                    <a:pt x="29" y="0"/>
                    <a:pt x="29" y="0"/>
                  </a:cubicBezTo>
                  <a:cubicBezTo>
                    <a:pt x="0" y="31"/>
                    <a:pt x="0" y="31"/>
                    <a:pt x="0" y="31"/>
                  </a:cubicBezTo>
                </a:path>
              </a:pathLst>
            </a:custGeom>
            <a:solidFill>
              <a:schemeClr val="tx1">
                <a:lumMod val="85000"/>
                <a:lumOff val="1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2" name="Freeform 30"/>
            <p:cNvSpPr>
              <a:spLocks/>
            </p:cNvSpPr>
            <p:nvPr/>
          </p:nvSpPr>
          <p:spPr bwMode="auto">
            <a:xfrm>
              <a:off x="11728693" y="3538552"/>
              <a:ext cx="277329" cy="619529"/>
            </a:xfrm>
            <a:custGeom>
              <a:avLst/>
              <a:gdLst>
                <a:gd name="T0" fmla="*/ 57 w 171"/>
                <a:gd name="T1" fmla="*/ 0 h 382"/>
                <a:gd name="T2" fmla="*/ 0 w 171"/>
                <a:gd name="T3" fmla="*/ 382 h 382"/>
                <a:gd name="T4" fmla="*/ 171 w 171"/>
                <a:gd name="T5" fmla="*/ 382 h 382"/>
                <a:gd name="T6" fmla="*/ 117 w 171"/>
                <a:gd name="T7" fmla="*/ 0 h 382"/>
                <a:gd name="T8" fmla="*/ 57 w 171"/>
                <a:gd name="T9" fmla="*/ 0 h 382"/>
              </a:gdLst>
              <a:ahLst/>
              <a:cxnLst>
                <a:cxn ang="0">
                  <a:pos x="T0" y="T1"/>
                </a:cxn>
                <a:cxn ang="0">
                  <a:pos x="T2" y="T3"/>
                </a:cxn>
                <a:cxn ang="0">
                  <a:pos x="T4" y="T5"/>
                </a:cxn>
                <a:cxn ang="0">
                  <a:pos x="T6" y="T7"/>
                </a:cxn>
                <a:cxn ang="0">
                  <a:pos x="T8" y="T9"/>
                </a:cxn>
              </a:cxnLst>
              <a:rect l="0" t="0" r="r" b="b"/>
              <a:pathLst>
                <a:path w="171" h="382">
                  <a:moveTo>
                    <a:pt x="57" y="0"/>
                  </a:moveTo>
                  <a:lnTo>
                    <a:pt x="0" y="382"/>
                  </a:lnTo>
                  <a:lnTo>
                    <a:pt x="171" y="382"/>
                  </a:lnTo>
                  <a:lnTo>
                    <a:pt x="117" y="0"/>
                  </a:lnTo>
                  <a:lnTo>
                    <a:pt x="57" y="0"/>
                  </a:lnTo>
                  <a:close/>
                </a:path>
              </a:pathLst>
            </a:custGeom>
            <a:solidFill>
              <a:schemeClr val="tx1">
                <a:lumMod val="85000"/>
                <a:lumOff val="1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3" name="Freeform 31"/>
            <p:cNvSpPr>
              <a:spLocks/>
            </p:cNvSpPr>
            <p:nvPr/>
          </p:nvSpPr>
          <p:spPr bwMode="auto">
            <a:xfrm>
              <a:off x="11728693" y="3544816"/>
              <a:ext cx="277329" cy="619529"/>
            </a:xfrm>
            <a:custGeom>
              <a:avLst/>
              <a:gdLst>
                <a:gd name="T0" fmla="*/ 57 w 171"/>
                <a:gd name="T1" fmla="*/ 0 h 382"/>
                <a:gd name="T2" fmla="*/ 0 w 171"/>
                <a:gd name="T3" fmla="*/ 382 h 382"/>
                <a:gd name="T4" fmla="*/ 171 w 171"/>
                <a:gd name="T5" fmla="*/ 382 h 382"/>
                <a:gd name="T6" fmla="*/ 117 w 171"/>
                <a:gd name="T7" fmla="*/ 0 h 382"/>
                <a:gd name="T8" fmla="*/ 57 w 171"/>
                <a:gd name="T9" fmla="*/ 0 h 382"/>
              </a:gdLst>
              <a:ahLst/>
              <a:cxnLst>
                <a:cxn ang="0">
                  <a:pos x="T0" y="T1"/>
                </a:cxn>
                <a:cxn ang="0">
                  <a:pos x="T2" y="T3"/>
                </a:cxn>
                <a:cxn ang="0">
                  <a:pos x="T4" y="T5"/>
                </a:cxn>
                <a:cxn ang="0">
                  <a:pos x="T6" y="T7"/>
                </a:cxn>
                <a:cxn ang="0">
                  <a:pos x="T8" y="T9"/>
                </a:cxn>
              </a:cxnLst>
              <a:rect l="0" t="0" r="r" b="b"/>
              <a:pathLst>
                <a:path w="171" h="382">
                  <a:moveTo>
                    <a:pt x="57" y="0"/>
                  </a:moveTo>
                  <a:lnTo>
                    <a:pt x="0" y="382"/>
                  </a:lnTo>
                  <a:lnTo>
                    <a:pt x="171" y="382"/>
                  </a:lnTo>
                  <a:lnTo>
                    <a:pt x="117" y="0"/>
                  </a:lnTo>
                  <a:lnTo>
                    <a:pt x="5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US" sz="1350" dirty="0"/>
            </a:p>
          </p:txBody>
        </p:sp>
        <p:sp>
          <p:nvSpPr>
            <p:cNvPr id="14" name="Freeform 34"/>
            <p:cNvSpPr>
              <a:spLocks/>
            </p:cNvSpPr>
            <p:nvPr/>
          </p:nvSpPr>
          <p:spPr bwMode="auto">
            <a:xfrm>
              <a:off x="11610301" y="2899339"/>
              <a:ext cx="515733" cy="180021"/>
            </a:xfrm>
            <a:custGeom>
              <a:avLst/>
              <a:gdLst>
                <a:gd name="T0" fmla="*/ 0 w 134"/>
                <a:gd name="T1" fmla="*/ 0 h 47"/>
                <a:gd name="T2" fmla="*/ 0 w 134"/>
                <a:gd name="T3" fmla="*/ 5 h 47"/>
                <a:gd name="T4" fmla="*/ 67 w 134"/>
                <a:gd name="T5" fmla="*/ 47 h 47"/>
                <a:gd name="T6" fmla="*/ 69 w 134"/>
                <a:gd name="T7" fmla="*/ 47 h 47"/>
                <a:gd name="T8" fmla="*/ 134 w 134"/>
                <a:gd name="T9" fmla="*/ 7 h 47"/>
                <a:gd name="T10" fmla="*/ 134 w 134"/>
                <a:gd name="T11" fmla="*/ 0 h 47"/>
                <a:gd name="T12" fmla="*/ 0 w 134"/>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34" h="47">
                  <a:moveTo>
                    <a:pt x="0" y="0"/>
                  </a:moveTo>
                  <a:cubicBezTo>
                    <a:pt x="0" y="5"/>
                    <a:pt x="0" y="5"/>
                    <a:pt x="0" y="5"/>
                  </a:cubicBezTo>
                  <a:cubicBezTo>
                    <a:pt x="0" y="5"/>
                    <a:pt x="34" y="45"/>
                    <a:pt x="67" y="47"/>
                  </a:cubicBezTo>
                  <a:cubicBezTo>
                    <a:pt x="68" y="47"/>
                    <a:pt x="68" y="47"/>
                    <a:pt x="69" y="47"/>
                  </a:cubicBezTo>
                  <a:cubicBezTo>
                    <a:pt x="101" y="47"/>
                    <a:pt x="134" y="7"/>
                    <a:pt x="134" y="7"/>
                  </a:cubicBezTo>
                  <a:cubicBezTo>
                    <a:pt x="134" y="0"/>
                    <a:pt x="134" y="0"/>
                    <a:pt x="134" y="0"/>
                  </a:cubicBezTo>
                  <a:cubicBezTo>
                    <a:pt x="0" y="0"/>
                    <a:pt x="0" y="0"/>
                    <a:pt x="0" y="0"/>
                  </a:cubicBezTo>
                </a:path>
              </a:pathLst>
            </a:custGeom>
            <a:solidFill>
              <a:schemeClr val="tx1">
                <a:alpha val="20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5" name="Freeform 35"/>
            <p:cNvSpPr>
              <a:spLocks/>
            </p:cNvSpPr>
            <p:nvPr/>
          </p:nvSpPr>
          <p:spPr bwMode="auto">
            <a:xfrm>
              <a:off x="11075106" y="1556486"/>
              <a:ext cx="1586123" cy="1461245"/>
            </a:xfrm>
            <a:custGeom>
              <a:avLst/>
              <a:gdLst>
                <a:gd name="T0" fmla="*/ 206 w 412"/>
                <a:gd name="T1" fmla="*/ 0 h 380"/>
                <a:gd name="T2" fmla="*/ 93 w 412"/>
                <a:gd name="T3" fmla="*/ 304 h 380"/>
                <a:gd name="T4" fmla="*/ 206 w 412"/>
                <a:gd name="T5" fmla="*/ 380 h 380"/>
                <a:gd name="T6" fmla="*/ 320 w 412"/>
                <a:gd name="T7" fmla="*/ 304 h 380"/>
                <a:gd name="T8" fmla="*/ 206 w 412"/>
                <a:gd name="T9" fmla="*/ 0 h 380"/>
              </a:gdLst>
              <a:ahLst/>
              <a:cxnLst>
                <a:cxn ang="0">
                  <a:pos x="T0" y="T1"/>
                </a:cxn>
                <a:cxn ang="0">
                  <a:pos x="T2" y="T3"/>
                </a:cxn>
                <a:cxn ang="0">
                  <a:pos x="T4" y="T5"/>
                </a:cxn>
                <a:cxn ang="0">
                  <a:pos x="T6" y="T7"/>
                </a:cxn>
                <a:cxn ang="0">
                  <a:pos x="T8" y="T9"/>
                </a:cxn>
              </a:cxnLst>
              <a:rect l="0" t="0" r="r" b="b"/>
              <a:pathLst>
                <a:path w="412" h="380">
                  <a:moveTo>
                    <a:pt x="206" y="0"/>
                  </a:moveTo>
                  <a:cubicBezTo>
                    <a:pt x="0" y="0"/>
                    <a:pt x="79" y="282"/>
                    <a:pt x="93" y="304"/>
                  </a:cubicBezTo>
                  <a:cubicBezTo>
                    <a:pt x="108" y="328"/>
                    <a:pt x="173" y="380"/>
                    <a:pt x="206" y="380"/>
                  </a:cubicBezTo>
                  <a:cubicBezTo>
                    <a:pt x="240" y="380"/>
                    <a:pt x="305" y="328"/>
                    <a:pt x="320" y="304"/>
                  </a:cubicBezTo>
                  <a:cubicBezTo>
                    <a:pt x="333" y="282"/>
                    <a:pt x="412" y="0"/>
                    <a:pt x="206" y="0"/>
                  </a:cubicBezTo>
                  <a:close/>
                </a:path>
              </a:pathLst>
            </a:custGeom>
            <a:solidFill>
              <a:srgbClr val="F7DFC9"/>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6" name="Freeform 36"/>
            <p:cNvSpPr>
              <a:spLocks noEditPoints="1"/>
            </p:cNvSpPr>
            <p:nvPr/>
          </p:nvSpPr>
          <p:spPr bwMode="auto">
            <a:xfrm>
              <a:off x="11237286" y="1371600"/>
              <a:ext cx="1208243" cy="1122288"/>
            </a:xfrm>
            <a:custGeom>
              <a:avLst/>
              <a:gdLst>
                <a:gd name="T0" fmla="*/ 74 w 314"/>
                <a:gd name="T1" fmla="*/ 55 h 292"/>
                <a:gd name="T2" fmla="*/ 314 w 314"/>
                <a:gd name="T3" fmla="*/ 54 h 292"/>
                <a:gd name="T4" fmla="*/ 300 w 314"/>
                <a:gd name="T5" fmla="*/ 287 h 292"/>
                <a:gd name="T6" fmla="*/ 300 w 314"/>
                <a:gd name="T7" fmla="*/ 287 h 292"/>
                <a:gd name="T8" fmla="*/ 300 w 314"/>
                <a:gd name="T9" fmla="*/ 289 h 292"/>
                <a:gd name="T10" fmla="*/ 298 w 314"/>
                <a:gd name="T11" fmla="*/ 292 h 292"/>
                <a:gd name="T12" fmla="*/ 295 w 314"/>
                <a:gd name="T13" fmla="*/ 291 h 292"/>
                <a:gd name="T14" fmla="*/ 294 w 314"/>
                <a:gd name="T15" fmla="*/ 290 h 292"/>
                <a:gd name="T16" fmla="*/ 294 w 314"/>
                <a:gd name="T17" fmla="*/ 273 h 292"/>
                <a:gd name="T18" fmla="*/ 298 w 314"/>
                <a:gd name="T19" fmla="*/ 247 h 292"/>
                <a:gd name="T20" fmla="*/ 262 w 314"/>
                <a:gd name="T21" fmla="*/ 147 h 292"/>
                <a:gd name="T22" fmla="*/ 256 w 314"/>
                <a:gd name="T23" fmla="*/ 138 h 292"/>
                <a:gd name="T24" fmla="*/ 247 w 314"/>
                <a:gd name="T25" fmla="*/ 128 h 292"/>
                <a:gd name="T26" fmla="*/ 242 w 314"/>
                <a:gd name="T27" fmla="*/ 124 h 292"/>
                <a:gd name="T28" fmla="*/ 170 w 314"/>
                <a:gd name="T29" fmla="*/ 135 h 292"/>
                <a:gd name="T30" fmla="*/ 104 w 314"/>
                <a:gd name="T31" fmla="*/ 150 h 292"/>
                <a:gd name="T32" fmla="*/ 75 w 314"/>
                <a:gd name="T33" fmla="*/ 142 h 292"/>
                <a:gd name="T34" fmla="*/ 36 w 314"/>
                <a:gd name="T35" fmla="*/ 253 h 292"/>
                <a:gd name="T36" fmla="*/ 39 w 314"/>
                <a:gd name="T37" fmla="*/ 273 h 292"/>
                <a:gd name="T38" fmla="*/ 39 w 314"/>
                <a:gd name="T39" fmla="*/ 290 h 292"/>
                <a:gd name="T40" fmla="*/ 38 w 314"/>
                <a:gd name="T41" fmla="*/ 291 h 292"/>
                <a:gd name="T42" fmla="*/ 35 w 314"/>
                <a:gd name="T43" fmla="*/ 292 h 292"/>
                <a:gd name="T44" fmla="*/ 33 w 314"/>
                <a:gd name="T45" fmla="*/ 289 h 292"/>
                <a:gd name="T46" fmla="*/ 32 w 314"/>
                <a:gd name="T47" fmla="*/ 282 h 292"/>
                <a:gd name="T48" fmla="*/ 31 w 314"/>
                <a:gd name="T49" fmla="*/ 272 h 292"/>
                <a:gd name="T50" fmla="*/ 74 w 314"/>
                <a:gd name="T51" fmla="*/ 55 h 292"/>
                <a:gd name="T52" fmla="*/ 180 w 314"/>
                <a:gd name="T53" fmla="*/ 109 h 292"/>
                <a:gd name="T54" fmla="*/ 183 w 314"/>
                <a:gd name="T55" fmla="*/ 108 h 292"/>
                <a:gd name="T56" fmla="*/ 178 w 314"/>
                <a:gd name="T57" fmla="*/ 109 h 292"/>
                <a:gd name="T58" fmla="*/ 180 w 314"/>
                <a:gd name="T59" fmla="*/ 10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292">
                  <a:moveTo>
                    <a:pt x="74" y="55"/>
                  </a:moveTo>
                  <a:cubicBezTo>
                    <a:pt x="144" y="0"/>
                    <a:pt x="281" y="8"/>
                    <a:pt x="314" y="54"/>
                  </a:cubicBezTo>
                  <a:cubicBezTo>
                    <a:pt x="300" y="100"/>
                    <a:pt x="310" y="222"/>
                    <a:pt x="300" y="287"/>
                  </a:cubicBezTo>
                  <a:cubicBezTo>
                    <a:pt x="300" y="287"/>
                    <a:pt x="300" y="287"/>
                    <a:pt x="300" y="287"/>
                  </a:cubicBezTo>
                  <a:cubicBezTo>
                    <a:pt x="300" y="288"/>
                    <a:pt x="300" y="288"/>
                    <a:pt x="300" y="289"/>
                  </a:cubicBezTo>
                  <a:cubicBezTo>
                    <a:pt x="300" y="290"/>
                    <a:pt x="299" y="291"/>
                    <a:pt x="298" y="292"/>
                  </a:cubicBezTo>
                  <a:cubicBezTo>
                    <a:pt x="298" y="292"/>
                    <a:pt x="296" y="291"/>
                    <a:pt x="295" y="291"/>
                  </a:cubicBezTo>
                  <a:cubicBezTo>
                    <a:pt x="294" y="290"/>
                    <a:pt x="294" y="290"/>
                    <a:pt x="294" y="290"/>
                  </a:cubicBezTo>
                  <a:cubicBezTo>
                    <a:pt x="294" y="284"/>
                    <a:pt x="294" y="273"/>
                    <a:pt x="294" y="273"/>
                  </a:cubicBezTo>
                  <a:cubicBezTo>
                    <a:pt x="295" y="264"/>
                    <a:pt x="297" y="255"/>
                    <a:pt x="298" y="247"/>
                  </a:cubicBezTo>
                  <a:cubicBezTo>
                    <a:pt x="292" y="206"/>
                    <a:pt x="273" y="197"/>
                    <a:pt x="262" y="147"/>
                  </a:cubicBezTo>
                  <a:cubicBezTo>
                    <a:pt x="260" y="144"/>
                    <a:pt x="258" y="141"/>
                    <a:pt x="256" y="138"/>
                  </a:cubicBezTo>
                  <a:cubicBezTo>
                    <a:pt x="253" y="134"/>
                    <a:pt x="250" y="131"/>
                    <a:pt x="247" y="128"/>
                  </a:cubicBezTo>
                  <a:cubicBezTo>
                    <a:pt x="245" y="127"/>
                    <a:pt x="243" y="125"/>
                    <a:pt x="242" y="124"/>
                  </a:cubicBezTo>
                  <a:cubicBezTo>
                    <a:pt x="204" y="110"/>
                    <a:pt x="205" y="121"/>
                    <a:pt x="170" y="135"/>
                  </a:cubicBezTo>
                  <a:cubicBezTo>
                    <a:pt x="157" y="141"/>
                    <a:pt x="119" y="151"/>
                    <a:pt x="104" y="150"/>
                  </a:cubicBezTo>
                  <a:cubicBezTo>
                    <a:pt x="97" y="150"/>
                    <a:pt x="75" y="147"/>
                    <a:pt x="75" y="142"/>
                  </a:cubicBezTo>
                  <a:cubicBezTo>
                    <a:pt x="47" y="185"/>
                    <a:pt x="44" y="216"/>
                    <a:pt x="36" y="253"/>
                  </a:cubicBezTo>
                  <a:cubicBezTo>
                    <a:pt x="37" y="260"/>
                    <a:pt x="38" y="266"/>
                    <a:pt x="39" y="273"/>
                  </a:cubicBezTo>
                  <a:cubicBezTo>
                    <a:pt x="39" y="273"/>
                    <a:pt x="39" y="284"/>
                    <a:pt x="39" y="290"/>
                  </a:cubicBezTo>
                  <a:cubicBezTo>
                    <a:pt x="38" y="291"/>
                    <a:pt x="38" y="291"/>
                    <a:pt x="38" y="291"/>
                  </a:cubicBezTo>
                  <a:cubicBezTo>
                    <a:pt x="37" y="291"/>
                    <a:pt x="35" y="292"/>
                    <a:pt x="35" y="292"/>
                  </a:cubicBezTo>
                  <a:cubicBezTo>
                    <a:pt x="34" y="291"/>
                    <a:pt x="33" y="290"/>
                    <a:pt x="33" y="289"/>
                  </a:cubicBezTo>
                  <a:cubicBezTo>
                    <a:pt x="32" y="287"/>
                    <a:pt x="32" y="284"/>
                    <a:pt x="32" y="282"/>
                  </a:cubicBezTo>
                  <a:cubicBezTo>
                    <a:pt x="32" y="279"/>
                    <a:pt x="31" y="275"/>
                    <a:pt x="31" y="272"/>
                  </a:cubicBezTo>
                  <a:cubicBezTo>
                    <a:pt x="20" y="232"/>
                    <a:pt x="0" y="72"/>
                    <a:pt x="74" y="55"/>
                  </a:cubicBezTo>
                  <a:close/>
                  <a:moveTo>
                    <a:pt x="180" y="109"/>
                  </a:moveTo>
                  <a:cubicBezTo>
                    <a:pt x="181" y="108"/>
                    <a:pt x="182" y="108"/>
                    <a:pt x="183" y="108"/>
                  </a:cubicBezTo>
                  <a:cubicBezTo>
                    <a:pt x="182" y="108"/>
                    <a:pt x="180" y="109"/>
                    <a:pt x="178" y="109"/>
                  </a:cubicBezTo>
                  <a:cubicBezTo>
                    <a:pt x="179" y="109"/>
                    <a:pt x="179" y="109"/>
                    <a:pt x="180" y="109"/>
                  </a:cubicBezTo>
                  <a:close/>
                </a:path>
              </a:pathLst>
            </a:custGeom>
            <a:solidFill>
              <a:schemeClr val="tx1">
                <a:lumMod val="85000"/>
                <a:lumOff val="1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17" name="Freeform 40"/>
            <p:cNvSpPr>
              <a:spLocks/>
            </p:cNvSpPr>
            <p:nvPr/>
          </p:nvSpPr>
          <p:spPr bwMode="auto">
            <a:xfrm>
              <a:off x="11610301" y="2998269"/>
              <a:ext cx="515733" cy="330848"/>
            </a:xfrm>
            <a:custGeom>
              <a:avLst/>
              <a:gdLst>
                <a:gd name="T0" fmla="*/ 318 w 318"/>
                <a:gd name="T1" fmla="*/ 0 h 204"/>
                <a:gd name="T2" fmla="*/ 159 w 318"/>
                <a:gd name="T3" fmla="*/ 197 h 204"/>
                <a:gd name="T4" fmla="*/ 0 w 318"/>
                <a:gd name="T5" fmla="*/ 0 h 204"/>
                <a:gd name="T6" fmla="*/ 0 w 318"/>
                <a:gd name="T7" fmla="*/ 5 h 204"/>
                <a:gd name="T8" fmla="*/ 159 w 318"/>
                <a:gd name="T9" fmla="*/ 204 h 204"/>
                <a:gd name="T10" fmla="*/ 318 w 318"/>
                <a:gd name="T11" fmla="*/ 5 h 204"/>
                <a:gd name="T12" fmla="*/ 318 w 318"/>
                <a:gd name="T13" fmla="*/ 0 h 204"/>
              </a:gdLst>
              <a:ahLst/>
              <a:cxnLst>
                <a:cxn ang="0">
                  <a:pos x="T0" y="T1"/>
                </a:cxn>
                <a:cxn ang="0">
                  <a:pos x="T2" y="T3"/>
                </a:cxn>
                <a:cxn ang="0">
                  <a:pos x="T4" y="T5"/>
                </a:cxn>
                <a:cxn ang="0">
                  <a:pos x="T6" y="T7"/>
                </a:cxn>
                <a:cxn ang="0">
                  <a:pos x="T8" y="T9"/>
                </a:cxn>
                <a:cxn ang="0">
                  <a:pos x="T10" y="T11"/>
                </a:cxn>
                <a:cxn ang="0">
                  <a:pos x="T12" y="T13"/>
                </a:cxn>
              </a:cxnLst>
              <a:rect l="0" t="0" r="r" b="b"/>
              <a:pathLst>
                <a:path w="318" h="204">
                  <a:moveTo>
                    <a:pt x="318" y="0"/>
                  </a:moveTo>
                  <a:lnTo>
                    <a:pt x="159" y="197"/>
                  </a:lnTo>
                  <a:lnTo>
                    <a:pt x="0" y="0"/>
                  </a:lnTo>
                  <a:lnTo>
                    <a:pt x="0" y="5"/>
                  </a:lnTo>
                  <a:lnTo>
                    <a:pt x="159" y="204"/>
                  </a:lnTo>
                  <a:lnTo>
                    <a:pt x="318" y="5"/>
                  </a:lnTo>
                  <a:lnTo>
                    <a:pt x="318"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US" sz="1350" dirty="0"/>
            </a:p>
          </p:txBody>
        </p:sp>
        <p:grpSp>
          <p:nvGrpSpPr>
            <p:cNvPr id="18" name="Group 17"/>
            <p:cNvGrpSpPr/>
            <p:nvPr/>
          </p:nvGrpSpPr>
          <p:grpSpPr>
            <a:xfrm>
              <a:off x="11587621" y="3009380"/>
              <a:ext cx="556363" cy="549976"/>
              <a:chOff x="11616484" y="3045197"/>
              <a:chExt cx="533970" cy="527840"/>
            </a:xfrm>
          </p:grpSpPr>
          <p:sp>
            <p:nvSpPr>
              <p:cNvPr id="19" name="Freeform 32"/>
              <p:cNvSpPr>
                <a:spLocks/>
              </p:cNvSpPr>
              <p:nvPr/>
            </p:nvSpPr>
            <p:spPr bwMode="auto">
              <a:xfrm>
                <a:off x="11616484" y="3045197"/>
                <a:ext cx="267939" cy="518842"/>
              </a:xfrm>
              <a:custGeom>
                <a:avLst/>
                <a:gdLst>
                  <a:gd name="T0" fmla="*/ 14 w 173"/>
                  <a:gd name="T1" fmla="*/ 0 h 335"/>
                  <a:gd name="T2" fmla="*/ 0 w 173"/>
                  <a:gd name="T3" fmla="*/ 55 h 335"/>
                  <a:gd name="T4" fmla="*/ 40 w 173"/>
                  <a:gd name="T5" fmla="*/ 335 h 335"/>
                  <a:gd name="T6" fmla="*/ 173 w 173"/>
                  <a:gd name="T7" fmla="*/ 199 h 335"/>
                  <a:gd name="T8" fmla="*/ 14 w 173"/>
                  <a:gd name="T9" fmla="*/ 0 h 335"/>
                </a:gdLst>
                <a:ahLst/>
                <a:cxnLst>
                  <a:cxn ang="0">
                    <a:pos x="T0" y="T1"/>
                  </a:cxn>
                  <a:cxn ang="0">
                    <a:pos x="T2" y="T3"/>
                  </a:cxn>
                  <a:cxn ang="0">
                    <a:pos x="T4" y="T5"/>
                  </a:cxn>
                  <a:cxn ang="0">
                    <a:pos x="T6" y="T7"/>
                  </a:cxn>
                  <a:cxn ang="0">
                    <a:pos x="T8" y="T9"/>
                  </a:cxn>
                </a:cxnLst>
                <a:rect l="0" t="0" r="r" b="b"/>
                <a:pathLst>
                  <a:path w="173" h="335">
                    <a:moveTo>
                      <a:pt x="14" y="0"/>
                    </a:moveTo>
                    <a:lnTo>
                      <a:pt x="0" y="55"/>
                    </a:lnTo>
                    <a:lnTo>
                      <a:pt x="40" y="335"/>
                    </a:lnTo>
                    <a:lnTo>
                      <a:pt x="173" y="199"/>
                    </a:lnTo>
                    <a:lnTo>
                      <a:pt x="14" y="0"/>
                    </a:lnTo>
                    <a:close/>
                  </a:path>
                </a:pathLst>
              </a:custGeom>
              <a:solidFill>
                <a:schemeClr val="bg1">
                  <a:lumMod val="6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sp>
            <p:nvSpPr>
              <p:cNvPr id="20" name="Freeform 37"/>
              <p:cNvSpPr>
                <a:spLocks/>
              </p:cNvSpPr>
              <p:nvPr/>
            </p:nvSpPr>
            <p:spPr bwMode="auto">
              <a:xfrm>
                <a:off x="11885612" y="3048000"/>
                <a:ext cx="264842" cy="525037"/>
              </a:xfrm>
              <a:custGeom>
                <a:avLst/>
                <a:gdLst>
                  <a:gd name="T0" fmla="*/ 159 w 171"/>
                  <a:gd name="T1" fmla="*/ 0 h 339"/>
                  <a:gd name="T2" fmla="*/ 171 w 171"/>
                  <a:gd name="T3" fmla="*/ 52 h 339"/>
                  <a:gd name="T4" fmla="*/ 133 w 171"/>
                  <a:gd name="T5" fmla="*/ 339 h 339"/>
                  <a:gd name="T6" fmla="*/ 0 w 171"/>
                  <a:gd name="T7" fmla="*/ 199 h 339"/>
                  <a:gd name="T8" fmla="*/ 159 w 171"/>
                  <a:gd name="T9" fmla="*/ 0 h 339"/>
                </a:gdLst>
                <a:ahLst/>
                <a:cxnLst>
                  <a:cxn ang="0">
                    <a:pos x="T0" y="T1"/>
                  </a:cxn>
                  <a:cxn ang="0">
                    <a:pos x="T2" y="T3"/>
                  </a:cxn>
                  <a:cxn ang="0">
                    <a:pos x="T4" y="T5"/>
                  </a:cxn>
                  <a:cxn ang="0">
                    <a:pos x="T6" y="T7"/>
                  </a:cxn>
                  <a:cxn ang="0">
                    <a:pos x="T8" y="T9"/>
                  </a:cxn>
                </a:cxnLst>
                <a:rect l="0" t="0" r="r" b="b"/>
                <a:pathLst>
                  <a:path w="171" h="339">
                    <a:moveTo>
                      <a:pt x="159" y="0"/>
                    </a:moveTo>
                    <a:lnTo>
                      <a:pt x="171" y="52"/>
                    </a:lnTo>
                    <a:lnTo>
                      <a:pt x="133" y="339"/>
                    </a:lnTo>
                    <a:lnTo>
                      <a:pt x="0" y="199"/>
                    </a:lnTo>
                    <a:lnTo>
                      <a:pt x="159" y="0"/>
                    </a:lnTo>
                    <a:close/>
                  </a:path>
                </a:pathLst>
              </a:custGeom>
              <a:solidFill>
                <a:schemeClr val="bg1">
                  <a:lumMod val="6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US" sz="1350" dirty="0"/>
              </a:p>
            </p:txBody>
          </p:sp>
        </p:grpSp>
      </p:grpSp>
      <p:grpSp>
        <p:nvGrpSpPr>
          <p:cNvPr id="23" name="Group 22"/>
          <p:cNvGrpSpPr/>
          <p:nvPr/>
        </p:nvGrpSpPr>
        <p:grpSpPr>
          <a:xfrm>
            <a:off x="1034279" y="3683649"/>
            <a:ext cx="765990" cy="596912"/>
            <a:chOff x="4872038" y="-15511463"/>
            <a:chExt cx="43324462" cy="33761364"/>
          </a:xfrm>
        </p:grpSpPr>
        <p:sp>
          <p:nvSpPr>
            <p:cNvPr id="24" name="Freeform 23"/>
            <p:cNvSpPr>
              <a:spLocks/>
            </p:cNvSpPr>
            <p:nvPr/>
          </p:nvSpPr>
          <p:spPr bwMode="auto">
            <a:xfrm>
              <a:off x="36837938" y="-5449888"/>
              <a:ext cx="6975475" cy="7167563"/>
            </a:xfrm>
            <a:custGeom>
              <a:avLst/>
              <a:gdLst>
                <a:gd name="T0" fmla="*/ 3698 w 4394"/>
                <a:gd name="T1" fmla="*/ 0 h 4515"/>
                <a:gd name="T2" fmla="*/ 3772 w 4394"/>
                <a:gd name="T3" fmla="*/ 8 h 4515"/>
                <a:gd name="T4" fmla="*/ 3897 w 4394"/>
                <a:gd name="T5" fmla="*/ 41 h 4515"/>
                <a:gd name="T6" fmla="*/ 4046 w 4394"/>
                <a:gd name="T7" fmla="*/ 108 h 4515"/>
                <a:gd name="T8" fmla="*/ 4195 w 4394"/>
                <a:gd name="T9" fmla="*/ 215 h 4515"/>
                <a:gd name="T10" fmla="*/ 4320 w 4394"/>
                <a:gd name="T11" fmla="*/ 389 h 4515"/>
                <a:gd name="T12" fmla="*/ 4386 w 4394"/>
                <a:gd name="T13" fmla="*/ 638 h 4515"/>
                <a:gd name="T14" fmla="*/ 4378 w 4394"/>
                <a:gd name="T15" fmla="*/ 969 h 4515"/>
                <a:gd name="T16" fmla="*/ 4270 w 4394"/>
                <a:gd name="T17" fmla="*/ 1400 h 4515"/>
                <a:gd name="T18" fmla="*/ 4029 w 4394"/>
                <a:gd name="T19" fmla="*/ 1930 h 4515"/>
                <a:gd name="T20" fmla="*/ 3731 w 4394"/>
                <a:gd name="T21" fmla="*/ 2402 h 4515"/>
                <a:gd name="T22" fmla="*/ 3391 w 4394"/>
                <a:gd name="T23" fmla="*/ 2817 h 4515"/>
                <a:gd name="T24" fmla="*/ 3059 w 4394"/>
                <a:gd name="T25" fmla="*/ 3156 h 4515"/>
                <a:gd name="T26" fmla="*/ 2753 w 4394"/>
                <a:gd name="T27" fmla="*/ 3421 h 4515"/>
                <a:gd name="T28" fmla="*/ 2521 w 4394"/>
                <a:gd name="T29" fmla="*/ 3604 h 4515"/>
                <a:gd name="T30" fmla="*/ 2388 w 4394"/>
                <a:gd name="T31" fmla="*/ 3703 h 4515"/>
                <a:gd name="T32" fmla="*/ 2355 w 4394"/>
                <a:gd name="T33" fmla="*/ 3728 h 4515"/>
                <a:gd name="T34" fmla="*/ 2239 w 4394"/>
                <a:gd name="T35" fmla="*/ 3819 h 4515"/>
                <a:gd name="T36" fmla="*/ 2007 w 4394"/>
                <a:gd name="T37" fmla="*/ 3968 h 4515"/>
                <a:gd name="T38" fmla="*/ 1658 w 4394"/>
                <a:gd name="T39" fmla="*/ 4150 h 4515"/>
                <a:gd name="T40" fmla="*/ 1194 w 4394"/>
                <a:gd name="T41" fmla="*/ 4341 h 4515"/>
                <a:gd name="T42" fmla="*/ 630 w 4394"/>
                <a:gd name="T43" fmla="*/ 4498 h 4515"/>
                <a:gd name="T44" fmla="*/ 349 w 4394"/>
                <a:gd name="T45" fmla="*/ 4507 h 4515"/>
                <a:gd name="T46" fmla="*/ 158 w 4394"/>
                <a:gd name="T47" fmla="*/ 4416 h 4515"/>
                <a:gd name="T48" fmla="*/ 50 w 4394"/>
                <a:gd name="T49" fmla="*/ 4242 h 4515"/>
                <a:gd name="T50" fmla="*/ 9 w 4394"/>
                <a:gd name="T51" fmla="*/ 4034 h 4515"/>
                <a:gd name="T52" fmla="*/ 0 w 4394"/>
                <a:gd name="T53" fmla="*/ 3803 h 4515"/>
                <a:gd name="T54" fmla="*/ 25 w 4394"/>
                <a:gd name="T55" fmla="*/ 3587 h 4515"/>
                <a:gd name="T56" fmla="*/ 58 w 4394"/>
                <a:gd name="T57" fmla="*/ 3413 h 4515"/>
                <a:gd name="T58" fmla="*/ 75 w 4394"/>
                <a:gd name="T59" fmla="*/ 3314 h 4515"/>
                <a:gd name="T60" fmla="*/ 100 w 4394"/>
                <a:gd name="T61" fmla="*/ 3305 h 4515"/>
                <a:gd name="T62" fmla="*/ 224 w 4394"/>
                <a:gd name="T63" fmla="*/ 3339 h 4515"/>
                <a:gd name="T64" fmla="*/ 465 w 4394"/>
                <a:gd name="T65" fmla="*/ 3380 h 4515"/>
                <a:gd name="T66" fmla="*/ 796 w 4394"/>
                <a:gd name="T67" fmla="*/ 3388 h 4515"/>
                <a:gd name="T68" fmla="*/ 1219 w 4394"/>
                <a:gd name="T69" fmla="*/ 3339 h 4515"/>
                <a:gd name="T70" fmla="*/ 1708 w 4394"/>
                <a:gd name="T71" fmla="*/ 3181 h 4515"/>
                <a:gd name="T72" fmla="*/ 2247 w 4394"/>
                <a:gd name="T73" fmla="*/ 2891 h 4515"/>
                <a:gd name="T74" fmla="*/ 2827 w 4394"/>
                <a:gd name="T75" fmla="*/ 2436 h 4515"/>
                <a:gd name="T76" fmla="*/ 3333 w 4394"/>
                <a:gd name="T77" fmla="*/ 1889 h 4515"/>
                <a:gd name="T78" fmla="*/ 3656 w 4394"/>
                <a:gd name="T79" fmla="*/ 1483 h 4515"/>
                <a:gd name="T80" fmla="*/ 3855 w 4394"/>
                <a:gd name="T81" fmla="*/ 1168 h 4515"/>
                <a:gd name="T82" fmla="*/ 3955 w 4394"/>
                <a:gd name="T83" fmla="*/ 928 h 4515"/>
                <a:gd name="T84" fmla="*/ 3980 w 4394"/>
                <a:gd name="T85" fmla="*/ 745 h 4515"/>
                <a:gd name="T86" fmla="*/ 3938 w 4394"/>
                <a:gd name="T87" fmla="*/ 629 h 4515"/>
                <a:gd name="T88" fmla="*/ 3855 w 4394"/>
                <a:gd name="T89" fmla="*/ 555 h 4515"/>
                <a:gd name="T90" fmla="*/ 3756 w 4394"/>
                <a:gd name="T91" fmla="*/ 513 h 4515"/>
                <a:gd name="T92" fmla="*/ 3648 w 4394"/>
                <a:gd name="T93" fmla="*/ 497 h 4515"/>
                <a:gd name="T94" fmla="*/ 3549 w 4394"/>
                <a:gd name="T95" fmla="*/ 497 h 4515"/>
                <a:gd name="T96" fmla="*/ 3499 w 4394"/>
                <a:gd name="T97" fmla="*/ 497 h 4515"/>
                <a:gd name="T98" fmla="*/ 3474 w 4394"/>
                <a:gd name="T99" fmla="*/ 447 h 4515"/>
                <a:gd name="T100" fmla="*/ 3515 w 4394"/>
                <a:gd name="T101" fmla="*/ 323 h 4515"/>
                <a:gd name="T102" fmla="*/ 3590 w 4394"/>
                <a:gd name="T103" fmla="*/ 174 h 4515"/>
                <a:gd name="T104" fmla="*/ 3656 w 4394"/>
                <a:gd name="T105" fmla="*/ 50 h 4515"/>
                <a:gd name="T106" fmla="*/ 3689 w 4394"/>
                <a:gd name="T107" fmla="*/ 0 h 4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94" h="4515">
                  <a:moveTo>
                    <a:pt x="3689" y="0"/>
                  </a:moveTo>
                  <a:lnTo>
                    <a:pt x="3698" y="0"/>
                  </a:lnTo>
                  <a:lnTo>
                    <a:pt x="3731" y="8"/>
                  </a:lnTo>
                  <a:lnTo>
                    <a:pt x="3772" y="8"/>
                  </a:lnTo>
                  <a:lnTo>
                    <a:pt x="3830" y="25"/>
                  </a:lnTo>
                  <a:lnTo>
                    <a:pt x="3897" y="41"/>
                  </a:lnTo>
                  <a:lnTo>
                    <a:pt x="3971" y="66"/>
                  </a:lnTo>
                  <a:lnTo>
                    <a:pt x="4046" y="108"/>
                  </a:lnTo>
                  <a:lnTo>
                    <a:pt x="4121" y="149"/>
                  </a:lnTo>
                  <a:lnTo>
                    <a:pt x="4195" y="215"/>
                  </a:lnTo>
                  <a:lnTo>
                    <a:pt x="4261" y="290"/>
                  </a:lnTo>
                  <a:lnTo>
                    <a:pt x="4320" y="389"/>
                  </a:lnTo>
                  <a:lnTo>
                    <a:pt x="4361" y="505"/>
                  </a:lnTo>
                  <a:lnTo>
                    <a:pt x="4386" y="638"/>
                  </a:lnTo>
                  <a:lnTo>
                    <a:pt x="4394" y="787"/>
                  </a:lnTo>
                  <a:lnTo>
                    <a:pt x="4378" y="969"/>
                  </a:lnTo>
                  <a:lnTo>
                    <a:pt x="4336" y="1176"/>
                  </a:lnTo>
                  <a:lnTo>
                    <a:pt x="4270" y="1400"/>
                  </a:lnTo>
                  <a:lnTo>
                    <a:pt x="4162" y="1673"/>
                  </a:lnTo>
                  <a:lnTo>
                    <a:pt x="4029" y="1930"/>
                  </a:lnTo>
                  <a:lnTo>
                    <a:pt x="3888" y="2179"/>
                  </a:lnTo>
                  <a:lnTo>
                    <a:pt x="3731" y="2402"/>
                  </a:lnTo>
                  <a:lnTo>
                    <a:pt x="3565" y="2618"/>
                  </a:lnTo>
                  <a:lnTo>
                    <a:pt x="3391" y="2817"/>
                  </a:lnTo>
                  <a:lnTo>
                    <a:pt x="3225" y="2999"/>
                  </a:lnTo>
                  <a:lnTo>
                    <a:pt x="3059" y="3156"/>
                  </a:lnTo>
                  <a:lnTo>
                    <a:pt x="2902" y="3297"/>
                  </a:lnTo>
                  <a:lnTo>
                    <a:pt x="2753" y="3421"/>
                  </a:lnTo>
                  <a:lnTo>
                    <a:pt x="2628" y="3529"/>
                  </a:lnTo>
                  <a:lnTo>
                    <a:pt x="2521" y="3604"/>
                  </a:lnTo>
                  <a:lnTo>
                    <a:pt x="2446" y="3670"/>
                  </a:lnTo>
                  <a:lnTo>
                    <a:pt x="2388" y="3703"/>
                  </a:lnTo>
                  <a:lnTo>
                    <a:pt x="2371" y="3711"/>
                  </a:lnTo>
                  <a:lnTo>
                    <a:pt x="2355" y="3728"/>
                  </a:lnTo>
                  <a:lnTo>
                    <a:pt x="2313" y="3761"/>
                  </a:lnTo>
                  <a:lnTo>
                    <a:pt x="2239" y="3819"/>
                  </a:lnTo>
                  <a:lnTo>
                    <a:pt x="2139" y="3885"/>
                  </a:lnTo>
                  <a:lnTo>
                    <a:pt x="2007" y="3968"/>
                  </a:lnTo>
                  <a:lnTo>
                    <a:pt x="1849" y="4059"/>
                  </a:lnTo>
                  <a:lnTo>
                    <a:pt x="1658" y="4150"/>
                  </a:lnTo>
                  <a:lnTo>
                    <a:pt x="1443" y="4250"/>
                  </a:lnTo>
                  <a:lnTo>
                    <a:pt x="1194" y="4341"/>
                  </a:lnTo>
                  <a:lnTo>
                    <a:pt x="929" y="4424"/>
                  </a:lnTo>
                  <a:lnTo>
                    <a:pt x="630" y="4498"/>
                  </a:lnTo>
                  <a:lnTo>
                    <a:pt x="473" y="4515"/>
                  </a:lnTo>
                  <a:lnTo>
                    <a:pt x="349" y="4507"/>
                  </a:lnTo>
                  <a:lnTo>
                    <a:pt x="241" y="4474"/>
                  </a:lnTo>
                  <a:lnTo>
                    <a:pt x="158" y="4416"/>
                  </a:lnTo>
                  <a:lnTo>
                    <a:pt x="100" y="4341"/>
                  </a:lnTo>
                  <a:lnTo>
                    <a:pt x="50" y="4242"/>
                  </a:lnTo>
                  <a:lnTo>
                    <a:pt x="25" y="4142"/>
                  </a:lnTo>
                  <a:lnTo>
                    <a:pt x="9" y="4034"/>
                  </a:lnTo>
                  <a:lnTo>
                    <a:pt x="0" y="3919"/>
                  </a:lnTo>
                  <a:lnTo>
                    <a:pt x="0" y="3803"/>
                  </a:lnTo>
                  <a:lnTo>
                    <a:pt x="9" y="3687"/>
                  </a:lnTo>
                  <a:lnTo>
                    <a:pt x="25" y="3587"/>
                  </a:lnTo>
                  <a:lnTo>
                    <a:pt x="42" y="3488"/>
                  </a:lnTo>
                  <a:lnTo>
                    <a:pt x="58" y="3413"/>
                  </a:lnTo>
                  <a:lnTo>
                    <a:pt x="67" y="3347"/>
                  </a:lnTo>
                  <a:lnTo>
                    <a:pt x="75" y="3314"/>
                  </a:lnTo>
                  <a:lnTo>
                    <a:pt x="83" y="3297"/>
                  </a:lnTo>
                  <a:lnTo>
                    <a:pt x="100" y="3305"/>
                  </a:lnTo>
                  <a:lnTo>
                    <a:pt x="150" y="3322"/>
                  </a:lnTo>
                  <a:lnTo>
                    <a:pt x="224" y="3339"/>
                  </a:lnTo>
                  <a:lnTo>
                    <a:pt x="332" y="3363"/>
                  </a:lnTo>
                  <a:lnTo>
                    <a:pt x="465" y="3380"/>
                  </a:lnTo>
                  <a:lnTo>
                    <a:pt x="622" y="3388"/>
                  </a:lnTo>
                  <a:lnTo>
                    <a:pt x="796" y="3388"/>
                  </a:lnTo>
                  <a:lnTo>
                    <a:pt x="1004" y="3372"/>
                  </a:lnTo>
                  <a:lnTo>
                    <a:pt x="1219" y="3339"/>
                  </a:lnTo>
                  <a:lnTo>
                    <a:pt x="1451" y="3272"/>
                  </a:lnTo>
                  <a:lnTo>
                    <a:pt x="1708" y="3181"/>
                  </a:lnTo>
                  <a:lnTo>
                    <a:pt x="1965" y="3057"/>
                  </a:lnTo>
                  <a:lnTo>
                    <a:pt x="2247" y="2891"/>
                  </a:lnTo>
                  <a:lnTo>
                    <a:pt x="2529" y="2684"/>
                  </a:lnTo>
                  <a:lnTo>
                    <a:pt x="2827" y="2436"/>
                  </a:lnTo>
                  <a:lnTo>
                    <a:pt x="3126" y="2129"/>
                  </a:lnTo>
                  <a:lnTo>
                    <a:pt x="3333" y="1889"/>
                  </a:lnTo>
                  <a:lnTo>
                    <a:pt x="3507" y="1673"/>
                  </a:lnTo>
                  <a:lnTo>
                    <a:pt x="3656" y="1483"/>
                  </a:lnTo>
                  <a:lnTo>
                    <a:pt x="3772" y="1317"/>
                  </a:lnTo>
                  <a:lnTo>
                    <a:pt x="3855" y="1168"/>
                  </a:lnTo>
                  <a:lnTo>
                    <a:pt x="3922" y="1035"/>
                  </a:lnTo>
                  <a:lnTo>
                    <a:pt x="3955" y="928"/>
                  </a:lnTo>
                  <a:lnTo>
                    <a:pt x="3980" y="828"/>
                  </a:lnTo>
                  <a:lnTo>
                    <a:pt x="3980" y="745"/>
                  </a:lnTo>
                  <a:lnTo>
                    <a:pt x="3963" y="679"/>
                  </a:lnTo>
                  <a:lnTo>
                    <a:pt x="3938" y="629"/>
                  </a:lnTo>
                  <a:lnTo>
                    <a:pt x="3905" y="588"/>
                  </a:lnTo>
                  <a:lnTo>
                    <a:pt x="3855" y="555"/>
                  </a:lnTo>
                  <a:lnTo>
                    <a:pt x="3806" y="530"/>
                  </a:lnTo>
                  <a:lnTo>
                    <a:pt x="3756" y="513"/>
                  </a:lnTo>
                  <a:lnTo>
                    <a:pt x="3698" y="505"/>
                  </a:lnTo>
                  <a:lnTo>
                    <a:pt x="3648" y="497"/>
                  </a:lnTo>
                  <a:lnTo>
                    <a:pt x="3598" y="497"/>
                  </a:lnTo>
                  <a:lnTo>
                    <a:pt x="3549" y="497"/>
                  </a:lnTo>
                  <a:lnTo>
                    <a:pt x="3515" y="497"/>
                  </a:lnTo>
                  <a:lnTo>
                    <a:pt x="3499" y="497"/>
                  </a:lnTo>
                  <a:lnTo>
                    <a:pt x="3474" y="489"/>
                  </a:lnTo>
                  <a:lnTo>
                    <a:pt x="3474" y="447"/>
                  </a:lnTo>
                  <a:lnTo>
                    <a:pt x="3491" y="389"/>
                  </a:lnTo>
                  <a:lnTo>
                    <a:pt x="3515" y="323"/>
                  </a:lnTo>
                  <a:lnTo>
                    <a:pt x="3549" y="248"/>
                  </a:lnTo>
                  <a:lnTo>
                    <a:pt x="3590" y="174"/>
                  </a:lnTo>
                  <a:lnTo>
                    <a:pt x="3623" y="108"/>
                  </a:lnTo>
                  <a:lnTo>
                    <a:pt x="3656" y="50"/>
                  </a:lnTo>
                  <a:lnTo>
                    <a:pt x="3681" y="16"/>
                  </a:lnTo>
                  <a:lnTo>
                    <a:pt x="3689"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5" name="Freeform 24"/>
            <p:cNvSpPr>
              <a:spLocks/>
            </p:cNvSpPr>
            <p:nvPr/>
          </p:nvSpPr>
          <p:spPr bwMode="auto">
            <a:xfrm>
              <a:off x="41286113" y="-5594350"/>
              <a:ext cx="6619875" cy="3563938"/>
            </a:xfrm>
            <a:custGeom>
              <a:avLst/>
              <a:gdLst>
                <a:gd name="T0" fmla="*/ 4162 w 4170"/>
                <a:gd name="T1" fmla="*/ 16 h 2245"/>
                <a:gd name="T2" fmla="*/ 4104 w 4170"/>
                <a:gd name="T3" fmla="*/ 165 h 2245"/>
                <a:gd name="T4" fmla="*/ 3980 w 4170"/>
                <a:gd name="T5" fmla="*/ 431 h 2245"/>
                <a:gd name="T6" fmla="*/ 3789 w 4170"/>
                <a:gd name="T7" fmla="*/ 770 h 2245"/>
                <a:gd name="T8" fmla="*/ 3532 w 4170"/>
                <a:gd name="T9" fmla="*/ 1143 h 2245"/>
                <a:gd name="T10" fmla="*/ 3184 w 4170"/>
                <a:gd name="T11" fmla="*/ 1516 h 2245"/>
                <a:gd name="T12" fmla="*/ 2761 w 4170"/>
                <a:gd name="T13" fmla="*/ 1839 h 2245"/>
                <a:gd name="T14" fmla="*/ 2239 w 4170"/>
                <a:gd name="T15" fmla="*/ 2087 h 2245"/>
                <a:gd name="T16" fmla="*/ 1634 w 4170"/>
                <a:gd name="T17" fmla="*/ 2220 h 2245"/>
                <a:gd name="T18" fmla="*/ 1095 w 4170"/>
                <a:gd name="T19" fmla="*/ 2245 h 2245"/>
                <a:gd name="T20" fmla="*/ 672 w 4170"/>
                <a:gd name="T21" fmla="*/ 2179 h 2245"/>
                <a:gd name="T22" fmla="*/ 357 w 4170"/>
                <a:gd name="T23" fmla="*/ 2029 h 2245"/>
                <a:gd name="T24" fmla="*/ 141 w 4170"/>
                <a:gd name="T25" fmla="*/ 1822 h 2245"/>
                <a:gd name="T26" fmla="*/ 25 w 4170"/>
                <a:gd name="T27" fmla="*/ 1566 h 2245"/>
                <a:gd name="T28" fmla="*/ 0 w 4170"/>
                <a:gd name="T29" fmla="*/ 1267 h 2245"/>
                <a:gd name="T30" fmla="*/ 58 w 4170"/>
                <a:gd name="T31" fmla="*/ 952 h 2245"/>
                <a:gd name="T32" fmla="*/ 224 w 4170"/>
                <a:gd name="T33" fmla="*/ 555 h 2245"/>
                <a:gd name="T34" fmla="*/ 415 w 4170"/>
                <a:gd name="T35" fmla="*/ 306 h 2245"/>
                <a:gd name="T36" fmla="*/ 597 w 4170"/>
                <a:gd name="T37" fmla="*/ 165 h 2245"/>
                <a:gd name="T38" fmla="*/ 730 w 4170"/>
                <a:gd name="T39" fmla="*/ 107 h 2245"/>
                <a:gd name="T40" fmla="*/ 780 w 4170"/>
                <a:gd name="T41" fmla="*/ 91 h 2245"/>
                <a:gd name="T42" fmla="*/ 854 w 4170"/>
                <a:gd name="T43" fmla="*/ 83 h 2245"/>
                <a:gd name="T44" fmla="*/ 1045 w 4170"/>
                <a:gd name="T45" fmla="*/ 99 h 2245"/>
                <a:gd name="T46" fmla="*/ 1285 w 4170"/>
                <a:gd name="T47" fmla="*/ 215 h 2245"/>
                <a:gd name="T48" fmla="*/ 954 w 4170"/>
                <a:gd name="T49" fmla="*/ 604 h 2245"/>
                <a:gd name="T50" fmla="*/ 863 w 4170"/>
                <a:gd name="T51" fmla="*/ 596 h 2245"/>
                <a:gd name="T52" fmla="*/ 738 w 4170"/>
                <a:gd name="T53" fmla="*/ 604 h 2245"/>
                <a:gd name="T54" fmla="*/ 597 w 4170"/>
                <a:gd name="T55" fmla="*/ 687 h 2245"/>
                <a:gd name="T56" fmla="*/ 498 w 4170"/>
                <a:gd name="T57" fmla="*/ 878 h 2245"/>
                <a:gd name="T58" fmla="*/ 473 w 4170"/>
                <a:gd name="T59" fmla="*/ 1068 h 2245"/>
                <a:gd name="T60" fmla="*/ 490 w 4170"/>
                <a:gd name="T61" fmla="*/ 1259 h 2245"/>
                <a:gd name="T62" fmla="*/ 572 w 4170"/>
                <a:gd name="T63" fmla="*/ 1450 h 2245"/>
                <a:gd name="T64" fmla="*/ 738 w 4170"/>
                <a:gd name="T65" fmla="*/ 1599 h 2245"/>
                <a:gd name="T66" fmla="*/ 1004 w 4170"/>
                <a:gd name="T67" fmla="*/ 1706 h 2245"/>
                <a:gd name="T68" fmla="*/ 1393 w 4170"/>
                <a:gd name="T69" fmla="*/ 1739 h 2245"/>
                <a:gd name="T70" fmla="*/ 1841 w 4170"/>
                <a:gd name="T71" fmla="*/ 1690 h 2245"/>
                <a:gd name="T72" fmla="*/ 2255 w 4170"/>
                <a:gd name="T73" fmla="*/ 1541 h 2245"/>
                <a:gd name="T74" fmla="*/ 2670 w 4170"/>
                <a:gd name="T75" fmla="*/ 1309 h 2245"/>
                <a:gd name="T76" fmla="*/ 3059 w 4170"/>
                <a:gd name="T77" fmla="*/ 1035 h 2245"/>
                <a:gd name="T78" fmla="*/ 3416 w 4170"/>
                <a:gd name="T79" fmla="*/ 737 h 2245"/>
                <a:gd name="T80" fmla="*/ 3723 w 4170"/>
                <a:gd name="T81" fmla="*/ 464 h 2245"/>
                <a:gd name="T82" fmla="*/ 3955 w 4170"/>
                <a:gd name="T83" fmla="*/ 223 h 2245"/>
                <a:gd name="T84" fmla="*/ 4112 w 4170"/>
                <a:gd name="T85" fmla="*/ 58 h 2245"/>
                <a:gd name="T86" fmla="*/ 4170 w 4170"/>
                <a:gd name="T87" fmla="*/ 0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0" h="2245">
                  <a:moveTo>
                    <a:pt x="4170" y="0"/>
                  </a:moveTo>
                  <a:lnTo>
                    <a:pt x="4162" y="16"/>
                  </a:lnTo>
                  <a:lnTo>
                    <a:pt x="4137" y="74"/>
                  </a:lnTo>
                  <a:lnTo>
                    <a:pt x="4104" y="165"/>
                  </a:lnTo>
                  <a:lnTo>
                    <a:pt x="4054" y="290"/>
                  </a:lnTo>
                  <a:lnTo>
                    <a:pt x="3980" y="431"/>
                  </a:lnTo>
                  <a:lnTo>
                    <a:pt x="3897" y="596"/>
                  </a:lnTo>
                  <a:lnTo>
                    <a:pt x="3789" y="770"/>
                  </a:lnTo>
                  <a:lnTo>
                    <a:pt x="3673" y="952"/>
                  </a:lnTo>
                  <a:lnTo>
                    <a:pt x="3532" y="1143"/>
                  </a:lnTo>
                  <a:lnTo>
                    <a:pt x="3366" y="1334"/>
                  </a:lnTo>
                  <a:lnTo>
                    <a:pt x="3184" y="1516"/>
                  </a:lnTo>
                  <a:lnTo>
                    <a:pt x="2985" y="1690"/>
                  </a:lnTo>
                  <a:lnTo>
                    <a:pt x="2761" y="1839"/>
                  </a:lnTo>
                  <a:lnTo>
                    <a:pt x="2512" y="1980"/>
                  </a:lnTo>
                  <a:lnTo>
                    <a:pt x="2239" y="2087"/>
                  </a:lnTo>
                  <a:lnTo>
                    <a:pt x="1940" y="2162"/>
                  </a:lnTo>
                  <a:lnTo>
                    <a:pt x="1634" y="2220"/>
                  </a:lnTo>
                  <a:lnTo>
                    <a:pt x="1343" y="2245"/>
                  </a:lnTo>
                  <a:lnTo>
                    <a:pt x="1095" y="2245"/>
                  </a:lnTo>
                  <a:lnTo>
                    <a:pt x="871" y="2220"/>
                  </a:lnTo>
                  <a:lnTo>
                    <a:pt x="672" y="2179"/>
                  </a:lnTo>
                  <a:lnTo>
                    <a:pt x="498" y="2112"/>
                  </a:lnTo>
                  <a:lnTo>
                    <a:pt x="357" y="2029"/>
                  </a:lnTo>
                  <a:lnTo>
                    <a:pt x="241" y="1930"/>
                  </a:lnTo>
                  <a:lnTo>
                    <a:pt x="141" y="1822"/>
                  </a:lnTo>
                  <a:lnTo>
                    <a:pt x="75" y="1698"/>
                  </a:lnTo>
                  <a:lnTo>
                    <a:pt x="25" y="1566"/>
                  </a:lnTo>
                  <a:lnTo>
                    <a:pt x="0" y="1416"/>
                  </a:lnTo>
                  <a:lnTo>
                    <a:pt x="0" y="1267"/>
                  </a:lnTo>
                  <a:lnTo>
                    <a:pt x="17" y="1110"/>
                  </a:lnTo>
                  <a:lnTo>
                    <a:pt x="58" y="952"/>
                  </a:lnTo>
                  <a:lnTo>
                    <a:pt x="141" y="737"/>
                  </a:lnTo>
                  <a:lnTo>
                    <a:pt x="224" y="555"/>
                  </a:lnTo>
                  <a:lnTo>
                    <a:pt x="324" y="414"/>
                  </a:lnTo>
                  <a:lnTo>
                    <a:pt x="415" y="306"/>
                  </a:lnTo>
                  <a:lnTo>
                    <a:pt x="514" y="223"/>
                  </a:lnTo>
                  <a:lnTo>
                    <a:pt x="597" y="165"/>
                  </a:lnTo>
                  <a:lnTo>
                    <a:pt x="672" y="124"/>
                  </a:lnTo>
                  <a:lnTo>
                    <a:pt x="730" y="107"/>
                  </a:lnTo>
                  <a:lnTo>
                    <a:pt x="771" y="99"/>
                  </a:lnTo>
                  <a:lnTo>
                    <a:pt x="780" y="91"/>
                  </a:lnTo>
                  <a:lnTo>
                    <a:pt x="805" y="91"/>
                  </a:lnTo>
                  <a:lnTo>
                    <a:pt x="854" y="83"/>
                  </a:lnTo>
                  <a:lnTo>
                    <a:pt x="937" y="83"/>
                  </a:lnTo>
                  <a:lnTo>
                    <a:pt x="1045" y="99"/>
                  </a:lnTo>
                  <a:lnTo>
                    <a:pt x="1161" y="141"/>
                  </a:lnTo>
                  <a:lnTo>
                    <a:pt x="1285" y="215"/>
                  </a:lnTo>
                  <a:lnTo>
                    <a:pt x="962" y="613"/>
                  </a:lnTo>
                  <a:lnTo>
                    <a:pt x="954" y="604"/>
                  </a:lnTo>
                  <a:lnTo>
                    <a:pt x="921" y="596"/>
                  </a:lnTo>
                  <a:lnTo>
                    <a:pt x="863" y="596"/>
                  </a:lnTo>
                  <a:lnTo>
                    <a:pt x="805" y="596"/>
                  </a:lnTo>
                  <a:lnTo>
                    <a:pt x="738" y="604"/>
                  </a:lnTo>
                  <a:lnTo>
                    <a:pt x="664" y="638"/>
                  </a:lnTo>
                  <a:lnTo>
                    <a:pt x="597" y="687"/>
                  </a:lnTo>
                  <a:lnTo>
                    <a:pt x="539" y="762"/>
                  </a:lnTo>
                  <a:lnTo>
                    <a:pt x="498" y="878"/>
                  </a:lnTo>
                  <a:lnTo>
                    <a:pt x="481" y="969"/>
                  </a:lnTo>
                  <a:lnTo>
                    <a:pt x="473" y="1068"/>
                  </a:lnTo>
                  <a:lnTo>
                    <a:pt x="473" y="1160"/>
                  </a:lnTo>
                  <a:lnTo>
                    <a:pt x="490" y="1259"/>
                  </a:lnTo>
                  <a:lnTo>
                    <a:pt x="523" y="1358"/>
                  </a:lnTo>
                  <a:lnTo>
                    <a:pt x="572" y="1450"/>
                  </a:lnTo>
                  <a:lnTo>
                    <a:pt x="639" y="1532"/>
                  </a:lnTo>
                  <a:lnTo>
                    <a:pt x="738" y="1599"/>
                  </a:lnTo>
                  <a:lnTo>
                    <a:pt x="854" y="1665"/>
                  </a:lnTo>
                  <a:lnTo>
                    <a:pt x="1004" y="1706"/>
                  </a:lnTo>
                  <a:lnTo>
                    <a:pt x="1178" y="1731"/>
                  </a:lnTo>
                  <a:lnTo>
                    <a:pt x="1393" y="1739"/>
                  </a:lnTo>
                  <a:lnTo>
                    <a:pt x="1634" y="1723"/>
                  </a:lnTo>
                  <a:lnTo>
                    <a:pt x="1841" y="1690"/>
                  </a:lnTo>
                  <a:lnTo>
                    <a:pt x="2048" y="1624"/>
                  </a:lnTo>
                  <a:lnTo>
                    <a:pt x="2255" y="1541"/>
                  </a:lnTo>
                  <a:lnTo>
                    <a:pt x="2463" y="1433"/>
                  </a:lnTo>
                  <a:lnTo>
                    <a:pt x="2670" y="1309"/>
                  </a:lnTo>
                  <a:lnTo>
                    <a:pt x="2869" y="1176"/>
                  </a:lnTo>
                  <a:lnTo>
                    <a:pt x="3059" y="1035"/>
                  </a:lnTo>
                  <a:lnTo>
                    <a:pt x="3242" y="886"/>
                  </a:lnTo>
                  <a:lnTo>
                    <a:pt x="3416" y="737"/>
                  </a:lnTo>
                  <a:lnTo>
                    <a:pt x="3573" y="596"/>
                  </a:lnTo>
                  <a:lnTo>
                    <a:pt x="3723" y="464"/>
                  </a:lnTo>
                  <a:lnTo>
                    <a:pt x="3847" y="331"/>
                  </a:lnTo>
                  <a:lnTo>
                    <a:pt x="3955" y="223"/>
                  </a:lnTo>
                  <a:lnTo>
                    <a:pt x="4046" y="132"/>
                  </a:lnTo>
                  <a:lnTo>
                    <a:pt x="4112" y="58"/>
                  </a:lnTo>
                  <a:lnTo>
                    <a:pt x="4154" y="8"/>
                  </a:lnTo>
                  <a:lnTo>
                    <a:pt x="417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25"/>
            <p:cNvSpPr>
              <a:spLocks/>
            </p:cNvSpPr>
            <p:nvPr/>
          </p:nvSpPr>
          <p:spPr bwMode="auto">
            <a:xfrm>
              <a:off x="44589700" y="-6462713"/>
              <a:ext cx="3606800" cy="3984625"/>
            </a:xfrm>
            <a:custGeom>
              <a:avLst/>
              <a:gdLst>
                <a:gd name="T0" fmla="*/ 2272 w 2272"/>
                <a:gd name="T1" fmla="*/ 0 h 2510"/>
                <a:gd name="T2" fmla="*/ 2272 w 2272"/>
                <a:gd name="T3" fmla="*/ 25 h 2510"/>
                <a:gd name="T4" fmla="*/ 2255 w 2272"/>
                <a:gd name="T5" fmla="*/ 74 h 2510"/>
                <a:gd name="T6" fmla="*/ 2239 w 2272"/>
                <a:gd name="T7" fmla="*/ 157 h 2510"/>
                <a:gd name="T8" fmla="*/ 2214 w 2272"/>
                <a:gd name="T9" fmla="*/ 273 h 2510"/>
                <a:gd name="T10" fmla="*/ 2172 w 2272"/>
                <a:gd name="T11" fmla="*/ 406 h 2510"/>
                <a:gd name="T12" fmla="*/ 2122 w 2272"/>
                <a:gd name="T13" fmla="*/ 563 h 2510"/>
                <a:gd name="T14" fmla="*/ 2056 w 2272"/>
                <a:gd name="T15" fmla="*/ 737 h 2510"/>
                <a:gd name="T16" fmla="*/ 1982 w 2272"/>
                <a:gd name="T17" fmla="*/ 911 h 2510"/>
                <a:gd name="T18" fmla="*/ 1890 w 2272"/>
                <a:gd name="T19" fmla="*/ 1102 h 2510"/>
                <a:gd name="T20" fmla="*/ 1783 w 2272"/>
                <a:gd name="T21" fmla="*/ 1292 h 2510"/>
                <a:gd name="T22" fmla="*/ 1667 w 2272"/>
                <a:gd name="T23" fmla="*/ 1483 h 2510"/>
                <a:gd name="T24" fmla="*/ 1526 w 2272"/>
                <a:gd name="T25" fmla="*/ 1673 h 2510"/>
                <a:gd name="T26" fmla="*/ 1368 w 2272"/>
                <a:gd name="T27" fmla="*/ 1847 h 2510"/>
                <a:gd name="T28" fmla="*/ 1194 w 2272"/>
                <a:gd name="T29" fmla="*/ 2013 h 2510"/>
                <a:gd name="T30" fmla="*/ 1003 w 2272"/>
                <a:gd name="T31" fmla="*/ 2162 h 2510"/>
                <a:gd name="T32" fmla="*/ 788 w 2272"/>
                <a:gd name="T33" fmla="*/ 2295 h 2510"/>
                <a:gd name="T34" fmla="*/ 547 w 2272"/>
                <a:gd name="T35" fmla="*/ 2394 h 2510"/>
                <a:gd name="T36" fmla="*/ 290 w 2272"/>
                <a:gd name="T37" fmla="*/ 2469 h 2510"/>
                <a:gd name="T38" fmla="*/ 0 w 2272"/>
                <a:gd name="T39" fmla="*/ 2510 h 2510"/>
                <a:gd name="T40" fmla="*/ 0 w 2272"/>
                <a:gd name="T41" fmla="*/ 2494 h 2510"/>
                <a:gd name="T42" fmla="*/ 9 w 2272"/>
                <a:gd name="T43" fmla="*/ 2452 h 2510"/>
                <a:gd name="T44" fmla="*/ 9 w 2272"/>
                <a:gd name="T45" fmla="*/ 2386 h 2510"/>
                <a:gd name="T46" fmla="*/ 25 w 2272"/>
                <a:gd name="T47" fmla="*/ 2286 h 2510"/>
                <a:gd name="T48" fmla="*/ 42 w 2272"/>
                <a:gd name="T49" fmla="*/ 2171 h 2510"/>
                <a:gd name="T50" fmla="*/ 67 w 2272"/>
                <a:gd name="T51" fmla="*/ 2038 h 2510"/>
                <a:gd name="T52" fmla="*/ 100 w 2272"/>
                <a:gd name="T53" fmla="*/ 1897 h 2510"/>
                <a:gd name="T54" fmla="*/ 149 w 2272"/>
                <a:gd name="T55" fmla="*/ 1740 h 2510"/>
                <a:gd name="T56" fmla="*/ 207 w 2272"/>
                <a:gd name="T57" fmla="*/ 1574 h 2510"/>
                <a:gd name="T58" fmla="*/ 290 w 2272"/>
                <a:gd name="T59" fmla="*/ 1400 h 2510"/>
                <a:gd name="T60" fmla="*/ 382 w 2272"/>
                <a:gd name="T61" fmla="*/ 1226 h 2510"/>
                <a:gd name="T62" fmla="*/ 489 w 2272"/>
                <a:gd name="T63" fmla="*/ 1052 h 2510"/>
                <a:gd name="T64" fmla="*/ 630 w 2272"/>
                <a:gd name="T65" fmla="*/ 878 h 2510"/>
                <a:gd name="T66" fmla="*/ 779 w 2272"/>
                <a:gd name="T67" fmla="*/ 712 h 2510"/>
                <a:gd name="T68" fmla="*/ 962 w 2272"/>
                <a:gd name="T69" fmla="*/ 555 h 2510"/>
                <a:gd name="T70" fmla="*/ 1169 w 2272"/>
                <a:gd name="T71" fmla="*/ 406 h 2510"/>
                <a:gd name="T72" fmla="*/ 1401 w 2272"/>
                <a:gd name="T73" fmla="*/ 282 h 2510"/>
                <a:gd name="T74" fmla="*/ 1658 w 2272"/>
                <a:gd name="T75" fmla="*/ 166 h 2510"/>
                <a:gd name="T76" fmla="*/ 1948 w 2272"/>
                <a:gd name="T77" fmla="*/ 74 h 2510"/>
                <a:gd name="T78" fmla="*/ 2272 w 2272"/>
                <a:gd name="T79" fmla="*/ 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2" h="2510">
                  <a:moveTo>
                    <a:pt x="2272" y="0"/>
                  </a:moveTo>
                  <a:lnTo>
                    <a:pt x="2272" y="25"/>
                  </a:lnTo>
                  <a:lnTo>
                    <a:pt x="2255" y="74"/>
                  </a:lnTo>
                  <a:lnTo>
                    <a:pt x="2239" y="157"/>
                  </a:lnTo>
                  <a:lnTo>
                    <a:pt x="2214" y="273"/>
                  </a:lnTo>
                  <a:lnTo>
                    <a:pt x="2172" y="406"/>
                  </a:lnTo>
                  <a:lnTo>
                    <a:pt x="2122" y="563"/>
                  </a:lnTo>
                  <a:lnTo>
                    <a:pt x="2056" y="737"/>
                  </a:lnTo>
                  <a:lnTo>
                    <a:pt x="1982" y="911"/>
                  </a:lnTo>
                  <a:lnTo>
                    <a:pt x="1890" y="1102"/>
                  </a:lnTo>
                  <a:lnTo>
                    <a:pt x="1783" y="1292"/>
                  </a:lnTo>
                  <a:lnTo>
                    <a:pt x="1667" y="1483"/>
                  </a:lnTo>
                  <a:lnTo>
                    <a:pt x="1526" y="1673"/>
                  </a:lnTo>
                  <a:lnTo>
                    <a:pt x="1368" y="1847"/>
                  </a:lnTo>
                  <a:lnTo>
                    <a:pt x="1194" y="2013"/>
                  </a:lnTo>
                  <a:lnTo>
                    <a:pt x="1003" y="2162"/>
                  </a:lnTo>
                  <a:lnTo>
                    <a:pt x="788" y="2295"/>
                  </a:lnTo>
                  <a:lnTo>
                    <a:pt x="547" y="2394"/>
                  </a:lnTo>
                  <a:lnTo>
                    <a:pt x="290" y="2469"/>
                  </a:lnTo>
                  <a:lnTo>
                    <a:pt x="0" y="2510"/>
                  </a:lnTo>
                  <a:lnTo>
                    <a:pt x="0" y="2494"/>
                  </a:lnTo>
                  <a:lnTo>
                    <a:pt x="9" y="2452"/>
                  </a:lnTo>
                  <a:lnTo>
                    <a:pt x="9" y="2386"/>
                  </a:lnTo>
                  <a:lnTo>
                    <a:pt x="25" y="2286"/>
                  </a:lnTo>
                  <a:lnTo>
                    <a:pt x="42" y="2171"/>
                  </a:lnTo>
                  <a:lnTo>
                    <a:pt x="67" y="2038"/>
                  </a:lnTo>
                  <a:lnTo>
                    <a:pt x="100" y="1897"/>
                  </a:lnTo>
                  <a:lnTo>
                    <a:pt x="149" y="1740"/>
                  </a:lnTo>
                  <a:lnTo>
                    <a:pt x="207" y="1574"/>
                  </a:lnTo>
                  <a:lnTo>
                    <a:pt x="290" y="1400"/>
                  </a:lnTo>
                  <a:lnTo>
                    <a:pt x="382" y="1226"/>
                  </a:lnTo>
                  <a:lnTo>
                    <a:pt x="489" y="1052"/>
                  </a:lnTo>
                  <a:lnTo>
                    <a:pt x="630" y="878"/>
                  </a:lnTo>
                  <a:lnTo>
                    <a:pt x="779" y="712"/>
                  </a:lnTo>
                  <a:lnTo>
                    <a:pt x="962" y="555"/>
                  </a:lnTo>
                  <a:lnTo>
                    <a:pt x="1169" y="406"/>
                  </a:lnTo>
                  <a:lnTo>
                    <a:pt x="1401" y="282"/>
                  </a:lnTo>
                  <a:lnTo>
                    <a:pt x="1658" y="166"/>
                  </a:lnTo>
                  <a:lnTo>
                    <a:pt x="1948" y="74"/>
                  </a:lnTo>
                  <a:lnTo>
                    <a:pt x="227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7" name="Freeform 26"/>
            <p:cNvSpPr>
              <a:spLocks noEditPoints="1"/>
            </p:cNvSpPr>
            <p:nvPr/>
          </p:nvSpPr>
          <p:spPr bwMode="auto">
            <a:xfrm>
              <a:off x="17413288" y="13384213"/>
              <a:ext cx="4962525" cy="4641850"/>
            </a:xfrm>
            <a:custGeom>
              <a:avLst/>
              <a:gdLst>
                <a:gd name="T0" fmla="*/ 3084 w 3126"/>
                <a:gd name="T1" fmla="*/ 339 h 2924"/>
                <a:gd name="T2" fmla="*/ 3093 w 3126"/>
                <a:gd name="T3" fmla="*/ 348 h 2924"/>
                <a:gd name="T4" fmla="*/ 3109 w 3126"/>
                <a:gd name="T5" fmla="*/ 364 h 2924"/>
                <a:gd name="T6" fmla="*/ 3117 w 3126"/>
                <a:gd name="T7" fmla="*/ 389 h 2924"/>
                <a:gd name="T8" fmla="*/ 3117 w 3126"/>
                <a:gd name="T9" fmla="*/ 414 h 2924"/>
                <a:gd name="T10" fmla="*/ 3126 w 3126"/>
                <a:gd name="T11" fmla="*/ 447 h 2924"/>
                <a:gd name="T12" fmla="*/ 3126 w 3126"/>
                <a:gd name="T13" fmla="*/ 464 h 2924"/>
                <a:gd name="T14" fmla="*/ 3126 w 3126"/>
                <a:gd name="T15" fmla="*/ 472 h 2924"/>
                <a:gd name="T16" fmla="*/ 3001 w 3126"/>
                <a:gd name="T17" fmla="*/ 455 h 2924"/>
                <a:gd name="T18" fmla="*/ 3035 w 3126"/>
                <a:gd name="T19" fmla="*/ 397 h 2924"/>
                <a:gd name="T20" fmla="*/ 3059 w 3126"/>
                <a:gd name="T21" fmla="*/ 356 h 2924"/>
                <a:gd name="T22" fmla="*/ 3084 w 3126"/>
                <a:gd name="T23" fmla="*/ 339 h 2924"/>
                <a:gd name="T24" fmla="*/ 0 w 3126"/>
                <a:gd name="T25" fmla="*/ 0 h 2924"/>
                <a:gd name="T26" fmla="*/ 3001 w 3126"/>
                <a:gd name="T27" fmla="*/ 455 h 2924"/>
                <a:gd name="T28" fmla="*/ 2993 w 3126"/>
                <a:gd name="T29" fmla="*/ 464 h 2924"/>
                <a:gd name="T30" fmla="*/ 2952 w 3126"/>
                <a:gd name="T31" fmla="*/ 563 h 2924"/>
                <a:gd name="T32" fmla="*/ 2902 w 3126"/>
                <a:gd name="T33" fmla="*/ 712 h 2924"/>
                <a:gd name="T34" fmla="*/ 2844 w 3126"/>
                <a:gd name="T35" fmla="*/ 894 h 2924"/>
                <a:gd name="T36" fmla="*/ 2769 w 3126"/>
                <a:gd name="T37" fmla="*/ 1135 h 2924"/>
                <a:gd name="T38" fmla="*/ 2678 w 3126"/>
                <a:gd name="T39" fmla="*/ 1458 h 2924"/>
                <a:gd name="T40" fmla="*/ 2579 w 3126"/>
                <a:gd name="T41" fmla="*/ 1748 h 2924"/>
                <a:gd name="T42" fmla="*/ 2479 w 3126"/>
                <a:gd name="T43" fmla="*/ 2021 h 2924"/>
                <a:gd name="T44" fmla="*/ 2380 w 3126"/>
                <a:gd name="T45" fmla="*/ 2261 h 2924"/>
                <a:gd name="T46" fmla="*/ 2272 w 3126"/>
                <a:gd name="T47" fmla="*/ 2460 h 2924"/>
                <a:gd name="T48" fmla="*/ 2164 w 3126"/>
                <a:gd name="T49" fmla="*/ 2634 h 2924"/>
                <a:gd name="T50" fmla="*/ 2048 w 3126"/>
                <a:gd name="T51" fmla="*/ 2767 h 2924"/>
                <a:gd name="T52" fmla="*/ 1915 w 3126"/>
                <a:gd name="T53" fmla="*/ 2858 h 2924"/>
                <a:gd name="T54" fmla="*/ 1783 w 3126"/>
                <a:gd name="T55" fmla="*/ 2916 h 2924"/>
                <a:gd name="T56" fmla="*/ 1642 w 3126"/>
                <a:gd name="T57" fmla="*/ 2924 h 2924"/>
                <a:gd name="T58" fmla="*/ 1484 w 3126"/>
                <a:gd name="T59" fmla="*/ 2883 h 2924"/>
                <a:gd name="T60" fmla="*/ 1385 w 3126"/>
                <a:gd name="T61" fmla="*/ 2825 h 2924"/>
                <a:gd name="T62" fmla="*/ 1277 w 3126"/>
                <a:gd name="T63" fmla="*/ 2725 h 2924"/>
                <a:gd name="T64" fmla="*/ 1169 w 3126"/>
                <a:gd name="T65" fmla="*/ 2584 h 2924"/>
                <a:gd name="T66" fmla="*/ 1053 w 3126"/>
                <a:gd name="T67" fmla="*/ 2427 h 2924"/>
                <a:gd name="T68" fmla="*/ 945 w 3126"/>
                <a:gd name="T69" fmla="*/ 2236 h 2924"/>
                <a:gd name="T70" fmla="*/ 838 w 3126"/>
                <a:gd name="T71" fmla="*/ 2029 h 2924"/>
                <a:gd name="T72" fmla="*/ 722 w 3126"/>
                <a:gd name="T73" fmla="*/ 1814 h 2924"/>
                <a:gd name="T74" fmla="*/ 622 w 3126"/>
                <a:gd name="T75" fmla="*/ 1582 h 2924"/>
                <a:gd name="T76" fmla="*/ 514 w 3126"/>
                <a:gd name="T77" fmla="*/ 1350 h 2924"/>
                <a:gd name="T78" fmla="*/ 423 w 3126"/>
                <a:gd name="T79" fmla="*/ 1126 h 2924"/>
                <a:gd name="T80" fmla="*/ 332 w 3126"/>
                <a:gd name="T81" fmla="*/ 903 h 2924"/>
                <a:gd name="T82" fmla="*/ 249 w 3126"/>
                <a:gd name="T83" fmla="*/ 696 h 2924"/>
                <a:gd name="T84" fmla="*/ 174 w 3126"/>
                <a:gd name="T85" fmla="*/ 505 h 2924"/>
                <a:gd name="T86" fmla="*/ 116 w 3126"/>
                <a:gd name="T87" fmla="*/ 339 h 2924"/>
                <a:gd name="T88" fmla="*/ 67 w 3126"/>
                <a:gd name="T89" fmla="*/ 198 h 2924"/>
                <a:gd name="T90" fmla="*/ 25 w 3126"/>
                <a:gd name="T91" fmla="*/ 91 h 2924"/>
                <a:gd name="T92" fmla="*/ 9 w 3126"/>
                <a:gd name="T93" fmla="*/ 24 h 2924"/>
                <a:gd name="T94" fmla="*/ 0 w 3126"/>
                <a:gd name="T95" fmla="*/ 0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6" h="2924">
                  <a:moveTo>
                    <a:pt x="3084" y="339"/>
                  </a:moveTo>
                  <a:lnTo>
                    <a:pt x="3093" y="348"/>
                  </a:lnTo>
                  <a:lnTo>
                    <a:pt x="3109" y="364"/>
                  </a:lnTo>
                  <a:lnTo>
                    <a:pt x="3117" y="389"/>
                  </a:lnTo>
                  <a:lnTo>
                    <a:pt x="3117" y="414"/>
                  </a:lnTo>
                  <a:lnTo>
                    <a:pt x="3126" y="447"/>
                  </a:lnTo>
                  <a:lnTo>
                    <a:pt x="3126" y="464"/>
                  </a:lnTo>
                  <a:lnTo>
                    <a:pt x="3126" y="472"/>
                  </a:lnTo>
                  <a:lnTo>
                    <a:pt x="3001" y="455"/>
                  </a:lnTo>
                  <a:lnTo>
                    <a:pt x="3035" y="397"/>
                  </a:lnTo>
                  <a:lnTo>
                    <a:pt x="3059" y="356"/>
                  </a:lnTo>
                  <a:lnTo>
                    <a:pt x="3084" y="339"/>
                  </a:lnTo>
                  <a:close/>
                  <a:moveTo>
                    <a:pt x="0" y="0"/>
                  </a:moveTo>
                  <a:lnTo>
                    <a:pt x="3001" y="455"/>
                  </a:lnTo>
                  <a:lnTo>
                    <a:pt x="2993" y="464"/>
                  </a:lnTo>
                  <a:lnTo>
                    <a:pt x="2952" y="563"/>
                  </a:lnTo>
                  <a:lnTo>
                    <a:pt x="2902" y="712"/>
                  </a:lnTo>
                  <a:lnTo>
                    <a:pt x="2844" y="894"/>
                  </a:lnTo>
                  <a:lnTo>
                    <a:pt x="2769" y="1135"/>
                  </a:lnTo>
                  <a:lnTo>
                    <a:pt x="2678" y="1458"/>
                  </a:lnTo>
                  <a:lnTo>
                    <a:pt x="2579" y="1748"/>
                  </a:lnTo>
                  <a:lnTo>
                    <a:pt x="2479" y="2021"/>
                  </a:lnTo>
                  <a:lnTo>
                    <a:pt x="2380" y="2261"/>
                  </a:lnTo>
                  <a:lnTo>
                    <a:pt x="2272" y="2460"/>
                  </a:lnTo>
                  <a:lnTo>
                    <a:pt x="2164" y="2634"/>
                  </a:lnTo>
                  <a:lnTo>
                    <a:pt x="2048" y="2767"/>
                  </a:lnTo>
                  <a:lnTo>
                    <a:pt x="1915" y="2858"/>
                  </a:lnTo>
                  <a:lnTo>
                    <a:pt x="1783" y="2916"/>
                  </a:lnTo>
                  <a:lnTo>
                    <a:pt x="1642" y="2924"/>
                  </a:lnTo>
                  <a:lnTo>
                    <a:pt x="1484" y="2883"/>
                  </a:lnTo>
                  <a:lnTo>
                    <a:pt x="1385" y="2825"/>
                  </a:lnTo>
                  <a:lnTo>
                    <a:pt x="1277" y="2725"/>
                  </a:lnTo>
                  <a:lnTo>
                    <a:pt x="1169" y="2584"/>
                  </a:lnTo>
                  <a:lnTo>
                    <a:pt x="1053" y="2427"/>
                  </a:lnTo>
                  <a:lnTo>
                    <a:pt x="945" y="2236"/>
                  </a:lnTo>
                  <a:lnTo>
                    <a:pt x="838" y="2029"/>
                  </a:lnTo>
                  <a:lnTo>
                    <a:pt x="722" y="1814"/>
                  </a:lnTo>
                  <a:lnTo>
                    <a:pt x="622" y="1582"/>
                  </a:lnTo>
                  <a:lnTo>
                    <a:pt x="514" y="1350"/>
                  </a:lnTo>
                  <a:lnTo>
                    <a:pt x="423" y="1126"/>
                  </a:lnTo>
                  <a:lnTo>
                    <a:pt x="332" y="903"/>
                  </a:lnTo>
                  <a:lnTo>
                    <a:pt x="249" y="696"/>
                  </a:lnTo>
                  <a:lnTo>
                    <a:pt x="174" y="505"/>
                  </a:lnTo>
                  <a:lnTo>
                    <a:pt x="116" y="339"/>
                  </a:lnTo>
                  <a:lnTo>
                    <a:pt x="67" y="198"/>
                  </a:lnTo>
                  <a:lnTo>
                    <a:pt x="25" y="91"/>
                  </a:lnTo>
                  <a:lnTo>
                    <a:pt x="9" y="24"/>
                  </a:lnTo>
                  <a:lnTo>
                    <a:pt x="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8" name="Freeform 27"/>
            <p:cNvSpPr>
              <a:spLocks/>
            </p:cNvSpPr>
            <p:nvPr/>
          </p:nvSpPr>
          <p:spPr bwMode="auto">
            <a:xfrm>
              <a:off x="26376313" y="12712700"/>
              <a:ext cx="4473575" cy="4787900"/>
            </a:xfrm>
            <a:custGeom>
              <a:avLst/>
              <a:gdLst>
                <a:gd name="T0" fmla="*/ 2818 w 2818"/>
                <a:gd name="T1" fmla="*/ 0 h 3016"/>
                <a:gd name="T2" fmla="*/ 2810 w 2818"/>
                <a:gd name="T3" fmla="*/ 25 h 3016"/>
                <a:gd name="T4" fmla="*/ 2785 w 2818"/>
                <a:gd name="T5" fmla="*/ 83 h 3016"/>
                <a:gd name="T6" fmla="*/ 2736 w 2818"/>
                <a:gd name="T7" fmla="*/ 174 h 3016"/>
                <a:gd name="T8" fmla="*/ 2678 w 2818"/>
                <a:gd name="T9" fmla="*/ 290 h 3016"/>
                <a:gd name="T10" fmla="*/ 2611 w 2818"/>
                <a:gd name="T11" fmla="*/ 439 h 3016"/>
                <a:gd name="T12" fmla="*/ 2537 w 2818"/>
                <a:gd name="T13" fmla="*/ 605 h 3016"/>
                <a:gd name="T14" fmla="*/ 2454 w 2818"/>
                <a:gd name="T15" fmla="*/ 787 h 3016"/>
                <a:gd name="T16" fmla="*/ 2363 w 2818"/>
                <a:gd name="T17" fmla="*/ 986 h 3016"/>
                <a:gd name="T18" fmla="*/ 2271 w 2818"/>
                <a:gd name="T19" fmla="*/ 1201 h 3016"/>
                <a:gd name="T20" fmla="*/ 2188 w 2818"/>
                <a:gd name="T21" fmla="*/ 1417 h 3016"/>
                <a:gd name="T22" fmla="*/ 2097 w 2818"/>
                <a:gd name="T23" fmla="*/ 1640 h 3016"/>
                <a:gd name="T24" fmla="*/ 2014 w 2818"/>
                <a:gd name="T25" fmla="*/ 1856 h 3016"/>
                <a:gd name="T26" fmla="*/ 1940 w 2818"/>
                <a:gd name="T27" fmla="*/ 2071 h 3016"/>
                <a:gd name="T28" fmla="*/ 1873 w 2818"/>
                <a:gd name="T29" fmla="*/ 2278 h 3016"/>
                <a:gd name="T30" fmla="*/ 1824 w 2818"/>
                <a:gd name="T31" fmla="*/ 2469 h 3016"/>
                <a:gd name="T32" fmla="*/ 1782 w 2818"/>
                <a:gd name="T33" fmla="*/ 2643 h 3016"/>
                <a:gd name="T34" fmla="*/ 1749 w 2818"/>
                <a:gd name="T35" fmla="*/ 2800 h 3016"/>
                <a:gd name="T36" fmla="*/ 1691 w 2818"/>
                <a:gd name="T37" fmla="*/ 2908 h 3016"/>
                <a:gd name="T38" fmla="*/ 1633 w 2818"/>
                <a:gd name="T39" fmla="*/ 2983 h 3016"/>
                <a:gd name="T40" fmla="*/ 1567 w 2818"/>
                <a:gd name="T41" fmla="*/ 3016 h 3016"/>
                <a:gd name="T42" fmla="*/ 1484 w 2818"/>
                <a:gd name="T43" fmla="*/ 3016 h 3016"/>
                <a:gd name="T44" fmla="*/ 1401 w 2818"/>
                <a:gd name="T45" fmla="*/ 2991 h 3016"/>
                <a:gd name="T46" fmla="*/ 1318 w 2818"/>
                <a:gd name="T47" fmla="*/ 2941 h 3016"/>
                <a:gd name="T48" fmla="*/ 1227 w 2818"/>
                <a:gd name="T49" fmla="*/ 2875 h 3016"/>
                <a:gd name="T50" fmla="*/ 1136 w 2818"/>
                <a:gd name="T51" fmla="*/ 2784 h 3016"/>
                <a:gd name="T52" fmla="*/ 1044 w 2818"/>
                <a:gd name="T53" fmla="*/ 2693 h 3016"/>
                <a:gd name="T54" fmla="*/ 962 w 2818"/>
                <a:gd name="T55" fmla="*/ 2585 h 3016"/>
                <a:gd name="T56" fmla="*/ 879 w 2818"/>
                <a:gd name="T57" fmla="*/ 2477 h 3016"/>
                <a:gd name="T58" fmla="*/ 796 w 2818"/>
                <a:gd name="T59" fmla="*/ 2378 h 3016"/>
                <a:gd name="T60" fmla="*/ 721 w 2818"/>
                <a:gd name="T61" fmla="*/ 2270 h 3016"/>
                <a:gd name="T62" fmla="*/ 663 w 2818"/>
                <a:gd name="T63" fmla="*/ 2179 h 3016"/>
                <a:gd name="T64" fmla="*/ 572 w 2818"/>
                <a:gd name="T65" fmla="*/ 2046 h 3016"/>
                <a:gd name="T66" fmla="*/ 481 w 2818"/>
                <a:gd name="T67" fmla="*/ 1914 h 3016"/>
                <a:gd name="T68" fmla="*/ 389 w 2818"/>
                <a:gd name="T69" fmla="*/ 1773 h 3016"/>
                <a:gd name="T70" fmla="*/ 298 w 2818"/>
                <a:gd name="T71" fmla="*/ 1640 h 3016"/>
                <a:gd name="T72" fmla="*/ 215 w 2818"/>
                <a:gd name="T73" fmla="*/ 1508 h 3016"/>
                <a:gd name="T74" fmla="*/ 149 w 2818"/>
                <a:gd name="T75" fmla="*/ 1392 h 3016"/>
                <a:gd name="T76" fmla="*/ 83 w 2818"/>
                <a:gd name="T77" fmla="*/ 1301 h 3016"/>
                <a:gd name="T78" fmla="*/ 41 w 2818"/>
                <a:gd name="T79" fmla="*/ 1226 h 3016"/>
                <a:gd name="T80" fmla="*/ 8 w 2818"/>
                <a:gd name="T81" fmla="*/ 1176 h 3016"/>
                <a:gd name="T82" fmla="*/ 0 w 2818"/>
                <a:gd name="T83" fmla="*/ 1160 h 3016"/>
                <a:gd name="T84" fmla="*/ 2818 w 2818"/>
                <a:gd name="T85"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8" h="3016">
                  <a:moveTo>
                    <a:pt x="2818" y="0"/>
                  </a:moveTo>
                  <a:lnTo>
                    <a:pt x="2810" y="25"/>
                  </a:lnTo>
                  <a:lnTo>
                    <a:pt x="2785" y="83"/>
                  </a:lnTo>
                  <a:lnTo>
                    <a:pt x="2736" y="174"/>
                  </a:lnTo>
                  <a:lnTo>
                    <a:pt x="2678" y="290"/>
                  </a:lnTo>
                  <a:lnTo>
                    <a:pt x="2611" y="439"/>
                  </a:lnTo>
                  <a:lnTo>
                    <a:pt x="2537" y="605"/>
                  </a:lnTo>
                  <a:lnTo>
                    <a:pt x="2454" y="787"/>
                  </a:lnTo>
                  <a:lnTo>
                    <a:pt x="2363" y="986"/>
                  </a:lnTo>
                  <a:lnTo>
                    <a:pt x="2271" y="1201"/>
                  </a:lnTo>
                  <a:lnTo>
                    <a:pt x="2188" y="1417"/>
                  </a:lnTo>
                  <a:lnTo>
                    <a:pt x="2097" y="1640"/>
                  </a:lnTo>
                  <a:lnTo>
                    <a:pt x="2014" y="1856"/>
                  </a:lnTo>
                  <a:lnTo>
                    <a:pt x="1940" y="2071"/>
                  </a:lnTo>
                  <a:lnTo>
                    <a:pt x="1873" y="2278"/>
                  </a:lnTo>
                  <a:lnTo>
                    <a:pt x="1824" y="2469"/>
                  </a:lnTo>
                  <a:lnTo>
                    <a:pt x="1782" y="2643"/>
                  </a:lnTo>
                  <a:lnTo>
                    <a:pt x="1749" y="2800"/>
                  </a:lnTo>
                  <a:lnTo>
                    <a:pt x="1691" y="2908"/>
                  </a:lnTo>
                  <a:lnTo>
                    <a:pt x="1633" y="2983"/>
                  </a:lnTo>
                  <a:lnTo>
                    <a:pt x="1567" y="3016"/>
                  </a:lnTo>
                  <a:lnTo>
                    <a:pt x="1484" y="3016"/>
                  </a:lnTo>
                  <a:lnTo>
                    <a:pt x="1401" y="2991"/>
                  </a:lnTo>
                  <a:lnTo>
                    <a:pt x="1318" y="2941"/>
                  </a:lnTo>
                  <a:lnTo>
                    <a:pt x="1227" y="2875"/>
                  </a:lnTo>
                  <a:lnTo>
                    <a:pt x="1136" y="2784"/>
                  </a:lnTo>
                  <a:lnTo>
                    <a:pt x="1044" y="2693"/>
                  </a:lnTo>
                  <a:lnTo>
                    <a:pt x="962" y="2585"/>
                  </a:lnTo>
                  <a:lnTo>
                    <a:pt x="879" y="2477"/>
                  </a:lnTo>
                  <a:lnTo>
                    <a:pt x="796" y="2378"/>
                  </a:lnTo>
                  <a:lnTo>
                    <a:pt x="721" y="2270"/>
                  </a:lnTo>
                  <a:lnTo>
                    <a:pt x="663" y="2179"/>
                  </a:lnTo>
                  <a:lnTo>
                    <a:pt x="572" y="2046"/>
                  </a:lnTo>
                  <a:lnTo>
                    <a:pt x="481" y="1914"/>
                  </a:lnTo>
                  <a:lnTo>
                    <a:pt x="389" y="1773"/>
                  </a:lnTo>
                  <a:lnTo>
                    <a:pt x="298" y="1640"/>
                  </a:lnTo>
                  <a:lnTo>
                    <a:pt x="215" y="1508"/>
                  </a:lnTo>
                  <a:lnTo>
                    <a:pt x="149" y="1392"/>
                  </a:lnTo>
                  <a:lnTo>
                    <a:pt x="83" y="1301"/>
                  </a:lnTo>
                  <a:lnTo>
                    <a:pt x="41" y="1226"/>
                  </a:lnTo>
                  <a:lnTo>
                    <a:pt x="8" y="1176"/>
                  </a:lnTo>
                  <a:lnTo>
                    <a:pt x="0" y="1160"/>
                  </a:lnTo>
                  <a:lnTo>
                    <a:pt x="2818"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28"/>
            <p:cNvSpPr>
              <a:spLocks/>
            </p:cNvSpPr>
            <p:nvPr/>
          </p:nvSpPr>
          <p:spPr bwMode="auto">
            <a:xfrm>
              <a:off x="12557125" y="-14893925"/>
              <a:ext cx="7080250" cy="7681913"/>
            </a:xfrm>
            <a:custGeom>
              <a:avLst/>
              <a:gdLst>
                <a:gd name="T0" fmla="*/ 315 w 4460"/>
                <a:gd name="T1" fmla="*/ 0 h 4839"/>
                <a:gd name="T2" fmla="*/ 340 w 4460"/>
                <a:gd name="T3" fmla="*/ 0 h 4839"/>
                <a:gd name="T4" fmla="*/ 407 w 4460"/>
                <a:gd name="T5" fmla="*/ 17 h 4839"/>
                <a:gd name="T6" fmla="*/ 514 w 4460"/>
                <a:gd name="T7" fmla="*/ 34 h 4839"/>
                <a:gd name="T8" fmla="*/ 664 w 4460"/>
                <a:gd name="T9" fmla="*/ 75 h 4839"/>
                <a:gd name="T10" fmla="*/ 838 w 4460"/>
                <a:gd name="T11" fmla="*/ 125 h 4839"/>
                <a:gd name="T12" fmla="*/ 1045 w 4460"/>
                <a:gd name="T13" fmla="*/ 191 h 4839"/>
                <a:gd name="T14" fmla="*/ 1277 w 4460"/>
                <a:gd name="T15" fmla="*/ 274 h 4839"/>
                <a:gd name="T16" fmla="*/ 1526 w 4460"/>
                <a:gd name="T17" fmla="*/ 381 h 4839"/>
                <a:gd name="T18" fmla="*/ 1799 w 4460"/>
                <a:gd name="T19" fmla="*/ 506 h 4839"/>
                <a:gd name="T20" fmla="*/ 2089 w 4460"/>
                <a:gd name="T21" fmla="*/ 663 h 4839"/>
                <a:gd name="T22" fmla="*/ 2388 w 4460"/>
                <a:gd name="T23" fmla="*/ 845 h 4839"/>
                <a:gd name="T24" fmla="*/ 2686 w 4460"/>
                <a:gd name="T25" fmla="*/ 1053 h 4839"/>
                <a:gd name="T26" fmla="*/ 3001 w 4460"/>
                <a:gd name="T27" fmla="*/ 1293 h 4839"/>
                <a:gd name="T28" fmla="*/ 3308 w 4460"/>
                <a:gd name="T29" fmla="*/ 1566 h 4839"/>
                <a:gd name="T30" fmla="*/ 3607 w 4460"/>
                <a:gd name="T31" fmla="*/ 1881 h 4839"/>
                <a:gd name="T32" fmla="*/ 3905 w 4460"/>
                <a:gd name="T33" fmla="*/ 2221 h 4839"/>
                <a:gd name="T34" fmla="*/ 4187 w 4460"/>
                <a:gd name="T35" fmla="*/ 2610 h 4839"/>
                <a:gd name="T36" fmla="*/ 4460 w 4460"/>
                <a:gd name="T37" fmla="*/ 3033 h 4839"/>
                <a:gd name="T38" fmla="*/ 4444 w 4460"/>
                <a:gd name="T39" fmla="*/ 3057 h 4839"/>
                <a:gd name="T40" fmla="*/ 4411 w 4460"/>
                <a:gd name="T41" fmla="*/ 3107 h 4839"/>
                <a:gd name="T42" fmla="*/ 4344 w 4460"/>
                <a:gd name="T43" fmla="*/ 3190 h 4839"/>
                <a:gd name="T44" fmla="*/ 4253 w 4460"/>
                <a:gd name="T45" fmla="*/ 3289 h 4839"/>
                <a:gd name="T46" fmla="*/ 4145 w 4460"/>
                <a:gd name="T47" fmla="*/ 3414 h 4839"/>
                <a:gd name="T48" fmla="*/ 4013 w 4460"/>
                <a:gd name="T49" fmla="*/ 3555 h 4839"/>
                <a:gd name="T50" fmla="*/ 3864 w 4460"/>
                <a:gd name="T51" fmla="*/ 3712 h 4839"/>
                <a:gd name="T52" fmla="*/ 3689 w 4460"/>
                <a:gd name="T53" fmla="*/ 3869 h 4839"/>
                <a:gd name="T54" fmla="*/ 3499 w 4460"/>
                <a:gd name="T55" fmla="*/ 4027 h 4839"/>
                <a:gd name="T56" fmla="*/ 3283 w 4460"/>
                <a:gd name="T57" fmla="*/ 4184 h 4839"/>
                <a:gd name="T58" fmla="*/ 3059 w 4460"/>
                <a:gd name="T59" fmla="*/ 4333 h 4839"/>
                <a:gd name="T60" fmla="*/ 2811 w 4460"/>
                <a:gd name="T61" fmla="*/ 4474 h 4839"/>
                <a:gd name="T62" fmla="*/ 2554 w 4460"/>
                <a:gd name="T63" fmla="*/ 4598 h 4839"/>
                <a:gd name="T64" fmla="*/ 2272 w 4460"/>
                <a:gd name="T65" fmla="*/ 4698 h 4839"/>
                <a:gd name="T66" fmla="*/ 1990 w 4460"/>
                <a:gd name="T67" fmla="*/ 4781 h 4839"/>
                <a:gd name="T68" fmla="*/ 1683 w 4460"/>
                <a:gd name="T69" fmla="*/ 4830 h 4839"/>
                <a:gd name="T70" fmla="*/ 1368 w 4460"/>
                <a:gd name="T71" fmla="*/ 4839 h 4839"/>
                <a:gd name="T72" fmla="*/ 1045 w 4460"/>
                <a:gd name="T73" fmla="*/ 4822 h 4839"/>
                <a:gd name="T74" fmla="*/ 1037 w 4460"/>
                <a:gd name="T75" fmla="*/ 4797 h 4839"/>
                <a:gd name="T76" fmla="*/ 1003 w 4460"/>
                <a:gd name="T77" fmla="*/ 4739 h 4839"/>
                <a:gd name="T78" fmla="*/ 962 w 4460"/>
                <a:gd name="T79" fmla="*/ 4648 h 4839"/>
                <a:gd name="T80" fmla="*/ 896 w 4460"/>
                <a:gd name="T81" fmla="*/ 4524 h 4839"/>
                <a:gd name="T82" fmla="*/ 829 w 4460"/>
                <a:gd name="T83" fmla="*/ 4375 h 4839"/>
                <a:gd name="T84" fmla="*/ 746 w 4460"/>
                <a:gd name="T85" fmla="*/ 4192 h 4839"/>
                <a:gd name="T86" fmla="*/ 664 w 4460"/>
                <a:gd name="T87" fmla="*/ 3985 h 4839"/>
                <a:gd name="T88" fmla="*/ 572 w 4460"/>
                <a:gd name="T89" fmla="*/ 3762 h 4839"/>
                <a:gd name="T90" fmla="*/ 481 w 4460"/>
                <a:gd name="T91" fmla="*/ 3521 h 4839"/>
                <a:gd name="T92" fmla="*/ 390 w 4460"/>
                <a:gd name="T93" fmla="*/ 3265 h 4839"/>
                <a:gd name="T94" fmla="*/ 299 w 4460"/>
                <a:gd name="T95" fmla="*/ 2991 h 4839"/>
                <a:gd name="T96" fmla="*/ 224 w 4460"/>
                <a:gd name="T97" fmla="*/ 2718 h 4839"/>
                <a:gd name="T98" fmla="*/ 150 w 4460"/>
                <a:gd name="T99" fmla="*/ 2428 h 4839"/>
                <a:gd name="T100" fmla="*/ 92 w 4460"/>
                <a:gd name="T101" fmla="*/ 2138 h 4839"/>
                <a:gd name="T102" fmla="*/ 42 w 4460"/>
                <a:gd name="T103" fmla="*/ 1848 h 4839"/>
                <a:gd name="T104" fmla="*/ 9 w 4460"/>
                <a:gd name="T105" fmla="*/ 1558 h 4839"/>
                <a:gd name="T106" fmla="*/ 0 w 4460"/>
                <a:gd name="T107" fmla="*/ 1268 h 4839"/>
                <a:gd name="T108" fmla="*/ 9 w 4460"/>
                <a:gd name="T109" fmla="*/ 986 h 4839"/>
                <a:gd name="T110" fmla="*/ 42 w 4460"/>
                <a:gd name="T111" fmla="*/ 721 h 4839"/>
                <a:gd name="T112" fmla="*/ 108 w 4460"/>
                <a:gd name="T113" fmla="*/ 464 h 4839"/>
                <a:gd name="T114" fmla="*/ 199 w 4460"/>
                <a:gd name="T115" fmla="*/ 224 h 4839"/>
                <a:gd name="T116" fmla="*/ 315 w 4460"/>
                <a:gd name="T117" fmla="*/ 0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0" h="4839">
                  <a:moveTo>
                    <a:pt x="315" y="0"/>
                  </a:moveTo>
                  <a:lnTo>
                    <a:pt x="340" y="0"/>
                  </a:lnTo>
                  <a:lnTo>
                    <a:pt x="407" y="17"/>
                  </a:lnTo>
                  <a:lnTo>
                    <a:pt x="514" y="34"/>
                  </a:lnTo>
                  <a:lnTo>
                    <a:pt x="664" y="75"/>
                  </a:lnTo>
                  <a:lnTo>
                    <a:pt x="838" y="125"/>
                  </a:lnTo>
                  <a:lnTo>
                    <a:pt x="1045" y="191"/>
                  </a:lnTo>
                  <a:lnTo>
                    <a:pt x="1277" y="274"/>
                  </a:lnTo>
                  <a:lnTo>
                    <a:pt x="1526" y="381"/>
                  </a:lnTo>
                  <a:lnTo>
                    <a:pt x="1799" y="506"/>
                  </a:lnTo>
                  <a:lnTo>
                    <a:pt x="2089" y="663"/>
                  </a:lnTo>
                  <a:lnTo>
                    <a:pt x="2388" y="845"/>
                  </a:lnTo>
                  <a:lnTo>
                    <a:pt x="2686" y="1053"/>
                  </a:lnTo>
                  <a:lnTo>
                    <a:pt x="3001" y="1293"/>
                  </a:lnTo>
                  <a:lnTo>
                    <a:pt x="3308" y="1566"/>
                  </a:lnTo>
                  <a:lnTo>
                    <a:pt x="3607" y="1881"/>
                  </a:lnTo>
                  <a:lnTo>
                    <a:pt x="3905" y="2221"/>
                  </a:lnTo>
                  <a:lnTo>
                    <a:pt x="4187" y="2610"/>
                  </a:lnTo>
                  <a:lnTo>
                    <a:pt x="4460" y="3033"/>
                  </a:lnTo>
                  <a:lnTo>
                    <a:pt x="4444" y="3057"/>
                  </a:lnTo>
                  <a:lnTo>
                    <a:pt x="4411" y="3107"/>
                  </a:lnTo>
                  <a:lnTo>
                    <a:pt x="4344" y="3190"/>
                  </a:lnTo>
                  <a:lnTo>
                    <a:pt x="4253" y="3289"/>
                  </a:lnTo>
                  <a:lnTo>
                    <a:pt x="4145" y="3414"/>
                  </a:lnTo>
                  <a:lnTo>
                    <a:pt x="4013" y="3555"/>
                  </a:lnTo>
                  <a:lnTo>
                    <a:pt x="3864" y="3712"/>
                  </a:lnTo>
                  <a:lnTo>
                    <a:pt x="3689" y="3869"/>
                  </a:lnTo>
                  <a:lnTo>
                    <a:pt x="3499" y="4027"/>
                  </a:lnTo>
                  <a:lnTo>
                    <a:pt x="3283" y="4184"/>
                  </a:lnTo>
                  <a:lnTo>
                    <a:pt x="3059" y="4333"/>
                  </a:lnTo>
                  <a:lnTo>
                    <a:pt x="2811" y="4474"/>
                  </a:lnTo>
                  <a:lnTo>
                    <a:pt x="2554" y="4598"/>
                  </a:lnTo>
                  <a:lnTo>
                    <a:pt x="2272" y="4698"/>
                  </a:lnTo>
                  <a:lnTo>
                    <a:pt x="1990" y="4781"/>
                  </a:lnTo>
                  <a:lnTo>
                    <a:pt x="1683" y="4830"/>
                  </a:lnTo>
                  <a:lnTo>
                    <a:pt x="1368" y="4839"/>
                  </a:lnTo>
                  <a:lnTo>
                    <a:pt x="1045" y="4822"/>
                  </a:lnTo>
                  <a:lnTo>
                    <a:pt x="1037" y="4797"/>
                  </a:lnTo>
                  <a:lnTo>
                    <a:pt x="1003" y="4739"/>
                  </a:lnTo>
                  <a:lnTo>
                    <a:pt x="962" y="4648"/>
                  </a:lnTo>
                  <a:lnTo>
                    <a:pt x="896" y="4524"/>
                  </a:lnTo>
                  <a:lnTo>
                    <a:pt x="829" y="4375"/>
                  </a:lnTo>
                  <a:lnTo>
                    <a:pt x="746" y="4192"/>
                  </a:lnTo>
                  <a:lnTo>
                    <a:pt x="664" y="3985"/>
                  </a:lnTo>
                  <a:lnTo>
                    <a:pt x="572" y="3762"/>
                  </a:lnTo>
                  <a:lnTo>
                    <a:pt x="481" y="3521"/>
                  </a:lnTo>
                  <a:lnTo>
                    <a:pt x="390" y="3265"/>
                  </a:lnTo>
                  <a:lnTo>
                    <a:pt x="299" y="2991"/>
                  </a:lnTo>
                  <a:lnTo>
                    <a:pt x="224" y="2718"/>
                  </a:lnTo>
                  <a:lnTo>
                    <a:pt x="150" y="2428"/>
                  </a:lnTo>
                  <a:lnTo>
                    <a:pt x="92" y="2138"/>
                  </a:lnTo>
                  <a:lnTo>
                    <a:pt x="42" y="1848"/>
                  </a:lnTo>
                  <a:lnTo>
                    <a:pt x="9" y="1558"/>
                  </a:lnTo>
                  <a:lnTo>
                    <a:pt x="0" y="1268"/>
                  </a:lnTo>
                  <a:lnTo>
                    <a:pt x="9" y="986"/>
                  </a:lnTo>
                  <a:lnTo>
                    <a:pt x="42" y="721"/>
                  </a:lnTo>
                  <a:lnTo>
                    <a:pt x="108" y="464"/>
                  </a:lnTo>
                  <a:lnTo>
                    <a:pt x="199" y="224"/>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29"/>
            <p:cNvSpPr>
              <a:spLocks/>
            </p:cNvSpPr>
            <p:nvPr/>
          </p:nvSpPr>
          <p:spPr bwMode="auto">
            <a:xfrm>
              <a:off x="4872038" y="-12487275"/>
              <a:ext cx="35005962" cy="30737176"/>
            </a:xfrm>
            <a:custGeom>
              <a:avLst/>
              <a:gdLst>
                <a:gd name="T0" fmla="*/ 12758 w 22051"/>
                <a:gd name="T1" fmla="*/ 50 h 19362"/>
                <a:gd name="T2" fmla="*/ 14632 w 22051"/>
                <a:gd name="T3" fmla="*/ 365 h 19362"/>
                <a:gd name="T4" fmla="*/ 16887 w 22051"/>
                <a:gd name="T5" fmla="*/ 1152 h 19362"/>
                <a:gd name="T6" fmla="*/ 19092 w 22051"/>
                <a:gd name="T7" fmla="*/ 2436 h 19362"/>
                <a:gd name="T8" fmla="*/ 20551 w 22051"/>
                <a:gd name="T9" fmla="*/ 3886 h 19362"/>
                <a:gd name="T10" fmla="*/ 21438 w 22051"/>
                <a:gd name="T11" fmla="*/ 5386 h 19362"/>
                <a:gd name="T12" fmla="*/ 21886 w 22051"/>
                <a:gd name="T13" fmla="*/ 6802 h 19362"/>
                <a:gd name="T14" fmla="*/ 22035 w 22051"/>
                <a:gd name="T15" fmla="*/ 7987 h 19362"/>
                <a:gd name="T16" fmla="*/ 22035 w 22051"/>
                <a:gd name="T17" fmla="*/ 8807 h 19362"/>
                <a:gd name="T18" fmla="*/ 21969 w 22051"/>
                <a:gd name="T19" fmla="*/ 9429 h 19362"/>
                <a:gd name="T20" fmla="*/ 21753 w 22051"/>
                <a:gd name="T21" fmla="*/ 10522 h 19362"/>
                <a:gd name="T22" fmla="*/ 21297 w 22051"/>
                <a:gd name="T23" fmla="*/ 11955 h 19362"/>
                <a:gd name="T24" fmla="*/ 20526 w 22051"/>
                <a:gd name="T25" fmla="*/ 13538 h 19362"/>
                <a:gd name="T26" fmla="*/ 19349 w 22051"/>
                <a:gd name="T27" fmla="*/ 15095 h 19362"/>
                <a:gd name="T28" fmla="*/ 17683 w 22051"/>
                <a:gd name="T29" fmla="*/ 16421 h 19362"/>
                <a:gd name="T30" fmla="*/ 17127 w 22051"/>
                <a:gd name="T31" fmla="*/ 16901 h 19362"/>
                <a:gd name="T32" fmla="*/ 16928 w 22051"/>
                <a:gd name="T33" fmla="*/ 17597 h 19362"/>
                <a:gd name="T34" fmla="*/ 16588 w 22051"/>
                <a:gd name="T35" fmla="*/ 18459 h 19362"/>
                <a:gd name="T36" fmla="*/ 16141 w 22051"/>
                <a:gd name="T37" fmla="*/ 19113 h 19362"/>
                <a:gd name="T38" fmla="*/ 15610 w 22051"/>
                <a:gd name="T39" fmla="*/ 19221 h 19362"/>
                <a:gd name="T40" fmla="*/ 15138 w 22051"/>
                <a:gd name="T41" fmla="*/ 18732 h 19362"/>
                <a:gd name="T42" fmla="*/ 14781 w 22051"/>
                <a:gd name="T43" fmla="*/ 18020 h 19362"/>
                <a:gd name="T44" fmla="*/ 14582 w 22051"/>
                <a:gd name="T45" fmla="*/ 17473 h 19362"/>
                <a:gd name="T46" fmla="*/ 14524 w 22051"/>
                <a:gd name="T47" fmla="*/ 17407 h 19362"/>
                <a:gd name="T48" fmla="*/ 14168 w 22051"/>
                <a:gd name="T49" fmla="*/ 17514 h 19362"/>
                <a:gd name="T50" fmla="*/ 13372 w 22051"/>
                <a:gd name="T51" fmla="*/ 17647 h 19362"/>
                <a:gd name="T52" fmla="*/ 12012 w 22051"/>
                <a:gd name="T53" fmla="*/ 17688 h 19362"/>
                <a:gd name="T54" fmla="*/ 9998 w 22051"/>
                <a:gd name="T55" fmla="*/ 17539 h 19362"/>
                <a:gd name="T56" fmla="*/ 9873 w 22051"/>
                <a:gd name="T57" fmla="*/ 17829 h 19362"/>
                <a:gd name="T58" fmla="*/ 9542 w 22051"/>
                <a:gd name="T59" fmla="*/ 18459 h 19362"/>
                <a:gd name="T60" fmla="*/ 9102 w 22051"/>
                <a:gd name="T61" fmla="*/ 19089 h 19362"/>
                <a:gd name="T62" fmla="*/ 8638 w 22051"/>
                <a:gd name="T63" fmla="*/ 19362 h 19362"/>
                <a:gd name="T64" fmla="*/ 8182 w 22051"/>
                <a:gd name="T65" fmla="*/ 19014 h 19362"/>
                <a:gd name="T66" fmla="*/ 7693 w 22051"/>
                <a:gd name="T67" fmla="*/ 18202 h 19362"/>
                <a:gd name="T68" fmla="*/ 7262 w 22051"/>
                <a:gd name="T69" fmla="*/ 17266 h 19362"/>
                <a:gd name="T70" fmla="*/ 6972 w 22051"/>
                <a:gd name="T71" fmla="*/ 16520 h 19362"/>
                <a:gd name="T72" fmla="*/ 6839 w 22051"/>
                <a:gd name="T73" fmla="*/ 16280 h 19362"/>
                <a:gd name="T74" fmla="*/ 6292 w 22051"/>
                <a:gd name="T75" fmla="*/ 15940 h 19362"/>
                <a:gd name="T76" fmla="*/ 5380 w 22051"/>
                <a:gd name="T77" fmla="*/ 15286 h 19362"/>
                <a:gd name="T78" fmla="*/ 4303 w 22051"/>
                <a:gd name="T79" fmla="*/ 14383 h 19362"/>
                <a:gd name="T80" fmla="*/ 3250 w 22051"/>
                <a:gd name="T81" fmla="*/ 13256 h 19362"/>
                <a:gd name="T82" fmla="*/ 572 w 22051"/>
                <a:gd name="T83" fmla="*/ 11823 h 19362"/>
                <a:gd name="T84" fmla="*/ 265 w 22051"/>
                <a:gd name="T85" fmla="*/ 11558 h 19362"/>
                <a:gd name="T86" fmla="*/ 0 w 22051"/>
                <a:gd name="T87" fmla="*/ 10936 h 19362"/>
                <a:gd name="T88" fmla="*/ 381 w 22051"/>
                <a:gd name="T89" fmla="*/ 7888 h 19362"/>
                <a:gd name="T90" fmla="*/ 663 w 22051"/>
                <a:gd name="T91" fmla="*/ 7473 h 19362"/>
                <a:gd name="T92" fmla="*/ 1418 w 22051"/>
                <a:gd name="T93" fmla="*/ 7117 h 19362"/>
                <a:gd name="T94" fmla="*/ 2048 w 22051"/>
                <a:gd name="T95" fmla="*/ 6852 h 19362"/>
                <a:gd name="T96" fmla="*/ 2329 w 22051"/>
                <a:gd name="T97" fmla="*/ 6264 h 19362"/>
                <a:gd name="T98" fmla="*/ 2578 w 22051"/>
                <a:gd name="T99" fmla="*/ 5535 h 19362"/>
                <a:gd name="T100" fmla="*/ 2951 w 22051"/>
                <a:gd name="T101" fmla="*/ 4855 h 19362"/>
                <a:gd name="T102" fmla="*/ 3648 w 22051"/>
                <a:gd name="T103" fmla="*/ 3845 h 19362"/>
                <a:gd name="T104" fmla="*/ 4667 w 22051"/>
                <a:gd name="T105" fmla="*/ 2710 h 19362"/>
                <a:gd name="T106" fmla="*/ 5977 w 22051"/>
                <a:gd name="T107" fmla="*/ 1691 h 19362"/>
                <a:gd name="T108" fmla="*/ 6773 w 22051"/>
                <a:gd name="T109" fmla="*/ 1268 h 19362"/>
                <a:gd name="T110" fmla="*/ 7063 w 22051"/>
                <a:gd name="T111" fmla="*/ 1111 h 19362"/>
                <a:gd name="T112" fmla="*/ 7826 w 22051"/>
                <a:gd name="T113" fmla="*/ 821 h 19362"/>
                <a:gd name="T114" fmla="*/ 9210 w 22051"/>
                <a:gd name="T115" fmla="*/ 415 h 19362"/>
                <a:gd name="T116" fmla="*/ 10802 w 22051"/>
                <a:gd name="T117" fmla="*/ 58 h 19362"/>
                <a:gd name="T118" fmla="*/ 11424 w 22051"/>
                <a:gd name="T119" fmla="*/ 9 h 19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51" h="19362">
                  <a:moveTo>
                    <a:pt x="11697" y="0"/>
                  </a:moveTo>
                  <a:lnTo>
                    <a:pt x="12012" y="9"/>
                  </a:lnTo>
                  <a:lnTo>
                    <a:pt x="12369" y="17"/>
                  </a:lnTo>
                  <a:lnTo>
                    <a:pt x="12758" y="50"/>
                  </a:lnTo>
                  <a:lnTo>
                    <a:pt x="13181" y="92"/>
                  </a:lnTo>
                  <a:lnTo>
                    <a:pt x="13637" y="158"/>
                  </a:lnTo>
                  <a:lnTo>
                    <a:pt x="14126" y="249"/>
                  </a:lnTo>
                  <a:lnTo>
                    <a:pt x="14632" y="365"/>
                  </a:lnTo>
                  <a:lnTo>
                    <a:pt x="15171" y="514"/>
                  </a:lnTo>
                  <a:lnTo>
                    <a:pt x="15726" y="688"/>
                  </a:lnTo>
                  <a:lnTo>
                    <a:pt x="16298" y="904"/>
                  </a:lnTo>
                  <a:lnTo>
                    <a:pt x="16887" y="1152"/>
                  </a:lnTo>
                  <a:lnTo>
                    <a:pt x="17492" y="1442"/>
                  </a:lnTo>
                  <a:lnTo>
                    <a:pt x="18105" y="1782"/>
                  </a:lnTo>
                  <a:lnTo>
                    <a:pt x="18628" y="2097"/>
                  </a:lnTo>
                  <a:lnTo>
                    <a:pt x="19092" y="2436"/>
                  </a:lnTo>
                  <a:lnTo>
                    <a:pt x="19523" y="2784"/>
                  </a:lnTo>
                  <a:lnTo>
                    <a:pt x="19904" y="3140"/>
                  </a:lnTo>
                  <a:lnTo>
                    <a:pt x="20252" y="3513"/>
                  </a:lnTo>
                  <a:lnTo>
                    <a:pt x="20551" y="3886"/>
                  </a:lnTo>
                  <a:lnTo>
                    <a:pt x="20824" y="4259"/>
                  </a:lnTo>
                  <a:lnTo>
                    <a:pt x="21057" y="4632"/>
                  </a:lnTo>
                  <a:lnTo>
                    <a:pt x="21264" y="5013"/>
                  </a:lnTo>
                  <a:lnTo>
                    <a:pt x="21438" y="5386"/>
                  </a:lnTo>
                  <a:lnTo>
                    <a:pt x="21587" y="5750"/>
                  </a:lnTo>
                  <a:lnTo>
                    <a:pt x="21712" y="6115"/>
                  </a:lnTo>
                  <a:lnTo>
                    <a:pt x="21811" y="6463"/>
                  </a:lnTo>
                  <a:lnTo>
                    <a:pt x="21886" y="6802"/>
                  </a:lnTo>
                  <a:lnTo>
                    <a:pt x="21944" y="7125"/>
                  </a:lnTo>
                  <a:lnTo>
                    <a:pt x="21993" y="7432"/>
                  </a:lnTo>
                  <a:lnTo>
                    <a:pt x="22018" y="7722"/>
                  </a:lnTo>
                  <a:lnTo>
                    <a:pt x="22035" y="7987"/>
                  </a:lnTo>
                  <a:lnTo>
                    <a:pt x="22043" y="8236"/>
                  </a:lnTo>
                  <a:lnTo>
                    <a:pt x="22051" y="8451"/>
                  </a:lnTo>
                  <a:lnTo>
                    <a:pt x="22043" y="8641"/>
                  </a:lnTo>
                  <a:lnTo>
                    <a:pt x="22035" y="8807"/>
                  </a:lnTo>
                  <a:lnTo>
                    <a:pt x="22027" y="8931"/>
                  </a:lnTo>
                  <a:lnTo>
                    <a:pt x="22018" y="9056"/>
                  </a:lnTo>
                  <a:lnTo>
                    <a:pt x="21993" y="9221"/>
                  </a:lnTo>
                  <a:lnTo>
                    <a:pt x="21969" y="9429"/>
                  </a:lnTo>
                  <a:lnTo>
                    <a:pt x="21935" y="9661"/>
                  </a:lnTo>
                  <a:lnTo>
                    <a:pt x="21886" y="9926"/>
                  </a:lnTo>
                  <a:lnTo>
                    <a:pt x="21828" y="10207"/>
                  </a:lnTo>
                  <a:lnTo>
                    <a:pt x="21753" y="10522"/>
                  </a:lnTo>
                  <a:lnTo>
                    <a:pt x="21670" y="10862"/>
                  </a:lnTo>
                  <a:lnTo>
                    <a:pt x="21562" y="11210"/>
                  </a:lnTo>
                  <a:lnTo>
                    <a:pt x="21438" y="11574"/>
                  </a:lnTo>
                  <a:lnTo>
                    <a:pt x="21297" y="11955"/>
                  </a:lnTo>
                  <a:lnTo>
                    <a:pt x="21140" y="12345"/>
                  </a:lnTo>
                  <a:lnTo>
                    <a:pt x="20957" y="12742"/>
                  </a:lnTo>
                  <a:lnTo>
                    <a:pt x="20758" y="13140"/>
                  </a:lnTo>
                  <a:lnTo>
                    <a:pt x="20526" y="13538"/>
                  </a:lnTo>
                  <a:lnTo>
                    <a:pt x="20269" y="13935"/>
                  </a:lnTo>
                  <a:lnTo>
                    <a:pt x="19995" y="14333"/>
                  </a:lnTo>
                  <a:lnTo>
                    <a:pt x="19689" y="14714"/>
                  </a:lnTo>
                  <a:lnTo>
                    <a:pt x="19349" y="15095"/>
                  </a:lnTo>
                  <a:lnTo>
                    <a:pt x="18984" y="15452"/>
                  </a:lnTo>
                  <a:lnTo>
                    <a:pt x="18578" y="15800"/>
                  </a:lnTo>
                  <a:lnTo>
                    <a:pt x="18147" y="16123"/>
                  </a:lnTo>
                  <a:lnTo>
                    <a:pt x="17683" y="16421"/>
                  </a:lnTo>
                  <a:lnTo>
                    <a:pt x="17177" y="16703"/>
                  </a:lnTo>
                  <a:lnTo>
                    <a:pt x="17177" y="16727"/>
                  </a:lnTo>
                  <a:lnTo>
                    <a:pt x="17160" y="16794"/>
                  </a:lnTo>
                  <a:lnTo>
                    <a:pt x="17127" y="16901"/>
                  </a:lnTo>
                  <a:lnTo>
                    <a:pt x="17094" y="17042"/>
                  </a:lnTo>
                  <a:lnTo>
                    <a:pt x="17044" y="17208"/>
                  </a:lnTo>
                  <a:lnTo>
                    <a:pt x="16995" y="17398"/>
                  </a:lnTo>
                  <a:lnTo>
                    <a:pt x="16928" y="17597"/>
                  </a:lnTo>
                  <a:lnTo>
                    <a:pt x="16854" y="17813"/>
                  </a:lnTo>
                  <a:lnTo>
                    <a:pt x="16771" y="18028"/>
                  </a:lnTo>
                  <a:lnTo>
                    <a:pt x="16679" y="18252"/>
                  </a:lnTo>
                  <a:lnTo>
                    <a:pt x="16588" y="18459"/>
                  </a:lnTo>
                  <a:lnTo>
                    <a:pt x="16481" y="18658"/>
                  </a:lnTo>
                  <a:lnTo>
                    <a:pt x="16373" y="18832"/>
                  </a:lnTo>
                  <a:lnTo>
                    <a:pt x="16257" y="18989"/>
                  </a:lnTo>
                  <a:lnTo>
                    <a:pt x="16141" y="19113"/>
                  </a:lnTo>
                  <a:lnTo>
                    <a:pt x="16008" y="19205"/>
                  </a:lnTo>
                  <a:lnTo>
                    <a:pt x="15884" y="19254"/>
                  </a:lnTo>
                  <a:lnTo>
                    <a:pt x="15743" y="19263"/>
                  </a:lnTo>
                  <a:lnTo>
                    <a:pt x="15610" y="19221"/>
                  </a:lnTo>
                  <a:lnTo>
                    <a:pt x="15477" y="19138"/>
                  </a:lnTo>
                  <a:lnTo>
                    <a:pt x="15361" y="19031"/>
                  </a:lnTo>
                  <a:lnTo>
                    <a:pt x="15245" y="18890"/>
                  </a:lnTo>
                  <a:lnTo>
                    <a:pt x="15138" y="18732"/>
                  </a:lnTo>
                  <a:lnTo>
                    <a:pt x="15030" y="18558"/>
                  </a:lnTo>
                  <a:lnTo>
                    <a:pt x="14939" y="18376"/>
                  </a:lnTo>
                  <a:lnTo>
                    <a:pt x="14856" y="18194"/>
                  </a:lnTo>
                  <a:lnTo>
                    <a:pt x="14781" y="18020"/>
                  </a:lnTo>
                  <a:lnTo>
                    <a:pt x="14715" y="17846"/>
                  </a:lnTo>
                  <a:lnTo>
                    <a:pt x="14657" y="17697"/>
                  </a:lnTo>
                  <a:lnTo>
                    <a:pt x="14615" y="17572"/>
                  </a:lnTo>
                  <a:lnTo>
                    <a:pt x="14582" y="17473"/>
                  </a:lnTo>
                  <a:lnTo>
                    <a:pt x="14566" y="17407"/>
                  </a:lnTo>
                  <a:lnTo>
                    <a:pt x="14557" y="17382"/>
                  </a:lnTo>
                  <a:lnTo>
                    <a:pt x="14549" y="17390"/>
                  </a:lnTo>
                  <a:lnTo>
                    <a:pt x="14524" y="17407"/>
                  </a:lnTo>
                  <a:lnTo>
                    <a:pt x="14466" y="17423"/>
                  </a:lnTo>
                  <a:lnTo>
                    <a:pt x="14391" y="17456"/>
                  </a:lnTo>
                  <a:lnTo>
                    <a:pt x="14300" y="17481"/>
                  </a:lnTo>
                  <a:lnTo>
                    <a:pt x="14168" y="17514"/>
                  </a:lnTo>
                  <a:lnTo>
                    <a:pt x="14018" y="17556"/>
                  </a:lnTo>
                  <a:lnTo>
                    <a:pt x="13836" y="17589"/>
                  </a:lnTo>
                  <a:lnTo>
                    <a:pt x="13620" y="17622"/>
                  </a:lnTo>
                  <a:lnTo>
                    <a:pt x="13372" y="17647"/>
                  </a:lnTo>
                  <a:lnTo>
                    <a:pt x="13090" y="17672"/>
                  </a:lnTo>
                  <a:lnTo>
                    <a:pt x="12767" y="17688"/>
                  </a:lnTo>
                  <a:lnTo>
                    <a:pt x="12410" y="17688"/>
                  </a:lnTo>
                  <a:lnTo>
                    <a:pt x="12012" y="17688"/>
                  </a:lnTo>
                  <a:lnTo>
                    <a:pt x="11573" y="17672"/>
                  </a:lnTo>
                  <a:lnTo>
                    <a:pt x="11100" y="17647"/>
                  </a:lnTo>
                  <a:lnTo>
                    <a:pt x="10570" y="17597"/>
                  </a:lnTo>
                  <a:lnTo>
                    <a:pt x="9998" y="17539"/>
                  </a:lnTo>
                  <a:lnTo>
                    <a:pt x="9989" y="17556"/>
                  </a:lnTo>
                  <a:lnTo>
                    <a:pt x="9965" y="17622"/>
                  </a:lnTo>
                  <a:lnTo>
                    <a:pt x="9923" y="17713"/>
                  </a:lnTo>
                  <a:lnTo>
                    <a:pt x="9873" y="17829"/>
                  </a:lnTo>
                  <a:lnTo>
                    <a:pt x="9807" y="17970"/>
                  </a:lnTo>
                  <a:lnTo>
                    <a:pt x="9724" y="18119"/>
                  </a:lnTo>
                  <a:lnTo>
                    <a:pt x="9633" y="18293"/>
                  </a:lnTo>
                  <a:lnTo>
                    <a:pt x="9542" y="18459"/>
                  </a:lnTo>
                  <a:lnTo>
                    <a:pt x="9434" y="18633"/>
                  </a:lnTo>
                  <a:lnTo>
                    <a:pt x="9326" y="18799"/>
                  </a:lnTo>
                  <a:lnTo>
                    <a:pt x="9218" y="18956"/>
                  </a:lnTo>
                  <a:lnTo>
                    <a:pt x="9102" y="19089"/>
                  </a:lnTo>
                  <a:lnTo>
                    <a:pt x="8978" y="19205"/>
                  </a:lnTo>
                  <a:lnTo>
                    <a:pt x="8862" y="19296"/>
                  </a:lnTo>
                  <a:lnTo>
                    <a:pt x="8746" y="19345"/>
                  </a:lnTo>
                  <a:lnTo>
                    <a:pt x="8638" y="19362"/>
                  </a:lnTo>
                  <a:lnTo>
                    <a:pt x="8530" y="19337"/>
                  </a:lnTo>
                  <a:lnTo>
                    <a:pt x="8423" y="19271"/>
                  </a:lnTo>
                  <a:lnTo>
                    <a:pt x="8307" y="19155"/>
                  </a:lnTo>
                  <a:lnTo>
                    <a:pt x="8182" y="19014"/>
                  </a:lnTo>
                  <a:lnTo>
                    <a:pt x="8066" y="18840"/>
                  </a:lnTo>
                  <a:lnTo>
                    <a:pt x="7942" y="18649"/>
                  </a:lnTo>
                  <a:lnTo>
                    <a:pt x="7817" y="18434"/>
                  </a:lnTo>
                  <a:lnTo>
                    <a:pt x="7693" y="18202"/>
                  </a:lnTo>
                  <a:lnTo>
                    <a:pt x="7577" y="17970"/>
                  </a:lnTo>
                  <a:lnTo>
                    <a:pt x="7461" y="17730"/>
                  </a:lnTo>
                  <a:lnTo>
                    <a:pt x="7362" y="17498"/>
                  </a:lnTo>
                  <a:lnTo>
                    <a:pt x="7262" y="17266"/>
                  </a:lnTo>
                  <a:lnTo>
                    <a:pt x="7171" y="17050"/>
                  </a:lnTo>
                  <a:lnTo>
                    <a:pt x="7088" y="16852"/>
                  </a:lnTo>
                  <a:lnTo>
                    <a:pt x="7022" y="16678"/>
                  </a:lnTo>
                  <a:lnTo>
                    <a:pt x="6972" y="16520"/>
                  </a:lnTo>
                  <a:lnTo>
                    <a:pt x="6939" y="16404"/>
                  </a:lnTo>
                  <a:lnTo>
                    <a:pt x="6914" y="16330"/>
                  </a:lnTo>
                  <a:lnTo>
                    <a:pt x="6897" y="16313"/>
                  </a:lnTo>
                  <a:lnTo>
                    <a:pt x="6839" y="16280"/>
                  </a:lnTo>
                  <a:lnTo>
                    <a:pt x="6748" y="16230"/>
                  </a:lnTo>
                  <a:lnTo>
                    <a:pt x="6624" y="16147"/>
                  </a:lnTo>
                  <a:lnTo>
                    <a:pt x="6466" y="16056"/>
                  </a:lnTo>
                  <a:lnTo>
                    <a:pt x="6292" y="15940"/>
                  </a:lnTo>
                  <a:lnTo>
                    <a:pt x="6085" y="15800"/>
                  </a:lnTo>
                  <a:lnTo>
                    <a:pt x="5869" y="15650"/>
                  </a:lnTo>
                  <a:lnTo>
                    <a:pt x="5629" y="15476"/>
                  </a:lnTo>
                  <a:lnTo>
                    <a:pt x="5380" y="15286"/>
                  </a:lnTo>
                  <a:lnTo>
                    <a:pt x="5115" y="15087"/>
                  </a:lnTo>
                  <a:lnTo>
                    <a:pt x="4850" y="14863"/>
                  </a:lnTo>
                  <a:lnTo>
                    <a:pt x="4576" y="14631"/>
                  </a:lnTo>
                  <a:lnTo>
                    <a:pt x="4303" y="14383"/>
                  </a:lnTo>
                  <a:lnTo>
                    <a:pt x="4029" y="14118"/>
                  </a:lnTo>
                  <a:lnTo>
                    <a:pt x="3755" y="13844"/>
                  </a:lnTo>
                  <a:lnTo>
                    <a:pt x="3498" y="13554"/>
                  </a:lnTo>
                  <a:lnTo>
                    <a:pt x="3250" y="13256"/>
                  </a:lnTo>
                  <a:lnTo>
                    <a:pt x="3018" y="12950"/>
                  </a:lnTo>
                  <a:lnTo>
                    <a:pt x="2794" y="12626"/>
                  </a:lnTo>
                  <a:lnTo>
                    <a:pt x="597" y="11839"/>
                  </a:lnTo>
                  <a:lnTo>
                    <a:pt x="572" y="11823"/>
                  </a:lnTo>
                  <a:lnTo>
                    <a:pt x="522" y="11790"/>
                  </a:lnTo>
                  <a:lnTo>
                    <a:pt x="448" y="11732"/>
                  </a:lnTo>
                  <a:lnTo>
                    <a:pt x="365" y="11657"/>
                  </a:lnTo>
                  <a:lnTo>
                    <a:pt x="265" y="11558"/>
                  </a:lnTo>
                  <a:lnTo>
                    <a:pt x="174" y="11433"/>
                  </a:lnTo>
                  <a:lnTo>
                    <a:pt x="91" y="11293"/>
                  </a:lnTo>
                  <a:lnTo>
                    <a:pt x="33" y="11119"/>
                  </a:lnTo>
                  <a:lnTo>
                    <a:pt x="0" y="10936"/>
                  </a:lnTo>
                  <a:lnTo>
                    <a:pt x="356" y="8028"/>
                  </a:lnTo>
                  <a:lnTo>
                    <a:pt x="356" y="8012"/>
                  </a:lnTo>
                  <a:lnTo>
                    <a:pt x="365" y="7962"/>
                  </a:lnTo>
                  <a:lnTo>
                    <a:pt x="381" y="7888"/>
                  </a:lnTo>
                  <a:lnTo>
                    <a:pt x="423" y="7796"/>
                  </a:lnTo>
                  <a:lnTo>
                    <a:pt x="473" y="7689"/>
                  </a:lnTo>
                  <a:lnTo>
                    <a:pt x="555" y="7581"/>
                  </a:lnTo>
                  <a:lnTo>
                    <a:pt x="663" y="7473"/>
                  </a:lnTo>
                  <a:lnTo>
                    <a:pt x="796" y="7374"/>
                  </a:lnTo>
                  <a:lnTo>
                    <a:pt x="970" y="7283"/>
                  </a:lnTo>
                  <a:lnTo>
                    <a:pt x="1202" y="7192"/>
                  </a:lnTo>
                  <a:lnTo>
                    <a:pt x="1418" y="7117"/>
                  </a:lnTo>
                  <a:lnTo>
                    <a:pt x="1617" y="7051"/>
                  </a:lnTo>
                  <a:lnTo>
                    <a:pt x="1782" y="6993"/>
                  </a:lnTo>
                  <a:lnTo>
                    <a:pt x="1932" y="6927"/>
                  </a:lnTo>
                  <a:lnTo>
                    <a:pt x="2048" y="6852"/>
                  </a:lnTo>
                  <a:lnTo>
                    <a:pt x="2139" y="6753"/>
                  </a:lnTo>
                  <a:lnTo>
                    <a:pt x="2213" y="6612"/>
                  </a:lnTo>
                  <a:lnTo>
                    <a:pt x="2271" y="6446"/>
                  </a:lnTo>
                  <a:lnTo>
                    <a:pt x="2329" y="6264"/>
                  </a:lnTo>
                  <a:lnTo>
                    <a:pt x="2379" y="6065"/>
                  </a:lnTo>
                  <a:lnTo>
                    <a:pt x="2446" y="5858"/>
                  </a:lnTo>
                  <a:lnTo>
                    <a:pt x="2537" y="5634"/>
                  </a:lnTo>
                  <a:lnTo>
                    <a:pt x="2578" y="5535"/>
                  </a:lnTo>
                  <a:lnTo>
                    <a:pt x="2636" y="5410"/>
                  </a:lnTo>
                  <a:lnTo>
                    <a:pt x="2719" y="5253"/>
                  </a:lnTo>
                  <a:lnTo>
                    <a:pt x="2827" y="5071"/>
                  </a:lnTo>
                  <a:lnTo>
                    <a:pt x="2951" y="4855"/>
                  </a:lnTo>
                  <a:lnTo>
                    <a:pt x="3092" y="4623"/>
                  </a:lnTo>
                  <a:lnTo>
                    <a:pt x="3258" y="4375"/>
                  </a:lnTo>
                  <a:lnTo>
                    <a:pt x="3449" y="4118"/>
                  </a:lnTo>
                  <a:lnTo>
                    <a:pt x="3648" y="3845"/>
                  </a:lnTo>
                  <a:lnTo>
                    <a:pt x="3880" y="3563"/>
                  </a:lnTo>
                  <a:lnTo>
                    <a:pt x="4120" y="3273"/>
                  </a:lnTo>
                  <a:lnTo>
                    <a:pt x="4385" y="2991"/>
                  </a:lnTo>
                  <a:lnTo>
                    <a:pt x="4667" y="2710"/>
                  </a:lnTo>
                  <a:lnTo>
                    <a:pt x="4966" y="2436"/>
                  </a:lnTo>
                  <a:lnTo>
                    <a:pt x="5281" y="2171"/>
                  </a:lnTo>
                  <a:lnTo>
                    <a:pt x="5621" y="1923"/>
                  </a:lnTo>
                  <a:lnTo>
                    <a:pt x="5977" y="1691"/>
                  </a:lnTo>
                  <a:lnTo>
                    <a:pt x="6350" y="1483"/>
                  </a:lnTo>
                  <a:lnTo>
                    <a:pt x="6740" y="1293"/>
                  </a:lnTo>
                  <a:lnTo>
                    <a:pt x="6748" y="1285"/>
                  </a:lnTo>
                  <a:lnTo>
                    <a:pt x="6773" y="1268"/>
                  </a:lnTo>
                  <a:lnTo>
                    <a:pt x="6806" y="1243"/>
                  </a:lnTo>
                  <a:lnTo>
                    <a:pt x="6872" y="1210"/>
                  </a:lnTo>
                  <a:lnTo>
                    <a:pt x="6955" y="1169"/>
                  </a:lnTo>
                  <a:lnTo>
                    <a:pt x="7063" y="1111"/>
                  </a:lnTo>
                  <a:lnTo>
                    <a:pt x="7204" y="1053"/>
                  </a:lnTo>
                  <a:lnTo>
                    <a:pt x="7378" y="978"/>
                  </a:lnTo>
                  <a:lnTo>
                    <a:pt x="7585" y="904"/>
                  </a:lnTo>
                  <a:lnTo>
                    <a:pt x="7826" y="821"/>
                  </a:lnTo>
                  <a:lnTo>
                    <a:pt x="8108" y="721"/>
                  </a:lnTo>
                  <a:lnTo>
                    <a:pt x="8431" y="630"/>
                  </a:lnTo>
                  <a:lnTo>
                    <a:pt x="8796" y="522"/>
                  </a:lnTo>
                  <a:lnTo>
                    <a:pt x="9210" y="415"/>
                  </a:lnTo>
                  <a:lnTo>
                    <a:pt x="9683" y="299"/>
                  </a:lnTo>
                  <a:lnTo>
                    <a:pt x="10197" y="183"/>
                  </a:lnTo>
                  <a:lnTo>
                    <a:pt x="10769" y="58"/>
                  </a:lnTo>
                  <a:lnTo>
                    <a:pt x="10802" y="58"/>
                  </a:lnTo>
                  <a:lnTo>
                    <a:pt x="10885" y="50"/>
                  </a:lnTo>
                  <a:lnTo>
                    <a:pt x="11017" y="34"/>
                  </a:lnTo>
                  <a:lnTo>
                    <a:pt x="11200" y="17"/>
                  </a:lnTo>
                  <a:lnTo>
                    <a:pt x="11424" y="9"/>
                  </a:lnTo>
                  <a:lnTo>
                    <a:pt x="116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30"/>
            <p:cNvSpPr>
              <a:spLocks/>
            </p:cNvSpPr>
            <p:nvPr/>
          </p:nvSpPr>
          <p:spPr bwMode="auto">
            <a:xfrm>
              <a:off x="4872038" y="-4083050"/>
              <a:ext cx="34993262" cy="22332951"/>
            </a:xfrm>
            <a:custGeom>
              <a:avLst/>
              <a:gdLst>
                <a:gd name="T0" fmla="*/ 21869 w 22043"/>
                <a:gd name="T1" fmla="*/ 1417 h 14068"/>
                <a:gd name="T2" fmla="*/ 22043 w 22043"/>
                <a:gd name="T3" fmla="*/ 2942 h 14068"/>
                <a:gd name="T4" fmla="*/ 22018 w 22043"/>
                <a:gd name="T5" fmla="*/ 3762 h 14068"/>
                <a:gd name="T6" fmla="*/ 21886 w 22043"/>
                <a:gd name="T7" fmla="*/ 4632 h 14068"/>
                <a:gd name="T8" fmla="*/ 21562 w 22043"/>
                <a:gd name="T9" fmla="*/ 5916 h 14068"/>
                <a:gd name="T10" fmla="*/ 20957 w 22043"/>
                <a:gd name="T11" fmla="*/ 7448 h 14068"/>
                <a:gd name="T12" fmla="*/ 19995 w 22043"/>
                <a:gd name="T13" fmla="*/ 9039 h 14068"/>
                <a:gd name="T14" fmla="*/ 18578 w 22043"/>
                <a:gd name="T15" fmla="*/ 10506 h 14068"/>
                <a:gd name="T16" fmla="*/ 17177 w 22043"/>
                <a:gd name="T17" fmla="*/ 11433 h 14068"/>
                <a:gd name="T18" fmla="*/ 17044 w 22043"/>
                <a:gd name="T19" fmla="*/ 11914 h 14068"/>
                <a:gd name="T20" fmla="*/ 16771 w 22043"/>
                <a:gd name="T21" fmla="*/ 12734 h 14068"/>
                <a:gd name="T22" fmla="*/ 16373 w 22043"/>
                <a:gd name="T23" fmla="*/ 13538 h 14068"/>
                <a:gd name="T24" fmla="*/ 15884 w 22043"/>
                <a:gd name="T25" fmla="*/ 13960 h 14068"/>
                <a:gd name="T26" fmla="*/ 15361 w 22043"/>
                <a:gd name="T27" fmla="*/ 13737 h 14068"/>
                <a:gd name="T28" fmla="*/ 14939 w 22043"/>
                <a:gd name="T29" fmla="*/ 13082 h 14068"/>
                <a:gd name="T30" fmla="*/ 14657 w 22043"/>
                <a:gd name="T31" fmla="*/ 12403 h 14068"/>
                <a:gd name="T32" fmla="*/ 14557 w 22043"/>
                <a:gd name="T33" fmla="*/ 12088 h 14068"/>
                <a:gd name="T34" fmla="*/ 14391 w 22043"/>
                <a:gd name="T35" fmla="*/ 12162 h 14068"/>
                <a:gd name="T36" fmla="*/ 13836 w 22043"/>
                <a:gd name="T37" fmla="*/ 12295 h 14068"/>
                <a:gd name="T38" fmla="*/ 12767 w 22043"/>
                <a:gd name="T39" fmla="*/ 12394 h 14068"/>
                <a:gd name="T40" fmla="*/ 11100 w 22043"/>
                <a:gd name="T41" fmla="*/ 12353 h 14068"/>
                <a:gd name="T42" fmla="*/ 9965 w 22043"/>
                <a:gd name="T43" fmla="*/ 12328 h 14068"/>
                <a:gd name="T44" fmla="*/ 9724 w 22043"/>
                <a:gd name="T45" fmla="*/ 12825 h 14068"/>
                <a:gd name="T46" fmla="*/ 9326 w 22043"/>
                <a:gd name="T47" fmla="*/ 13505 h 14068"/>
                <a:gd name="T48" fmla="*/ 8862 w 22043"/>
                <a:gd name="T49" fmla="*/ 14002 h 14068"/>
                <a:gd name="T50" fmla="*/ 8423 w 22043"/>
                <a:gd name="T51" fmla="*/ 13977 h 14068"/>
                <a:gd name="T52" fmla="*/ 7942 w 22043"/>
                <a:gd name="T53" fmla="*/ 13355 h 14068"/>
                <a:gd name="T54" fmla="*/ 7461 w 22043"/>
                <a:gd name="T55" fmla="*/ 12436 h 14068"/>
                <a:gd name="T56" fmla="*/ 7088 w 22043"/>
                <a:gd name="T57" fmla="*/ 11558 h 14068"/>
                <a:gd name="T58" fmla="*/ 6914 w 22043"/>
                <a:gd name="T59" fmla="*/ 11036 h 14068"/>
                <a:gd name="T60" fmla="*/ 6624 w 22043"/>
                <a:gd name="T61" fmla="*/ 10853 h 14068"/>
                <a:gd name="T62" fmla="*/ 5869 w 22043"/>
                <a:gd name="T63" fmla="*/ 10356 h 14068"/>
                <a:gd name="T64" fmla="*/ 4850 w 22043"/>
                <a:gd name="T65" fmla="*/ 9569 h 14068"/>
                <a:gd name="T66" fmla="*/ 3755 w 22043"/>
                <a:gd name="T67" fmla="*/ 8550 h 14068"/>
                <a:gd name="T68" fmla="*/ 2794 w 22043"/>
                <a:gd name="T69" fmla="*/ 7332 h 14068"/>
                <a:gd name="T70" fmla="*/ 448 w 22043"/>
                <a:gd name="T71" fmla="*/ 6438 h 14068"/>
                <a:gd name="T72" fmla="*/ 91 w 22043"/>
                <a:gd name="T73" fmla="*/ 5999 h 14068"/>
                <a:gd name="T74" fmla="*/ 83 w 22043"/>
                <a:gd name="T75" fmla="*/ 5576 h 14068"/>
                <a:gd name="T76" fmla="*/ 489 w 22043"/>
                <a:gd name="T77" fmla="*/ 6023 h 14068"/>
                <a:gd name="T78" fmla="*/ 1326 w 22043"/>
                <a:gd name="T79" fmla="*/ 6247 h 14068"/>
                <a:gd name="T80" fmla="*/ 2213 w 22043"/>
                <a:gd name="T81" fmla="*/ 6363 h 14068"/>
                <a:gd name="T82" fmla="*/ 2951 w 22043"/>
                <a:gd name="T83" fmla="*/ 6189 h 14068"/>
                <a:gd name="T84" fmla="*/ 3333 w 22043"/>
                <a:gd name="T85" fmla="*/ 5775 h 14068"/>
                <a:gd name="T86" fmla="*/ 3490 w 22043"/>
                <a:gd name="T87" fmla="*/ 6355 h 14068"/>
                <a:gd name="T88" fmla="*/ 4087 w 22043"/>
                <a:gd name="T89" fmla="*/ 7424 h 14068"/>
                <a:gd name="T90" fmla="*/ 5264 w 22043"/>
                <a:gd name="T91" fmla="*/ 8583 h 14068"/>
                <a:gd name="T92" fmla="*/ 6557 w 22043"/>
                <a:gd name="T93" fmla="*/ 9470 h 14068"/>
                <a:gd name="T94" fmla="*/ 8157 w 22043"/>
                <a:gd name="T95" fmla="*/ 10240 h 14068"/>
                <a:gd name="T96" fmla="*/ 10180 w 22043"/>
                <a:gd name="T97" fmla="*/ 10787 h 14068"/>
                <a:gd name="T98" fmla="*/ 12593 w 22043"/>
                <a:gd name="T99" fmla="*/ 11003 h 14068"/>
                <a:gd name="T100" fmla="*/ 14798 w 22043"/>
                <a:gd name="T101" fmla="*/ 10771 h 14068"/>
                <a:gd name="T102" fmla="*/ 16903 w 22043"/>
                <a:gd name="T103" fmla="*/ 10108 h 14068"/>
                <a:gd name="T104" fmla="*/ 18760 w 22043"/>
                <a:gd name="T105" fmla="*/ 9047 h 14068"/>
                <a:gd name="T106" fmla="*/ 20203 w 22043"/>
                <a:gd name="T107" fmla="*/ 7598 h 14068"/>
                <a:gd name="T108" fmla="*/ 21081 w 22043"/>
                <a:gd name="T109" fmla="*/ 5775 h 14068"/>
                <a:gd name="T110" fmla="*/ 21554 w 22043"/>
                <a:gd name="T111" fmla="*/ 4077 h 14068"/>
                <a:gd name="T112" fmla="*/ 21712 w 22043"/>
                <a:gd name="T113" fmla="*/ 2751 h 14068"/>
                <a:gd name="T114" fmla="*/ 21645 w 22043"/>
                <a:gd name="T115" fmla="*/ 1575 h 14068"/>
                <a:gd name="T116" fmla="*/ 21455 w 22043"/>
                <a:gd name="T117" fmla="*/ 340 h 1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43" h="14068">
                  <a:moveTo>
                    <a:pt x="21396" y="0"/>
                  </a:moveTo>
                  <a:lnTo>
                    <a:pt x="21595" y="489"/>
                  </a:lnTo>
                  <a:lnTo>
                    <a:pt x="21753" y="961"/>
                  </a:lnTo>
                  <a:lnTo>
                    <a:pt x="21869" y="1417"/>
                  </a:lnTo>
                  <a:lnTo>
                    <a:pt x="21952" y="1848"/>
                  </a:lnTo>
                  <a:lnTo>
                    <a:pt x="22002" y="2254"/>
                  </a:lnTo>
                  <a:lnTo>
                    <a:pt x="22035" y="2618"/>
                  </a:lnTo>
                  <a:lnTo>
                    <a:pt x="22043" y="2942"/>
                  </a:lnTo>
                  <a:lnTo>
                    <a:pt x="22043" y="3231"/>
                  </a:lnTo>
                  <a:lnTo>
                    <a:pt x="22035" y="3463"/>
                  </a:lnTo>
                  <a:lnTo>
                    <a:pt x="22027" y="3637"/>
                  </a:lnTo>
                  <a:lnTo>
                    <a:pt x="22018" y="3762"/>
                  </a:lnTo>
                  <a:lnTo>
                    <a:pt x="21993" y="3927"/>
                  </a:lnTo>
                  <a:lnTo>
                    <a:pt x="21969" y="4135"/>
                  </a:lnTo>
                  <a:lnTo>
                    <a:pt x="21935" y="4367"/>
                  </a:lnTo>
                  <a:lnTo>
                    <a:pt x="21886" y="4632"/>
                  </a:lnTo>
                  <a:lnTo>
                    <a:pt x="21828" y="4913"/>
                  </a:lnTo>
                  <a:lnTo>
                    <a:pt x="21753" y="5228"/>
                  </a:lnTo>
                  <a:lnTo>
                    <a:pt x="21670" y="5568"/>
                  </a:lnTo>
                  <a:lnTo>
                    <a:pt x="21562" y="5916"/>
                  </a:lnTo>
                  <a:lnTo>
                    <a:pt x="21438" y="6280"/>
                  </a:lnTo>
                  <a:lnTo>
                    <a:pt x="21297" y="6661"/>
                  </a:lnTo>
                  <a:lnTo>
                    <a:pt x="21140" y="7051"/>
                  </a:lnTo>
                  <a:lnTo>
                    <a:pt x="20957" y="7448"/>
                  </a:lnTo>
                  <a:lnTo>
                    <a:pt x="20758" y="7846"/>
                  </a:lnTo>
                  <a:lnTo>
                    <a:pt x="20526" y="8244"/>
                  </a:lnTo>
                  <a:lnTo>
                    <a:pt x="20269" y="8641"/>
                  </a:lnTo>
                  <a:lnTo>
                    <a:pt x="19995" y="9039"/>
                  </a:lnTo>
                  <a:lnTo>
                    <a:pt x="19689" y="9420"/>
                  </a:lnTo>
                  <a:lnTo>
                    <a:pt x="19349" y="9801"/>
                  </a:lnTo>
                  <a:lnTo>
                    <a:pt x="18984" y="10158"/>
                  </a:lnTo>
                  <a:lnTo>
                    <a:pt x="18578" y="10506"/>
                  </a:lnTo>
                  <a:lnTo>
                    <a:pt x="18147" y="10829"/>
                  </a:lnTo>
                  <a:lnTo>
                    <a:pt x="17683" y="11127"/>
                  </a:lnTo>
                  <a:lnTo>
                    <a:pt x="17177" y="11409"/>
                  </a:lnTo>
                  <a:lnTo>
                    <a:pt x="17177" y="11433"/>
                  </a:lnTo>
                  <a:lnTo>
                    <a:pt x="17160" y="11500"/>
                  </a:lnTo>
                  <a:lnTo>
                    <a:pt x="17127" y="11607"/>
                  </a:lnTo>
                  <a:lnTo>
                    <a:pt x="17094" y="11748"/>
                  </a:lnTo>
                  <a:lnTo>
                    <a:pt x="17044" y="11914"/>
                  </a:lnTo>
                  <a:lnTo>
                    <a:pt x="16995" y="12104"/>
                  </a:lnTo>
                  <a:lnTo>
                    <a:pt x="16928" y="12303"/>
                  </a:lnTo>
                  <a:lnTo>
                    <a:pt x="16854" y="12519"/>
                  </a:lnTo>
                  <a:lnTo>
                    <a:pt x="16771" y="12734"/>
                  </a:lnTo>
                  <a:lnTo>
                    <a:pt x="16679" y="12958"/>
                  </a:lnTo>
                  <a:lnTo>
                    <a:pt x="16588" y="13165"/>
                  </a:lnTo>
                  <a:lnTo>
                    <a:pt x="16481" y="13364"/>
                  </a:lnTo>
                  <a:lnTo>
                    <a:pt x="16373" y="13538"/>
                  </a:lnTo>
                  <a:lnTo>
                    <a:pt x="16257" y="13695"/>
                  </a:lnTo>
                  <a:lnTo>
                    <a:pt x="16141" y="13819"/>
                  </a:lnTo>
                  <a:lnTo>
                    <a:pt x="16008" y="13911"/>
                  </a:lnTo>
                  <a:lnTo>
                    <a:pt x="15884" y="13960"/>
                  </a:lnTo>
                  <a:lnTo>
                    <a:pt x="15743" y="13969"/>
                  </a:lnTo>
                  <a:lnTo>
                    <a:pt x="15610" y="13927"/>
                  </a:lnTo>
                  <a:lnTo>
                    <a:pt x="15477" y="13844"/>
                  </a:lnTo>
                  <a:lnTo>
                    <a:pt x="15361" y="13737"/>
                  </a:lnTo>
                  <a:lnTo>
                    <a:pt x="15245" y="13596"/>
                  </a:lnTo>
                  <a:lnTo>
                    <a:pt x="15138" y="13438"/>
                  </a:lnTo>
                  <a:lnTo>
                    <a:pt x="15030" y="13264"/>
                  </a:lnTo>
                  <a:lnTo>
                    <a:pt x="14939" y="13082"/>
                  </a:lnTo>
                  <a:lnTo>
                    <a:pt x="14856" y="12900"/>
                  </a:lnTo>
                  <a:lnTo>
                    <a:pt x="14781" y="12726"/>
                  </a:lnTo>
                  <a:lnTo>
                    <a:pt x="14715" y="12552"/>
                  </a:lnTo>
                  <a:lnTo>
                    <a:pt x="14657" y="12403"/>
                  </a:lnTo>
                  <a:lnTo>
                    <a:pt x="14615" y="12278"/>
                  </a:lnTo>
                  <a:lnTo>
                    <a:pt x="14582" y="12179"/>
                  </a:lnTo>
                  <a:lnTo>
                    <a:pt x="14566" y="12113"/>
                  </a:lnTo>
                  <a:lnTo>
                    <a:pt x="14557" y="12088"/>
                  </a:lnTo>
                  <a:lnTo>
                    <a:pt x="14549" y="12096"/>
                  </a:lnTo>
                  <a:lnTo>
                    <a:pt x="14524" y="12113"/>
                  </a:lnTo>
                  <a:lnTo>
                    <a:pt x="14466" y="12129"/>
                  </a:lnTo>
                  <a:lnTo>
                    <a:pt x="14391" y="12162"/>
                  </a:lnTo>
                  <a:lnTo>
                    <a:pt x="14300" y="12187"/>
                  </a:lnTo>
                  <a:lnTo>
                    <a:pt x="14168" y="12220"/>
                  </a:lnTo>
                  <a:lnTo>
                    <a:pt x="14018" y="12262"/>
                  </a:lnTo>
                  <a:lnTo>
                    <a:pt x="13836" y="12295"/>
                  </a:lnTo>
                  <a:lnTo>
                    <a:pt x="13620" y="12328"/>
                  </a:lnTo>
                  <a:lnTo>
                    <a:pt x="13372" y="12353"/>
                  </a:lnTo>
                  <a:lnTo>
                    <a:pt x="13090" y="12378"/>
                  </a:lnTo>
                  <a:lnTo>
                    <a:pt x="12767" y="12394"/>
                  </a:lnTo>
                  <a:lnTo>
                    <a:pt x="12410" y="12394"/>
                  </a:lnTo>
                  <a:lnTo>
                    <a:pt x="12012" y="12394"/>
                  </a:lnTo>
                  <a:lnTo>
                    <a:pt x="11573" y="12378"/>
                  </a:lnTo>
                  <a:lnTo>
                    <a:pt x="11100" y="12353"/>
                  </a:lnTo>
                  <a:lnTo>
                    <a:pt x="10570" y="12303"/>
                  </a:lnTo>
                  <a:lnTo>
                    <a:pt x="9998" y="12245"/>
                  </a:lnTo>
                  <a:lnTo>
                    <a:pt x="9989" y="12262"/>
                  </a:lnTo>
                  <a:lnTo>
                    <a:pt x="9965" y="12328"/>
                  </a:lnTo>
                  <a:lnTo>
                    <a:pt x="9923" y="12419"/>
                  </a:lnTo>
                  <a:lnTo>
                    <a:pt x="9873" y="12535"/>
                  </a:lnTo>
                  <a:lnTo>
                    <a:pt x="9807" y="12676"/>
                  </a:lnTo>
                  <a:lnTo>
                    <a:pt x="9724" y="12825"/>
                  </a:lnTo>
                  <a:lnTo>
                    <a:pt x="9633" y="12999"/>
                  </a:lnTo>
                  <a:lnTo>
                    <a:pt x="9542" y="13165"/>
                  </a:lnTo>
                  <a:lnTo>
                    <a:pt x="9434" y="13339"/>
                  </a:lnTo>
                  <a:lnTo>
                    <a:pt x="9326" y="13505"/>
                  </a:lnTo>
                  <a:lnTo>
                    <a:pt x="9218" y="13662"/>
                  </a:lnTo>
                  <a:lnTo>
                    <a:pt x="9102" y="13795"/>
                  </a:lnTo>
                  <a:lnTo>
                    <a:pt x="8978" y="13911"/>
                  </a:lnTo>
                  <a:lnTo>
                    <a:pt x="8862" y="14002"/>
                  </a:lnTo>
                  <a:lnTo>
                    <a:pt x="8746" y="14051"/>
                  </a:lnTo>
                  <a:lnTo>
                    <a:pt x="8638" y="14068"/>
                  </a:lnTo>
                  <a:lnTo>
                    <a:pt x="8530" y="14043"/>
                  </a:lnTo>
                  <a:lnTo>
                    <a:pt x="8423" y="13977"/>
                  </a:lnTo>
                  <a:lnTo>
                    <a:pt x="8307" y="13861"/>
                  </a:lnTo>
                  <a:lnTo>
                    <a:pt x="8182" y="13720"/>
                  </a:lnTo>
                  <a:lnTo>
                    <a:pt x="8066" y="13546"/>
                  </a:lnTo>
                  <a:lnTo>
                    <a:pt x="7942" y="13355"/>
                  </a:lnTo>
                  <a:lnTo>
                    <a:pt x="7817" y="13140"/>
                  </a:lnTo>
                  <a:lnTo>
                    <a:pt x="7693" y="12908"/>
                  </a:lnTo>
                  <a:lnTo>
                    <a:pt x="7577" y="12676"/>
                  </a:lnTo>
                  <a:lnTo>
                    <a:pt x="7461" y="12436"/>
                  </a:lnTo>
                  <a:lnTo>
                    <a:pt x="7362" y="12204"/>
                  </a:lnTo>
                  <a:lnTo>
                    <a:pt x="7262" y="11972"/>
                  </a:lnTo>
                  <a:lnTo>
                    <a:pt x="7171" y="11756"/>
                  </a:lnTo>
                  <a:lnTo>
                    <a:pt x="7088" y="11558"/>
                  </a:lnTo>
                  <a:lnTo>
                    <a:pt x="7022" y="11384"/>
                  </a:lnTo>
                  <a:lnTo>
                    <a:pt x="6972" y="11226"/>
                  </a:lnTo>
                  <a:lnTo>
                    <a:pt x="6939" y="11110"/>
                  </a:lnTo>
                  <a:lnTo>
                    <a:pt x="6914" y="11036"/>
                  </a:lnTo>
                  <a:lnTo>
                    <a:pt x="6897" y="11019"/>
                  </a:lnTo>
                  <a:lnTo>
                    <a:pt x="6839" y="10986"/>
                  </a:lnTo>
                  <a:lnTo>
                    <a:pt x="6748" y="10936"/>
                  </a:lnTo>
                  <a:lnTo>
                    <a:pt x="6624" y="10853"/>
                  </a:lnTo>
                  <a:lnTo>
                    <a:pt x="6466" y="10762"/>
                  </a:lnTo>
                  <a:lnTo>
                    <a:pt x="6292" y="10646"/>
                  </a:lnTo>
                  <a:lnTo>
                    <a:pt x="6085" y="10506"/>
                  </a:lnTo>
                  <a:lnTo>
                    <a:pt x="5869" y="10356"/>
                  </a:lnTo>
                  <a:lnTo>
                    <a:pt x="5629" y="10182"/>
                  </a:lnTo>
                  <a:lnTo>
                    <a:pt x="5380" y="9992"/>
                  </a:lnTo>
                  <a:lnTo>
                    <a:pt x="5115" y="9793"/>
                  </a:lnTo>
                  <a:lnTo>
                    <a:pt x="4850" y="9569"/>
                  </a:lnTo>
                  <a:lnTo>
                    <a:pt x="4576" y="9337"/>
                  </a:lnTo>
                  <a:lnTo>
                    <a:pt x="4303" y="9089"/>
                  </a:lnTo>
                  <a:lnTo>
                    <a:pt x="4029" y="8824"/>
                  </a:lnTo>
                  <a:lnTo>
                    <a:pt x="3755" y="8550"/>
                  </a:lnTo>
                  <a:lnTo>
                    <a:pt x="3498" y="8260"/>
                  </a:lnTo>
                  <a:lnTo>
                    <a:pt x="3250" y="7962"/>
                  </a:lnTo>
                  <a:lnTo>
                    <a:pt x="3018" y="7656"/>
                  </a:lnTo>
                  <a:lnTo>
                    <a:pt x="2794" y="7332"/>
                  </a:lnTo>
                  <a:lnTo>
                    <a:pt x="597" y="6545"/>
                  </a:lnTo>
                  <a:lnTo>
                    <a:pt x="572" y="6529"/>
                  </a:lnTo>
                  <a:lnTo>
                    <a:pt x="522" y="6496"/>
                  </a:lnTo>
                  <a:lnTo>
                    <a:pt x="448" y="6438"/>
                  </a:lnTo>
                  <a:lnTo>
                    <a:pt x="365" y="6363"/>
                  </a:lnTo>
                  <a:lnTo>
                    <a:pt x="265" y="6264"/>
                  </a:lnTo>
                  <a:lnTo>
                    <a:pt x="174" y="6139"/>
                  </a:lnTo>
                  <a:lnTo>
                    <a:pt x="91" y="5999"/>
                  </a:lnTo>
                  <a:lnTo>
                    <a:pt x="33" y="5825"/>
                  </a:lnTo>
                  <a:lnTo>
                    <a:pt x="0" y="5642"/>
                  </a:lnTo>
                  <a:lnTo>
                    <a:pt x="25" y="5419"/>
                  </a:lnTo>
                  <a:lnTo>
                    <a:pt x="83" y="5576"/>
                  </a:lnTo>
                  <a:lnTo>
                    <a:pt x="158" y="5717"/>
                  </a:lnTo>
                  <a:lnTo>
                    <a:pt x="249" y="5841"/>
                  </a:lnTo>
                  <a:lnTo>
                    <a:pt x="356" y="5941"/>
                  </a:lnTo>
                  <a:lnTo>
                    <a:pt x="489" y="6023"/>
                  </a:lnTo>
                  <a:lnTo>
                    <a:pt x="638" y="6081"/>
                  </a:lnTo>
                  <a:lnTo>
                    <a:pt x="870" y="6139"/>
                  </a:lnTo>
                  <a:lnTo>
                    <a:pt x="1094" y="6197"/>
                  </a:lnTo>
                  <a:lnTo>
                    <a:pt x="1326" y="6247"/>
                  </a:lnTo>
                  <a:lnTo>
                    <a:pt x="1559" y="6297"/>
                  </a:lnTo>
                  <a:lnTo>
                    <a:pt x="1782" y="6330"/>
                  </a:lnTo>
                  <a:lnTo>
                    <a:pt x="1998" y="6355"/>
                  </a:lnTo>
                  <a:lnTo>
                    <a:pt x="2213" y="6363"/>
                  </a:lnTo>
                  <a:lnTo>
                    <a:pt x="2412" y="6355"/>
                  </a:lnTo>
                  <a:lnTo>
                    <a:pt x="2611" y="6322"/>
                  </a:lnTo>
                  <a:lnTo>
                    <a:pt x="2785" y="6264"/>
                  </a:lnTo>
                  <a:lnTo>
                    <a:pt x="2951" y="6189"/>
                  </a:lnTo>
                  <a:lnTo>
                    <a:pt x="3092" y="6073"/>
                  </a:lnTo>
                  <a:lnTo>
                    <a:pt x="3217" y="5932"/>
                  </a:lnTo>
                  <a:lnTo>
                    <a:pt x="3324" y="5750"/>
                  </a:lnTo>
                  <a:lnTo>
                    <a:pt x="3333" y="5775"/>
                  </a:lnTo>
                  <a:lnTo>
                    <a:pt x="3341" y="5858"/>
                  </a:lnTo>
                  <a:lnTo>
                    <a:pt x="3374" y="5982"/>
                  </a:lnTo>
                  <a:lnTo>
                    <a:pt x="3424" y="6148"/>
                  </a:lnTo>
                  <a:lnTo>
                    <a:pt x="3490" y="6355"/>
                  </a:lnTo>
                  <a:lnTo>
                    <a:pt x="3590" y="6587"/>
                  </a:lnTo>
                  <a:lnTo>
                    <a:pt x="3722" y="6844"/>
                  </a:lnTo>
                  <a:lnTo>
                    <a:pt x="3888" y="7125"/>
                  </a:lnTo>
                  <a:lnTo>
                    <a:pt x="4087" y="7424"/>
                  </a:lnTo>
                  <a:lnTo>
                    <a:pt x="4336" y="7730"/>
                  </a:lnTo>
                  <a:lnTo>
                    <a:pt x="4634" y="8037"/>
                  </a:lnTo>
                  <a:lnTo>
                    <a:pt x="4974" y="8351"/>
                  </a:lnTo>
                  <a:lnTo>
                    <a:pt x="5264" y="8583"/>
                  </a:lnTo>
                  <a:lnTo>
                    <a:pt x="5563" y="8807"/>
                  </a:lnTo>
                  <a:lnTo>
                    <a:pt x="5878" y="9039"/>
                  </a:lnTo>
                  <a:lnTo>
                    <a:pt x="6209" y="9255"/>
                  </a:lnTo>
                  <a:lnTo>
                    <a:pt x="6557" y="9470"/>
                  </a:lnTo>
                  <a:lnTo>
                    <a:pt x="6922" y="9677"/>
                  </a:lnTo>
                  <a:lnTo>
                    <a:pt x="7312" y="9876"/>
                  </a:lnTo>
                  <a:lnTo>
                    <a:pt x="7718" y="10066"/>
                  </a:lnTo>
                  <a:lnTo>
                    <a:pt x="8157" y="10240"/>
                  </a:lnTo>
                  <a:lnTo>
                    <a:pt x="8622" y="10406"/>
                  </a:lnTo>
                  <a:lnTo>
                    <a:pt x="9111" y="10547"/>
                  </a:lnTo>
                  <a:lnTo>
                    <a:pt x="9633" y="10679"/>
                  </a:lnTo>
                  <a:lnTo>
                    <a:pt x="10180" y="10787"/>
                  </a:lnTo>
                  <a:lnTo>
                    <a:pt x="10769" y="10878"/>
                  </a:lnTo>
                  <a:lnTo>
                    <a:pt x="11390" y="10945"/>
                  </a:lnTo>
                  <a:lnTo>
                    <a:pt x="12045" y="10986"/>
                  </a:lnTo>
                  <a:lnTo>
                    <a:pt x="12593" y="11003"/>
                  </a:lnTo>
                  <a:lnTo>
                    <a:pt x="13140" y="10986"/>
                  </a:lnTo>
                  <a:lnTo>
                    <a:pt x="13695" y="10945"/>
                  </a:lnTo>
                  <a:lnTo>
                    <a:pt x="14251" y="10870"/>
                  </a:lnTo>
                  <a:lnTo>
                    <a:pt x="14798" y="10771"/>
                  </a:lnTo>
                  <a:lnTo>
                    <a:pt x="15337" y="10646"/>
                  </a:lnTo>
                  <a:lnTo>
                    <a:pt x="15875" y="10489"/>
                  </a:lnTo>
                  <a:lnTo>
                    <a:pt x="16398" y="10315"/>
                  </a:lnTo>
                  <a:lnTo>
                    <a:pt x="16903" y="10108"/>
                  </a:lnTo>
                  <a:lnTo>
                    <a:pt x="17401" y="9884"/>
                  </a:lnTo>
                  <a:lnTo>
                    <a:pt x="17873" y="9627"/>
                  </a:lnTo>
                  <a:lnTo>
                    <a:pt x="18329" y="9346"/>
                  </a:lnTo>
                  <a:lnTo>
                    <a:pt x="18760" y="9047"/>
                  </a:lnTo>
                  <a:lnTo>
                    <a:pt x="19166" y="8716"/>
                  </a:lnTo>
                  <a:lnTo>
                    <a:pt x="19548" y="8368"/>
                  </a:lnTo>
                  <a:lnTo>
                    <a:pt x="19888" y="7995"/>
                  </a:lnTo>
                  <a:lnTo>
                    <a:pt x="20203" y="7598"/>
                  </a:lnTo>
                  <a:lnTo>
                    <a:pt x="20476" y="7183"/>
                  </a:lnTo>
                  <a:lnTo>
                    <a:pt x="20708" y="6744"/>
                  </a:lnTo>
                  <a:lnTo>
                    <a:pt x="20899" y="6280"/>
                  </a:lnTo>
                  <a:lnTo>
                    <a:pt x="21081" y="5775"/>
                  </a:lnTo>
                  <a:lnTo>
                    <a:pt x="21231" y="5303"/>
                  </a:lnTo>
                  <a:lnTo>
                    <a:pt x="21363" y="4872"/>
                  </a:lnTo>
                  <a:lnTo>
                    <a:pt x="21463" y="4458"/>
                  </a:lnTo>
                  <a:lnTo>
                    <a:pt x="21554" y="4077"/>
                  </a:lnTo>
                  <a:lnTo>
                    <a:pt x="21612" y="3720"/>
                  </a:lnTo>
                  <a:lnTo>
                    <a:pt x="21662" y="3381"/>
                  </a:lnTo>
                  <a:lnTo>
                    <a:pt x="21695" y="3058"/>
                  </a:lnTo>
                  <a:lnTo>
                    <a:pt x="21712" y="2751"/>
                  </a:lnTo>
                  <a:lnTo>
                    <a:pt x="21712" y="2453"/>
                  </a:lnTo>
                  <a:lnTo>
                    <a:pt x="21695" y="2154"/>
                  </a:lnTo>
                  <a:lnTo>
                    <a:pt x="21678" y="1865"/>
                  </a:lnTo>
                  <a:lnTo>
                    <a:pt x="21645" y="1575"/>
                  </a:lnTo>
                  <a:lnTo>
                    <a:pt x="21604" y="1285"/>
                  </a:lnTo>
                  <a:lnTo>
                    <a:pt x="21562" y="978"/>
                  </a:lnTo>
                  <a:lnTo>
                    <a:pt x="21513" y="672"/>
                  </a:lnTo>
                  <a:lnTo>
                    <a:pt x="21455" y="340"/>
                  </a:lnTo>
                  <a:lnTo>
                    <a:pt x="21396"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31"/>
            <p:cNvSpPr>
              <a:spLocks/>
            </p:cNvSpPr>
            <p:nvPr/>
          </p:nvSpPr>
          <p:spPr bwMode="auto">
            <a:xfrm>
              <a:off x="20743863" y="-11750675"/>
              <a:ext cx="10106025" cy="2500313"/>
            </a:xfrm>
            <a:custGeom>
              <a:avLst/>
              <a:gdLst>
                <a:gd name="T0" fmla="*/ 2056 w 6366"/>
                <a:gd name="T1" fmla="*/ 0 h 1575"/>
                <a:gd name="T2" fmla="*/ 2553 w 6366"/>
                <a:gd name="T3" fmla="*/ 9 h 1575"/>
                <a:gd name="T4" fmla="*/ 3026 w 6366"/>
                <a:gd name="T5" fmla="*/ 42 h 1575"/>
                <a:gd name="T6" fmla="*/ 3465 w 6366"/>
                <a:gd name="T7" fmla="*/ 92 h 1575"/>
                <a:gd name="T8" fmla="*/ 3879 w 6366"/>
                <a:gd name="T9" fmla="*/ 150 h 1575"/>
                <a:gd name="T10" fmla="*/ 4253 w 6366"/>
                <a:gd name="T11" fmla="*/ 224 h 1575"/>
                <a:gd name="T12" fmla="*/ 4592 w 6366"/>
                <a:gd name="T13" fmla="*/ 307 h 1575"/>
                <a:gd name="T14" fmla="*/ 4907 w 6366"/>
                <a:gd name="T15" fmla="*/ 390 h 1575"/>
                <a:gd name="T16" fmla="*/ 5189 w 6366"/>
                <a:gd name="T17" fmla="*/ 481 h 1575"/>
                <a:gd name="T18" fmla="*/ 5438 w 6366"/>
                <a:gd name="T19" fmla="*/ 580 h 1575"/>
                <a:gd name="T20" fmla="*/ 5662 w 6366"/>
                <a:gd name="T21" fmla="*/ 671 h 1575"/>
                <a:gd name="T22" fmla="*/ 5852 w 6366"/>
                <a:gd name="T23" fmla="*/ 754 h 1575"/>
                <a:gd name="T24" fmla="*/ 6010 w 6366"/>
                <a:gd name="T25" fmla="*/ 837 h 1575"/>
                <a:gd name="T26" fmla="*/ 6143 w 6366"/>
                <a:gd name="T27" fmla="*/ 903 h 1575"/>
                <a:gd name="T28" fmla="*/ 6242 w 6366"/>
                <a:gd name="T29" fmla="*/ 970 h 1575"/>
                <a:gd name="T30" fmla="*/ 6308 w 6366"/>
                <a:gd name="T31" fmla="*/ 1011 h 1575"/>
                <a:gd name="T32" fmla="*/ 6350 w 6366"/>
                <a:gd name="T33" fmla="*/ 1044 h 1575"/>
                <a:gd name="T34" fmla="*/ 6366 w 6366"/>
                <a:gd name="T35" fmla="*/ 1053 h 1575"/>
                <a:gd name="T36" fmla="*/ 6259 w 6366"/>
                <a:gd name="T37" fmla="*/ 1575 h 1575"/>
                <a:gd name="T38" fmla="*/ 5828 w 6366"/>
                <a:gd name="T39" fmla="*/ 1343 h 1575"/>
                <a:gd name="T40" fmla="*/ 5397 w 6366"/>
                <a:gd name="T41" fmla="*/ 1144 h 1575"/>
                <a:gd name="T42" fmla="*/ 4957 w 6366"/>
                <a:gd name="T43" fmla="*/ 986 h 1575"/>
                <a:gd name="T44" fmla="*/ 4526 w 6366"/>
                <a:gd name="T45" fmla="*/ 845 h 1575"/>
                <a:gd name="T46" fmla="*/ 4087 w 6366"/>
                <a:gd name="T47" fmla="*/ 738 h 1575"/>
                <a:gd name="T48" fmla="*/ 3664 w 6366"/>
                <a:gd name="T49" fmla="*/ 655 h 1575"/>
                <a:gd name="T50" fmla="*/ 3241 w 6366"/>
                <a:gd name="T51" fmla="*/ 597 h 1575"/>
                <a:gd name="T52" fmla="*/ 2835 w 6366"/>
                <a:gd name="T53" fmla="*/ 556 h 1575"/>
                <a:gd name="T54" fmla="*/ 2445 w 6366"/>
                <a:gd name="T55" fmla="*/ 539 h 1575"/>
                <a:gd name="T56" fmla="*/ 2072 w 6366"/>
                <a:gd name="T57" fmla="*/ 531 h 1575"/>
                <a:gd name="T58" fmla="*/ 1724 w 6366"/>
                <a:gd name="T59" fmla="*/ 531 h 1575"/>
                <a:gd name="T60" fmla="*/ 1392 w 6366"/>
                <a:gd name="T61" fmla="*/ 547 h 1575"/>
                <a:gd name="T62" fmla="*/ 1094 w 6366"/>
                <a:gd name="T63" fmla="*/ 572 h 1575"/>
                <a:gd name="T64" fmla="*/ 820 w 6366"/>
                <a:gd name="T65" fmla="*/ 597 h 1575"/>
                <a:gd name="T66" fmla="*/ 580 w 6366"/>
                <a:gd name="T67" fmla="*/ 630 h 1575"/>
                <a:gd name="T68" fmla="*/ 381 w 6366"/>
                <a:gd name="T69" fmla="*/ 663 h 1575"/>
                <a:gd name="T70" fmla="*/ 224 w 6366"/>
                <a:gd name="T71" fmla="*/ 688 h 1575"/>
                <a:gd name="T72" fmla="*/ 99 w 6366"/>
                <a:gd name="T73" fmla="*/ 713 h 1575"/>
                <a:gd name="T74" fmla="*/ 25 w 6366"/>
                <a:gd name="T75" fmla="*/ 729 h 1575"/>
                <a:gd name="T76" fmla="*/ 0 w 6366"/>
                <a:gd name="T77" fmla="*/ 738 h 1575"/>
                <a:gd name="T78" fmla="*/ 340 w 6366"/>
                <a:gd name="T79" fmla="*/ 100 h 1575"/>
                <a:gd name="T80" fmla="*/ 945 w 6366"/>
                <a:gd name="T81" fmla="*/ 42 h 1575"/>
                <a:gd name="T82" fmla="*/ 1517 w 6366"/>
                <a:gd name="T83" fmla="*/ 9 h 1575"/>
                <a:gd name="T84" fmla="*/ 2056 w 6366"/>
                <a:gd name="T85"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6" h="1575">
                  <a:moveTo>
                    <a:pt x="2056" y="0"/>
                  </a:moveTo>
                  <a:lnTo>
                    <a:pt x="2553" y="9"/>
                  </a:lnTo>
                  <a:lnTo>
                    <a:pt x="3026" y="42"/>
                  </a:lnTo>
                  <a:lnTo>
                    <a:pt x="3465" y="92"/>
                  </a:lnTo>
                  <a:lnTo>
                    <a:pt x="3879" y="150"/>
                  </a:lnTo>
                  <a:lnTo>
                    <a:pt x="4253" y="224"/>
                  </a:lnTo>
                  <a:lnTo>
                    <a:pt x="4592" y="307"/>
                  </a:lnTo>
                  <a:lnTo>
                    <a:pt x="4907" y="390"/>
                  </a:lnTo>
                  <a:lnTo>
                    <a:pt x="5189" y="481"/>
                  </a:lnTo>
                  <a:lnTo>
                    <a:pt x="5438" y="580"/>
                  </a:lnTo>
                  <a:lnTo>
                    <a:pt x="5662" y="671"/>
                  </a:lnTo>
                  <a:lnTo>
                    <a:pt x="5852" y="754"/>
                  </a:lnTo>
                  <a:lnTo>
                    <a:pt x="6010" y="837"/>
                  </a:lnTo>
                  <a:lnTo>
                    <a:pt x="6143" y="903"/>
                  </a:lnTo>
                  <a:lnTo>
                    <a:pt x="6242" y="970"/>
                  </a:lnTo>
                  <a:lnTo>
                    <a:pt x="6308" y="1011"/>
                  </a:lnTo>
                  <a:lnTo>
                    <a:pt x="6350" y="1044"/>
                  </a:lnTo>
                  <a:lnTo>
                    <a:pt x="6366" y="1053"/>
                  </a:lnTo>
                  <a:lnTo>
                    <a:pt x="6259" y="1575"/>
                  </a:lnTo>
                  <a:lnTo>
                    <a:pt x="5828" y="1343"/>
                  </a:lnTo>
                  <a:lnTo>
                    <a:pt x="5397" y="1144"/>
                  </a:lnTo>
                  <a:lnTo>
                    <a:pt x="4957" y="986"/>
                  </a:lnTo>
                  <a:lnTo>
                    <a:pt x="4526" y="845"/>
                  </a:lnTo>
                  <a:lnTo>
                    <a:pt x="4087" y="738"/>
                  </a:lnTo>
                  <a:lnTo>
                    <a:pt x="3664" y="655"/>
                  </a:lnTo>
                  <a:lnTo>
                    <a:pt x="3241" y="597"/>
                  </a:lnTo>
                  <a:lnTo>
                    <a:pt x="2835" y="556"/>
                  </a:lnTo>
                  <a:lnTo>
                    <a:pt x="2445" y="539"/>
                  </a:lnTo>
                  <a:lnTo>
                    <a:pt x="2072" y="531"/>
                  </a:lnTo>
                  <a:lnTo>
                    <a:pt x="1724" y="531"/>
                  </a:lnTo>
                  <a:lnTo>
                    <a:pt x="1392" y="547"/>
                  </a:lnTo>
                  <a:lnTo>
                    <a:pt x="1094" y="572"/>
                  </a:lnTo>
                  <a:lnTo>
                    <a:pt x="820" y="597"/>
                  </a:lnTo>
                  <a:lnTo>
                    <a:pt x="580" y="630"/>
                  </a:lnTo>
                  <a:lnTo>
                    <a:pt x="381" y="663"/>
                  </a:lnTo>
                  <a:lnTo>
                    <a:pt x="224" y="688"/>
                  </a:lnTo>
                  <a:lnTo>
                    <a:pt x="99" y="713"/>
                  </a:lnTo>
                  <a:lnTo>
                    <a:pt x="25" y="729"/>
                  </a:lnTo>
                  <a:lnTo>
                    <a:pt x="0" y="738"/>
                  </a:lnTo>
                  <a:lnTo>
                    <a:pt x="340" y="100"/>
                  </a:lnTo>
                  <a:lnTo>
                    <a:pt x="945" y="42"/>
                  </a:lnTo>
                  <a:lnTo>
                    <a:pt x="1517" y="9"/>
                  </a:lnTo>
                  <a:lnTo>
                    <a:pt x="205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32"/>
            <p:cNvSpPr>
              <a:spLocks/>
            </p:cNvSpPr>
            <p:nvPr/>
          </p:nvSpPr>
          <p:spPr bwMode="auto">
            <a:xfrm>
              <a:off x="15189200" y="-15511463"/>
              <a:ext cx="6659562" cy="8745538"/>
            </a:xfrm>
            <a:custGeom>
              <a:avLst/>
              <a:gdLst>
                <a:gd name="T0" fmla="*/ 730 w 4195"/>
                <a:gd name="T1" fmla="*/ 0 h 5509"/>
                <a:gd name="T2" fmla="*/ 854 w 4195"/>
                <a:gd name="T3" fmla="*/ 8 h 5509"/>
                <a:gd name="T4" fmla="*/ 962 w 4195"/>
                <a:gd name="T5" fmla="*/ 33 h 5509"/>
                <a:gd name="T6" fmla="*/ 1103 w 4195"/>
                <a:gd name="T7" fmla="*/ 91 h 5509"/>
                <a:gd name="T8" fmla="*/ 1277 w 4195"/>
                <a:gd name="T9" fmla="*/ 182 h 5509"/>
                <a:gd name="T10" fmla="*/ 1476 w 4195"/>
                <a:gd name="T11" fmla="*/ 298 h 5509"/>
                <a:gd name="T12" fmla="*/ 1692 w 4195"/>
                <a:gd name="T13" fmla="*/ 439 h 5509"/>
                <a:gd name="T14" fmla="*/ 1932 w 4195"/>
                <a:gd name="T15" fmla="*/ 613 h 5509"/>
                <a:gd name="T16" fmla="*/ 2189 w 4195"/>
                <a:gd name="T17" fmla="*/ 820 h 5509"/>
                <a:gd name="T18" fmla="*/ 2462 w 4195"/>
                <a:gd name="T19" fmla="*/ 1052 h 5509"/>
                <a:gd name="T20" fmla="*/ 2744 w 4195"/>
                <a:gd name="T21" fmla="*/ 1317 h 5509"/>
                <a:gd name="T22" fmla="*/ 3035 w 4195"/>
                <a:gd name="T23" fmla="*/ 1607 h 5509"/>
                <a:gd name="T24" fmla="*/ 3325 w 4195"/>
                <a:gd name="T25" fmla="*/ 1930 h 5509"/>
                <a:gd name="T26" fmla="*/ 3615 w 4195"/>
                <a:gd name="T27" fmla="*/ 2278 h 5509"/>
                <a:gd name="T28" fmla="*/ 3905 w 4195"/>
                <a:gd name="T29" fmla="*/ 2659 h 5509"/>
                <a:gd name="T30" fmla="*/ 4195 w 4195"/>
                <a:gd name="T31" fmla="*/ 3065 h 5509"/>
                <a:gd name="T32" fmla="*/ 4187 w 4195"/>
                <a:gd name="T33" fmla="*/ 3082 h 5509"/>
                <a:gd name="T34" fmla="*/ 4162 w 4195"/>
                <a:gd name="T35" fmla="*/ 3140 h 5509"/>
                <a:gd name="T36" fmla="*/ 4120 w 4195"/>
                <a:gd name="T37" fmla="*/ 3214 h 5509"/>
                <a:gd name="T38" fmla="*/ 4062 w 4195"/>
                <a:gd name="T39" fmla="*/ 3322 h 5509"/>
                <a:gd name="T40" fmla="*/ 3988 w 4195"/>
                <a:gd name="T41" fmla="*/ 3455 h 5509"/>
                <a:gd name="T42" fmla="*/ 3888 w 4195"/>
                <a:gd name="T43" fmla="*/ 3596 h 5509"/>
                <a:gd name="T44" fmla="*/ 3781 w 4195"/>
                <a:gd name="T45" fmla="*/ 3761 h 5509"/>
                <a:gd name="T46" fmla="*/ 3648 w 4195"/>
                <a:gd name="T47" fmla="*/ 3935 h 5509"/>
                <a:gd name="T48" fmla="*/ 3499 w 4195"/>
                <a:gd name="T49" fmla="*/ 4109 h 5509"/>
                <a:gd name="T50" fmla="*/ 3333 w 4195"/>
                <a:gd name="T51" fmla="*/ 4291 h 5509"/>
                <a:gd name="T52" fmla="*/ 3142 w 4195"/>
                <a:gd name="T53" fmla="*/ 4474 h 5509"/>
                <a:gd name="T54" fmla="*/ 2935 w 4195"/>
                <a:gd name="T55" fmla="*/ 4656 h 5509"/>
                <a:gd name="T56" fmla="*/ 2703 w 4195"/>
                <a:gd name="T57" fmla="*/ 4830 h 5509"/>
                <a:gd name="T58" fmla="*/ 2454 w 4195"/>
                <a:gd name="T59" fmla="*/ 4987 h 5509"/>
                <a:gd name="T60" fmla="*/ 2181 w 4195"/>
                <a:gd name="T61" fmla="*/ 5137 h 5509"/>
                <a:gd name="T62" fmla="*/ 1890 w 4195"/>
                <a:gd name="T63" fmla="*/ 5261 h 5509"/>
                <a:gd name="T64" fmla="*/ 1575 w 4195"/>
                <a:gd name="T65" fmla="*/ 5369 h 5509"/>
                <a:gd name="T66" fmla="*/ 1236 w 4195"/>
                <a:gd name="T67" fmla="*/ 5443 h 5509"/>
                <a:gd name="T68" fmla="*/ 879 w 4195"/>
                <a:gd name="T69" fmla="*/ 5493 h 5509"/>
                <a:gd name="T70" fmla="*/ 489 w 4195"/>
                <a:gd name="T71" fmla="*/ 5509 h 5509"/>
                <a:gd name="T72" fmla="*/ 83 w 4195"/>
                <a:gd name="T73" fmla="*/ 5493 h 5509"/>
                <a:gd name="T74" fmla="*/ 83 w 4195"/>
                <a:gd name="T75" fmla="*/ 5460 h 5509"/>
                <a:gd name="T76" fmla="*/ 75 w 4195"/>
                <a:gd name="T77" fmla="*/ 5377 h 5509"/>
                <a:gd name="T78" fmla="*/ 67 w 4195"/>
                <a:gd name="T79" fmla="*/ 5253 h 5509"/>
                <a:gd name="T80" fmla="*/ 58 w 4195"/>
                <a:gd name="T81" fmla="*/ 5079 h 5509"/>
                <a:gd name="T82" fmla="*/ 50 w 4195"/>
                <a:gd name="T83" fmla="*/ 4871 h 5509"/>
                <a:gd name="T84" fmla="*/ 42 w 4195"/>
                <a:gd name="T85" fmla="*/ 4631 h 5509"/>
                <a:gd name="T86" fmla="*/ 25 w 4195"/>
                <a:gd name="T87" fmla="*/ 4366 h 5509"/>
                <a:gd name="T88" fmla="*/ 17 w 4195"/>
                <a:gd name="T89" fmla="*/ 4084 h 5509"/>
                <a:gd name="T90" fmla="*/ 9 w 4195"/>
                <a:gd name="T91" fmla="*/ 3786 h 5509"/>
                <a:gd name="T92" fmla="*/ 0 w 4195"/>
                <a:gd name="T93" fmla="*/ 3471 h 5509"/>
                <a:gd name="T94" fmla="*/ 0 w 4195"/>
                <a:gd name="T95" fmla="*/ 3165 h 5509"/>
                <a:gd name="T96" fmla="*/ 0 w 4195"/>
                <a:gd name="T97" fmla="*/ 2850 h 5509"/>
                <a:gd name="T98" fmla="*/ 0 w 4195"/>
                <a:gd name="T99" fmla="*/ 2552 h 5509"/>
                <a:gd name="T100" fmla="*/ 17 w 4195"/>
                <a:gd name="T101" fmla="*/ 2262 h 5509"/>
                <a:gd name="T102" fmla="*/ 34 w 4195"/>
                <a:gd name="T103" fmla="*/ 1988 h 5509"/>
                <a:gd name="T104" fmla="*/ 58 w 4195"/>
                <a:gd name="T105" fmla="*/ 1740 h 5509"/>
                <a:gd name="T106" fmla="*/ 83 w 4195"/>
                <a:gd name="T107" fmla="*/ 1524 h 5509"/>
                <a:gd name="T108" fmla="*/ 150 w 4195"/>
                <a:gd name="T109" fmla="*/ 1168 h 5509"/>
                <a:gd name="T110" fmla="*/ 216 w 4195"/>
                <a:gd name="T111" fmla="*/ 862 h 5509"/>
                <a:gd name="T112" fmla="*/ 282 w 4195"/>
                <a:gd name="T113" fmla="*/ 605 h 5509"/>
                <a:gd name="T114" fmla="*/ 349 w 4195"/>
                <a:gd name="T115" fmla="*/ 398 h 5509"/>
                <a:gd name="T116" fmla="*/ 431 w 4195"/>
                <a:gd name="T117" fmla="*/ 232 h 5509"/>
                <a:gd name="T118" fmla="*/ 514 w 4195"/>
                <a:gd name="T119" fmla="*/ 116 h 5509"/>
                <a:gd name="T120" fmla="*/ 614 w 4195"/>
                <a:gd name="T121" fmla="*/ 41 h 5509"/>
                <a:gd name="T122" fmla="*/ 730 w 4195"/>
                <a:gd name="T123" fmla="*/ 0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95" h="5509">
                  <a:moveTo>
                    <a:pt x="730" y="0"/>
                  </a:moveTo>
                  <a:lnTo>
                    <a:pt x="854" y="8"/>
                  </a:lnTo>
                  <a:lnTo>
                    <a:pt x="962" y="33"/>
                  </a:lnTo>
                  <a:lnTo>
                    <a:pt x="1103" y="91"/>
                  </a:lnTo>
                  <a:lnTo>
                    <a:pt x="1277" y="182"/>
                  </a:lnTo>
                  <a:lnTo>
                    <a:pt x="1476" y="298"/>
                  </a:lnTo>
                  <a:lnTo>
                    <a:pt x="1692" y="439"/>
                  </a:lnTo>
                  <a:lnTo>
                    <a:pt x="1932" y="613"/>
                  </a:lnTo>
                  <a:lnTo>
                    <a:pt x="2189" y="820"/>
                  </a:lnTo>
                  <a:lnTo>
                    <a:pt x="2462" y="1052"/>
                  </a:lnTo>
                  <a:lnTo>
                    <a:pt x="2744" y="1317"/>
                  </a:lnTo>
                  <a:lnTo>
                    <a:pt x="3035" y="1607"/>
                  </a:lnTo>
                  <a:lnTo>
                    <a:pt x="3325" y="1930"/>
                  </a:lnTo>
                  <a:lnTo>
                    <a:pt x="3615" y="2278"/>
                  </a:lnTo>
                  <a:lnTo>
                    <a:pt x="3905" y="2659"/>
                  </a:lnTo>
                  <a:lnTo>
                    <a:pt x="4195" y="3065"/>
                  </a:lnTo>
                  <a:lnTo>
                    <a:pt x="4187" y="3082"/>
                  </a:lnTo>
                  <a:lnTo>
                    <a:pt x="4162" y="3140"/>
                  </a:lnTo>
                  <a:lnTo>
                    <a:pt x="4120" y="3214"/>
                  </a:lnTo>
                  <a:lnTo>
                    <a:pt x="4062" y="3322"/>
                  </a:lnTo>
                  <a:lnTo>
                    <a:pt x="3988" y="3455"/>
                  </a:lnTo>
                  <a:lnTo>
                    <a:pt x="3888" y="3596"/>
                  </a:lnTo>
                  <a:lnTo>
                    <a:pt x="3781" y="3761"/>
                  </a:lnTo>
                  <a:lnTo>
                    <a:pt x="3648" y="3935"/>
                  </a:lnTo>
                  <a:lnTo>
                    <a:pt x="3499" y="4109"/>
                  </a:lnTo>
                  <a:lnTo>
                    <a:pt x="3333" y="4291"/>
                  </a:lnTo>
                  <a:lnTo>
                    <a:pt x="3142" y="4474"/>
                  </a:lnTo>
                  <a:lnTo>
                    <a:pt x="2935" y="4656"/>
                  </a:lnTo>
                  <a:lnTo>
                    <a:pt x="2703" y="4830"/>
                  </a:lnTo>
                  <a:lnTo>
                    <a:pt x="2454" y="4987"/>
                  </a:lnTo>
                  <a:lnTo>
                    <a:pt x="2181" y="5137"/>
                  </a:lnTo>
                  <a:lnTo>
                    <a:pt x="1890" y="5261"/>
                  </a:lnTo>
                  <a:lnTo>
                    <a:pt x="1575" y="5369"/>
                  </a:lnTo>
                  <a:lnTo>
                    <a:pt x="1236" y="5443"/>
                  </a:lnTo>
                  <a:lnTo>
                    <a:pt x="879" y="5493"/>
                  </a:lnTo>
                  <a:lnTo>
                    <a:pt x="489" y="5509"/>
                  </a:lnTo>
                  <a:lnTo>
                    <a:pt x="83" y="5493"/>
                  </a:lnTo>
                  <a:lnTo>
                    <a:pt x="83" y="5460"/>
                  </a:lnTo>
                  <a:lnTo>
                    <a:pt x="75" y="5377"/>
                  </a:lnTo>
                  <a:lnTo>
                    <a:pt x="67" y="5253"/>
                  </a:lnTo>
                  <a:lnTo>
                    <a:pt x="58" y="5079"/>
                  </a:lnTo>
                  <a:lnTo>
                    <a:pt x="50" y="4871"/>
                  </a:lnTo>
                  <a:lnTo>
                    <a:pt x="42" y="4631"/>
                  </a:lnTo>
                  <a:lnTo>
                    <a:pt x="25" y="4366"/>
                  </a:lnTo>
                  <a:lnTo>
                    <a:pt x="17" y="4084"/>
                  </a:lnTo>
                  <a:lnTo>
                    <a:pt x="9" y="3786"/>
                  </a:lnTo>
                  <a:lnTo>
                    <a:pt x="0" y="3471"/>
                  </a:lnTo>
                  <a:lnTo>
                    <a:pt x="0" y="3165"/>
                  </a:lnTo>
                  <a:lnTo>
                    <a:pt x="0" y="2850"/>
                  </a:lnTo>
                  <a:lnTo>
                    <a:pt x="0" y="2552"/>
                  </a:lnTo>
                  <a:lnTo>
                    <a:pt x="17" y="2262"/>
                  </a:lnTo>
                  <a:lnTo>
                    <a:pt x="34" y="1988"/>
                  </a:lnTo>
                  <a:lnTo>
                    <a:pt x="58" y="1740"/>
                  </a:lnTo>
                  <a:lnTo>
                    <a:pt x="83" y="1524"/>
                  </a:lnTo>
                  <a:lnTo>
                    <a:pt x="150" y="1168"/>
                  </a:lnTo>
                  <a:lnTo>
                    <a:pt x="216" y="862"/>
                  </a:lnTo>
                  <a:lnTo>
                    <a:pt x="282" y="605"/>
                  </a:lnTo>
                  <a:lnTo>
                    <a:pt x="349" y="398"/>
                  </a:lnTo>
                  <a:lnTo>
                    <a:pt x="431" y="232"/>
                  </a:lnTo>
                  <a:lnTo>
                    <a:pt x="514" y="116"/>
                  </a:lnTo>
                  <a:lnTo>
                    <a:pt x="614" y="41"/>
                  </a:lnTo>
                  <a:lnTo>
                    <a:pt x="7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33"/>
            <p:cNvSpPr>
              <a:spLocks/>
            </p:cNvSpPr>
            <p:nvPr/>
          </p:nvSpPr>
          <p:spPr bwMode="auto">
            <a:xfrm>
              <a:off x="14492288" y="-4359275"/>
              <a:ext cx="1671637" cy="3775075"/>
            </a:xfrm>
            <a:custGeom>
              <a:avLst/>
              <a:gdLst>
                <a:gd name="T0" fmla="*/ 522 w 1053"/>
                <a:gd name="T1" fmla="*/ 0 h 2378"/>
                <a:gd name="T2" fmla="*/ 663 w 1053"/>
                <a:gd name="T3" fmla="*/ 25 h 2378"/>
                <a:gd name="T4" fmla="*/ 796 w 1053"/>
                <a:gd name="T5" fmla="*/ 75 h 2378"/>
                <a:gd name="T6" fmla="*/ 895 w 1053"/>
                <a:gd name="T7" fmla="*/ 158 h 2378"/>
                <a:gd name="T8" fmla="*/ 978 w 1053"/>
                <a:gd name="T9" fmla="*/ 266 h 2378"/>
                <a:gd name="T10" fmla="*/ 1036 w 1053"/>
                <a:gd name="T11" fmla="*/ 390 h 2378"/>
                <a:gd name="T12" fmla="*/ 1053 w 1053"/>
                <a:gd name="T13" fmla="*/ 531 h 2378"/>
                <a:gd name="T14" fmla="*/ 1053 w 1053"/>
                <a:gd name="T15" fmla="*/ 1856 h 2378"/>
                <a:gd name="T16" fmla="*/ 1036 w 1053"/>
                <a:gd name="T17" fmla="*/ 1989 h 2378"/>
                <a:gd name="T18" fmla="*/ 978 w 1053"/>
                <a:gd name="T19" fmla="*/ 2121 h 2378"/>
                <a:gd name="T20" fmla="*/ 895 w 1053"/>
                <a:gd name="T21" fmla="*/ 2229 h 2378"/>
                <a:gd name="T22" fmla="*/ 796 w 1053"/>
                <a:gd name="T23" fmla="*/ 2312 h 2378"/>
                <a:gd name="T24" fmla="*/ 663 w 1053"/>
                <a:gd name="T25" fmla="*/ 2362 h 2378"/>
                <a:gd name="T26" fmla="*/ 522 w 1053"/>
                <a:gd name="T27" fmla="*/ 2378 h 2378"/>
                <a:gd name="T28" fmla="*/ 390 w 1053"/>
                <a:gd name="T29" fmla="*/ 2362 h 2378"/>
                <a:gd name="T30" fmla="*/ 257 w 1053"/>
                <a:gd name="T31" fmla="*/ 2312 h 2378"/>
                <a:gd name="T32" fmla="*/ 149 w 1053"/>
                <a:gd name="T33" fmla="*/ 2229 h 2378"/>
                <a:gd name="T34" fmla="*/ 66 w 1053"/>
                <a:gd name="T35" fmla="*/ 2121 h 2378"/>
                <a:gd name="T36" fmla="*/ 17 w 1053"/>
                <a:gd name="T37" fmla="*/ 1989 h 2378"/>
                <a:gd name="T38" fmla="*/ 0 w 1053"/>
                <a:gd name="T39" fmla="*/ 1856 h 2378"/>
                <a:gd name="T40" fmla="*/ 0 w 1053"/>
                <a:gd name="T41" fmla="*/ 531 h 2378"/>
                <a:gd name="T42" fmla="*/ 17 w 1053"/>
                <a:gd name="T43" fmla="*/ 390 h 2378"/>
                <a:gd name="T44" fmla="*/ 66 w 1053"/>
                <a:gd name="T45" fmla="*/ 266 h 2378"/>
                <a:gd name="T46" fmla="*/ 149 w 1053"/>
                <a:gd name="T47" fmla="*/ 158 h 2378"/>
                <a:gd name="T48" fmla="*/ 257 w 1053"/>
                <a:gd name="T49" fmla="*/ 75 h 2378"/>
                <a:gd name="T50" fmla="*/ 390 w 1053"/>
                <a:gd name="T51" fmla="*/ 25 h 2378"/>
                <a:gd name="T52" fmla="*/ 522 w 1053"/>
                <a:gd name="T53" fmla="*/ 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3" h="2378">
                  <a:moveTo>
                    <a:pt x="522" y="0"/>
                  </a:moveTo>
                  <a:lnTo>
                    <a:pt x="663" y="25"/>
                  </a:lnTo>
                  <a:lnTo>
                    <a:pt x="796" y="75"/>
                  </a:lnTo>
                  <a:lnTo>
                    <a:pt x="895" y="158"/>
                  </a:lnTo>
                  <a:lnTo>
                    <a:pt x="978" y="266"/>
                  </a:lnTo>
                  <a:lnTo>
                    <a:pt x="1036" y="390"/>
                  </a:lnTo>
                  <a:lnTo>
                    <a:pt x="1053" y="531"/>
                  </a:lnTo>
                  <a:lnTo>
                    <a:pt x="1053" y="1856"/>
                  </a:lnTo>
                  <a:lnTo>
                    <a:pt x="1036" y="1989"/>
                  </a:lnTo>
                  <a:lnTo>
                    <a:pt x="978" y="2121"/>
                  </a:lnTo>
                  <a:lnTo>
                    <a:pt x="895" y="2229"/>
                  </a:lnTo>
                  <a:lnTo>
                    <a:pt x="796" y="2312"/>
                  </a:lnTo>
                  <a:lnTo>
                    <a:pt x="663" y="2362"/>
                  </a:lnTo>
                  <a:lnTo>
                    <a:pt x="522" y="2378"/>
                  </a:lnTo>
                  <a:lnTo>
                    <a:pt x="390" y="2362"/>
                  </a:lnTo>
                  <a:lnTo>
                    <a:pt x="257" y="2312"/>
                  </a:lnTo>
                  <a:lnTo>
                    <a:pt x="149" y="2229"/>
                  </a:lnTo>
                  <a:lnTo>
                    <a:pt x="66" y="2121"/>
                  </a:lnTo>
                  <a:lnTo>
                    <a:pt x="17" y="1989"/>
                  </a:lnTo>
                  <a:lnTo>
                    <a:pt x="0" y="1856"/>
                  </a:lnTo>
                  <a:lnTo>
                    <a:pt x="0" y="531"/>
                  </a:lnTo>
                  <a:lnTo>
                    <a:pt x="17" y="390"/>
                  </a:lnTo>
                  <a:lnTo>
                    <a:pt x="66" y="266"/>
                  </a:lnTo>
                  <a:lnTo>
                    <a:pt x="149" y="158"/>
                  </a:lnTo>
                  <a:lnTo>
                    <a:pt x="257" y="75"/>
                  </a:lnTo>
                  <a:lnTo>
                    <a:pt x="390" y="25"/>
                  </a:lnTo>
                  <a:lnTo>
                    <a:pt x="522"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34"/>
            <p:cNvSpPr>
              <a:spLocks/>
            </p:cNvSpPr>
            <p:nvPr/>
          </p:nvSpPr>
          <p:spPr bwMode="auto">
            <a:xfrm>
              <a:off x="5543550" y="968375"/>
              <a:ext cx="696912" cy="2603500"/>
            </a:xfrm>
            <a:custGeom>
              <a:avLst/>
              <a:gdLst>
                <a:gd name="T0" fmla="*/ 315 w 439"/>
                <a:gd name="T1" fmla="*/ 0 h 1640"/>
                <a:gd name="T2" fmla="*/ 356 w 439"/>
                <a:gd name="T3" fmla="*/ 25 h 1640"/>
                <a:gd name="T4" fmla="*/ 389 w 439"/>
                <a:gd name="T5" fmla="*/ 91 h 1640"/>
                <a:gd name="T6" fmla="*/ 414 w 439"/>
                <a:gd name="T7" fmla="*/ 190 h 1640"/>
                <a:gd name="T8" fmla="*/ 431 w 439"/>
                <a:gd name="T9" fmla="*/ 323 h 1640"/>
                <a:gd name="T10" fmla="*/ 439 w 439"/>
                <a:gd name="T11" fmla="*/ 480 h 1640"/>
                <a:gd name="T12" fmla="*/ 431 w 439"/>
                <a:gd name="T13" fmla="*/ 654 h 1640"/>
                <a:gd name="T14" fmla="*/ 414 w 439"/>
                <a:gd name="T15" fmla="*/ 845 h 1640"/>
                <a:gd name="T16" fmla="*/ 381 w 439"/>
                <a:gd name="T17" fmla="*/ 1060 h 1640"/>
                <a:gd name="T18" fmla="*/ 340 w 439"/>
                <a:gd name="T19" fmla="*/ 1251 h 1640"/>
                <a:gd name="T20" fmla="*/ 290 w 439"/>
                <a:gd name="T21" fmla="*/ 1416 h 1640"/>
                <a:gd name="T22" fmla="*/ 232 w 439"/>
                <a:gd name="T23" fmla="*/ 1541 h 1640"/>
                <a:gd name="T24" fmla="*/ 174 w 439"/>
                <a:gd name="T25" fmla="*/ 1615 h 1640"/>
                <a:gd name="T26" fmla="*/ 116 w 439"/>
                <a:gd name="T27" fmla="*/ 1640 h 1640"/>
                <a:gd name="T28" fmla="*/ 74 w 439"/>
                <a:gd name="T29" fmla="*/ 1607 h 1640"/>
                <a:gd name="T30" fmla="*/ 41 w 439"/>
                <a:gd name="T31" fmla="*/ 1541 h 1640"/>
                <a:gd name="T32" fmla="*/ 16 w 439"/>
                <a:gd name="T33" fmla="*/ 1441 h 1640"/>
                <a:gd name="T34" fmla="*/ 0 w 439"/>
                <a:gd name="T35" fmla="*/ 1309 h 1640"/>
                <a:gd name="T36" fmla="*/ 0 w 439"/>
                <a:gd name="T37" fmla="*/ 1160 h 1640"/>
                <a:gd name="T38" fmla="*/ 0 w 439"/>
                <a:gd name="T39" fmla="*/ 986 h 1640"/>
                <a:gd name="T40" fmla="*/ 16 w 439"/>
                <a:gd name="T41" fmla="*/ 795 h 1640"/>
                <a:gd name="T42" fmla="*/ 50 w 439"/>
                <a:gd name="T43" fmla="*/ 580 h 1640"/>
                <a:gd name="T44" fmla="*/ 99 w 439"/>
                <a:gd name="T45" fmla="*/ 381 h 1640"/>
                <a:gd name="T46" fmla="*/ 149 w 439"/>
                <a:gd name="T47" fmla="*/ 223 h 1640"/>
                <a:gd name="T48" fmla="*/ 199 w 439"/>
                <a:gd name="T49" fmla="*/ 99 h 1640"/>
                <a:gd name="T50" fmla="*/ 257 w 439"/>
                <a:gd name="T51" fmla="*/ 25 h 1640"/>
                <a:gd name="T52" fmla="*/ 315 w 439"/>
                <a:gd name="T53"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640">
                  <a:moveTo>
                    <a:pt x="315" y="0"/>
                  </a:moveTo>
                  <a:lnTo>
                    <a:pt x="356" y="25"/>
                  </a:lnTo>
                  <a:lnTo>
                    <a:pt x="389" y="91"/>
                  </a:lnTo>
                  <a:lnTo>
                    <a:pt x="414" y="190"/>
                  </a:lnTo>
                  <a:lnTo>
                    <a:pt x="431" y="323"/>
                  </a:lnTo>
                  <a:lnTo>
                    <a:pt x="439" y="480"/>
                  </a:lnTo>
                  <a:lnTo>
                    <a:pt x="431" y="654"/>
                  </a:lnTo>
                  <a:lnTo>
                    <a:pt x="414" y="845"/>
                  </a:lnTo>
                  <a:lnTo>
                    <a:pt x="381" y="1060"/>
                  </a:lnTo>
                  <a:lnTo>
                    <a:pt x="340" y="1251"/>
                  </a:lnTo>
                  <a:lnTo>
                    <a:pt x="290" y="1416"/>
                  </a:lnTo>
                  <a:lnTo>
                    <a:pt x="232" y="1541"/>
                  </a:lnTo>
                  <a:lnTo>
                    <a:pt x="174" y="1615"/>
                  </a:lnTo>
                  <a:lnTo>
                    <a:pt x="116" y="1640"/>
                  </a:lnTo>
                  <a:lnTo>
                    <a:pt x="74" y="1607"/>
                  </a:lnTo>
                  <a:lnTo>
                    <a:pt x="41" y="1541"/>
                  </a:lnTo>
                  <a:lnTo>
                    <a:pt x="16" y="1441"/>
                  </a:lnTo>
                  <a:lnTo>
                    <a:pt x="0" y="1309"/>
                  </a:lnTo>
                  <a:lnTo>
                    <a:pt x="0" y="1160"/>
                  </a:lnTo>
                  <a:lnTo>
                    <a:pt x="0" y="986"/>
                  </a:lnTo>
                  <a:lnTo>
                    <a:pt x="16" y="795"/>
                  </a:lnTo>
                  <a:lnTo>
                    <a:pt x="50" y="580"/>
                  </a:lnTo>
                  <a:lnTo>
                    <a:pt x="99" y="381"/>
                  </a:lnTo>
                  <a:lnTo>
                    <a:pt x="149" y="223"/>
                  </a:lnTo>
                  <a:lnTo>
                    <a:pt x="199" y="99"/>
                  </a:lnTo>
                  <a:lnTo>
                    <a:pt x="257" y="25"/>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6035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Today’s Presentation</a:t>
            </a:r>
          </a:p>
        </p:txBody>
      </p:sp>
      <p:graphicFrame>
        <p:nvGraphicFramePr>
          <p:cNvPr id="3" name="Diagram 2">
            <a:extLst>
              <a:ext uri="{FF2B5EF4-FFF2-40B4-BE49-F238E27FC236}">
                <a16:creationId xmlns:a16="http://schemas.microsoft.com/office/drawing/2014/main" id="{B39DAC74-B6F5-4D64-8B34-0CBA321DE740}"/>
              </a:ext>
            </a:extLst>
          </p:cNvPr>
          <p:cNvGraphicFramePr/>
          <p:nvPr>
            <p:extLst>
              <p:ext uri="{D42A27DB-BD31-4B8C-83A1-F6EECF244321}">
                <p14:modId xmlns:p14="http://schemas.microsoft.com/office/powerpoint/2010/main" val="113138355"/>
              </p:ext>
            </p:extLst>
          </p:nvPr>
        </p:nvGraphicFramePr>
        <p:xfrm>
          <a:off x="4229100" y="1060450"/>
          <a:ext cx="4495800" cy="4737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12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iWave</a:t>
            </a:r>
            <a:r>
              <a:rPr lang="en-US" dirty="0"/>
              <a:t> Methodology</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DE4147B5-AB14-4C79-B396-C3E77D8B501D}"/>
              </a:ext>
            </a:extLst>
          </p:cNvPr>
          <p:cNvSpPr txBox="1"/>
          <p:nvPr/>
        </p:nvSpPr>
        <p:spPr>
          <a:xfrm>
            <a:off x="3881284" y="2286000"/>
            <a:ext cx="4584290" cy="2834148"/>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dirty="0">
                <a:latin typeface="Arial" panose="020B0604020202020204" pitchFamily="34" charset="0"/>
                <a:cs typeface="Arial" panose="020B0604020202020204" pitchFamily="34" charset="0"/>
              </a:rPr>
              <a:t>Records that screened with charitable contribution matches were more likely to have higher verified ratings than initial screened rating.</a:t>
            </a:r>
          </a:p>
          <a:p>
            <a:pPr algn="ctr" defTabSz="914293">
              <a:spcBef>
                <a:spcPts val="1500"/>
              </a:spcBef>
            </a:pP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flipH="1">
            <a:off x="-22123" y="2790102"/>
            <a:ext cx="3068841" cy="1825943"/>
            <a:chOff x="7927036" y="908720"/>
            <a:chExt cx="4261788" cy="2535740"/>
          </a:xfrm>
        </p:grpSpPr>
        <p:grpSp>
          <p:nvGrpSpPr>
            <p:cNvPr id="7" name="Group 6"/>
            <p:cNvGrpSpPr/>
            <p:nvPr/>
          </p:nvGrpSpPr>
          <p:grpSpPr>
            <a:xfrm>
              <a:off x="7969508" y="2605458"/>
              <a:ext cx="839002" cy="839002"/>
              <a:chOff x="-2317750" y="-1033463"/>
              <a:chExt cx="6619875" cy="6619876"/>
            </a:xfrm>
          </p:grpSpPr>
          <p:sp>
            <p:nvSpPr>
              <p:cNvPr id="15" name="Freeform 40"/>
              <p:cNvSpPr>
                <a:spLocks/>
              </p:cNvSpPr>
              <p:nvPr/>
            </p:nvSpPr>
            <p:spPr bwMode="auto">
              <a:xfrm>
                <a:off x="-2317750" y="-1033463"/>
                <a:ext cx="6619875" cy="6619876"/>
              </a:xfrm>
              <a:custGeom>
                <a:avLst/>
                <a:gdLst>
                  <a:gd name="T0" fmla="*/ 2211 w 4170"/>
                  <a:gd name="T1" fmla="*/ 4 h 4170"/>
                  <a:gd name="T2" fmla="*/ 2460 w 4170"/>
                  <a:gd name="T3" fmla="*/ 35 h 4170"/>
                  <a:gd name="T4" fmla="*/ 2698 w 4170"/>
                  <a:gd name="T5" fmla="*/ 93 h 4170"/>
                  <a:gd name="T6" fmla="*/ 2924 w 4170"/>
                  <a:gd name="T7" fmla="*/ 176 h 4170"/>
                  <a:gd name="T8" fmla="*/ 3137 w 4170"/>
                  <a:gd name="T9" fmla="*/ 285 h 4170"/>
                  <a:gd name="T10" fmla="*/ 3335 w 4170"/>
                  <a:gd name="T11" fmla="*/ 417 h 4170"/>
                  <a:gd name="T12" fmla="*/ 3516 w 4170"/>
                  <a:gd name="T13" fmla="*/ 570 h 4170"/>
                  <a:gd name="T14" fmla="*/ 3679 w 4170"/>
                  <a:gd name="T15" fmla="*/ 742 h 4170"/>
                  <a:gd name="T16" fmla="*/ 3822 w 4170"/>
                  <a:gd name="T17" fmla="*/ 932 h 4170"/>
                  <a:gd name="T18" fmla="*/ 3942 w 4170"/>
                  <a:gd name="T19" fmla="*/ 1138 h 4170"/>
                  <a:gd name="T20" fmla="*/ 4039 w 4170"/>
                  <a:gd name="T21" fmla="*/ 1359 h 4170"/>
                  <a:gd name="T22" fmla="*/ 4110 w 4170"/>
                  <a:gd name="T23" fmla="*/ 1590 h 4170"/>
                  <a:gd name="T24" fmla="*/ 4154 w 4170"/>
                  <a:gd name="T25" fmla="*/ 1833 h 4170"/>
                  <a:gd name="T26" fmla="*/ 4170 w 4170"/>
                  <a:gd name="T27" fmla="*/ 2085 h 4170"/>
                  <a:gd name="T28" fmla="*/ 4154 w 4170"/>
                  <a:gd name="T29" fmla="*/ 2337 h 4170"/>
                  <a:gd name="T30" fmla="*/ 4110 w 4170"/>
                  <a:gd name="T31" fmla="*/ 2580 h 4170"/>
                  <a:gd name="T32" fmla="*/ 4039 w 4170"/>
                  <a:gd name="T33" fmla="*/ 2813 h 4170"/>
                  <a:gd name="T34" fmla="*/ 3942 w 4170"/>
                  <a:gd name="T35" fmla="*/ 3033 h 4170"/>
                  <a:gd name="T36" fmla="*/ 3822 w 4170"/>
                  <a:gd name="T37" fmla="*/ 3238 h 4170"/>
                  <a:gd name="T38" fmla="*/ 3679 w 4170"/>
                  <a:gd name="T39" fmla="*/ 3428 h 4170"/>
                  <a:gd name="T40" fmla="*/ 3516 w 4170"/>
                  <a:gd name="T41" fmla="*/ 3600 h 4170"/>
                  <a:gd name="T42" fmla="*/ 3335 w 4170"/>
                  <a:gd name="T43" fmla="*/ 3754 h 4170"/>
                  <a:gd name="T44" fmla="*/ 3137 w 4170"/>
                  <a:gd name="T45" fmla="*/ 3885 h 4170"/>
                  <a:gd name="T46" fmla="*/ 2924 w 4170"/>
                  <a:gd name="T47" fmla="*/ 3994 h 4170"/>
                  <a:gd name="T48" fmla="*/ 2698 w 4170"/>
                  <a:gd name="T49" fmla="*/ 4079 h 4170"/>
                  <a:gd name="T50" fmla="*/ 2460 w 4170"/>
                  <a:gd name="T51" fmla="*/ 4136 h 4170"/>
                  <a:gd name="T52" fmla="*/ 2211 w 4170"/>
                  <a:gd name="T53" fmla="*/ 4166 h 4170"/>
                  <a:gd name="T54" fmla="*/ 1958 w 4170"/>
                  <a:gd name="T55" fmla="*/ 4166 h 4170"/>
                  <a:gd name="T56" fmla="*/ 1710 w 4170"/>
                  <a:gd name="T57" fmla="*/ 4136 h 4170"/>
                  <a:gd name="T58" fmla="*/ 1472 w 4170"/>
                  <a:gd name="T59" fmla="*/ 4079 h 4170"/>
                  <a:gd name="T60" fmla="*/ 1246 w 4170"/>
                  <a:gd name="T61" fmla="*/ 3994 h 4170"/>
                  <a:gd name="T62" fmla="*/ 1033 w 4170"/>
                  <a:gd name="T63" fmla="*/ 3885 h 4170"/>
                  <a:gd name="T64" fmla="*/ 834 w 4170"/>
                  <a:gd name="T65" fmla="*/ 3754 h 4170"/>
                  <a:gd name="T66" fmla="*/ 653 w 4170"/>
                  <a:gd name="T67" fmla="*/ 3600 h 4170"/>
                  <a:gd name="T68" fmla="*/ 490 w 4170"/>
                  <a:gd name="T69" fmla="*/ 3428 h 4170"/>
                  <a:gd name="T70" fmla="*/ 348 w 4170"/>
                  <a:gd name="T71" fmla="*/ 3238 h 4170"/>
                  <a:gd name="T72" fmla="*/ 227 w 4170"/>
                  <a:gd name="T73" fmla="*/ 3033 h 4170"/>
                  <a:gd name="T74" fmla="*/ 130 w 4170"/>
                  <a:gd name="T75" fmla="*/ 2813 h 4170"/>
                  <a:gd name="T76" fmla="*/ 59 w 4170"/>
                  <a:gd name="T77" fmla="*/ 2580 h 4170"/>
                  <a:gd name="T78" fmla="*/ 15 w 4170"/>
                  <a:gd name="T79" fmla="*/ 2337 h 4170"/>
                  <a:gd name="T80" fmla="*/ 0 w 4170"/>
                  <a:gd name="T81" fmla="*/ 2085 h 4170"/>
                  <a:gd name="T82" fmla="*/ 15 w 4170"/>
                  <a:gd name="T83" fmla="*/ 1833 h 4170"/>
                  <a:gd name="T84" fmla="*/ 59 w 4170"/>
                  <a:gd name="T85" fmla="*/ 1590 h 4170"/>
                  <a:gd name="T86" fmla="*/ 130 w 4170"/>
                  <a:gd name="T87" fmla="*/ 1359 h 4170"/>
                  <a:gd name="T88" fmla="*/ 227 w 4170"/>
                  <a:gd name="T89" fmla="*/ 1138 h 4170"/>
                  <a:gd name="T90" fmla="*/ 348 w 4170"/>
                  <a:gd name="T91" fmla="*/ 932 h 4170"/>
                  <a:gd name="T92" fmla="*/ 490 w 4170"/>
                  <a:gd name="T93" fmla="*/ 742 h 4170"/>
                  <a:gd name="T94" fmla="*/ 653 w 4170"/>
                  <a:gd name="T95" fmla="*/ 570 h 4170"/>
                  <a:gd name="T96" fmla="*/ 834 w 4170"/>
                  <a:gd name="T97" fmla="*/ 417 h 4170"/>
                  <a:gd name="T98" fmla="*/ 1033 w 4170"/>
                  <a:gd name="T99" fmla="*/ 285 h 4170"/>
                  <a:gd name="T100" fmla="*/ 1246 w 4170"/>
                  <a:gd name="T101" fmla="*/ 176 h 4170"/>
                  <a:gd name="T102" fmla="*/ 1472 w 4170"/>
                  <a:gd name="T103" fmla="*/ 93 h 4170"/>
                  <a:gd name="T104" fmla="*/ 1710 w 4170"/>
                  <a:gd name="T105" fmla="*/ 35 h 4170"/>
                  <a:gd name="T106" fmla="*/ 1958 w 4170"/>
                  <a:gd name="T107" fmla="*/ 4 h 4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0" h="4170">
                    <a:moveTo>
                      <a:pt x="2085" y="0"/>
                    </a:moveTo>
                    <a:lnTo>
                      <a:pt x="2211" y="4"/>
                    </a:lnTo>
                    <a:lnTo>
                      <a:pt x="2337" y="16"/>
                    </a:lnTo>
                    <a:lnTo>
                      <a:pt x="2460" y="35"/>
                    </a:lnTo>
                    <a:lnTo>
                      <a:pt x="2580" y="60"/>
                    </a:lnTo>
                    <a:lnTo>
                      <a:pt x="2698" y="93"/>
                    </a:lnTo>
                    <a:lnTo>
                      <a:pt x="2811" y="131"/>
                    </a:lnTo>
                    <a:lnTo>
                      <a:pt x="2924" y="176"/>
                    </a:lnTo>
                    <a:lnTo>
                      <a:pt x="3032" y="228"/>
                    </a:lnTo>
                    <a:lnTo>
                      <a:pt x="3137" y="285"/>
                    </a:lnTo>
                    <a:lnTo>
                      <a:pt x="3238" y="348"/>
                    </a:lnTo>
                    <a:lnTo>
                      <a:pt x="3335" y="417"/>
                    </a:lnTo>
                    <a:lnTo>
                      <a:pt x="3428" y="491"/>
                    </a:lnTo>
                    <a:lnTo>
                      <a:pt x="3516" y="570"/>
                    </a:lnTo>
                    <a:lnTo>
                      <a:pt x="3600" y="654"/>
                    </a:lnTo>
                    <a:lnTo>
                      <a:pt x="3679" y="742"/>
                    </a:lnTo>
                    <a:lnTo>
                      <a:pt x="3753" y="835"/>
                    </a:lnTo>
                    <a:lnTo>
                      <a:pt x="3822" y="932"/>
                    </a:lnTo>
                    <a:lnTo>
                      <a:pt x="3885" y="1033"/>
                    </a:lnTo>
                    <a:lnTo>
                      <a:pt x="3942" y="1138"/>
                    </a:lnTo>
                    <a:lnTo>
                      <a:pt x="3994" y="1246"/>
                    </a:lnTo>
                    <a:lnTo>
                      <a:pt x="4039" y="1359"/>
                    </a:lnTo>
                    <a:lnTo>
                      <a:pt x="4077" y="1472"/>
                    </a:lnTo>
                    <a:lnTo>
                      <a:pt x="4110" y="1590"/>
                    </a:lnTo>
                    <a:lnTo>
                      <a:pt x="4135" y="1710"/>
                    </a:lnTo>
                    <a:lnTo>
                      <a:pt x="4154" y="1833"/>
                    </a:lnTo>
                    <a:lnTo>
                      <a:pt x="4166" y="1959"/>
                    </a:lnTo>
                    <a:lnTo>
                      <a:pt x="4170" y="2085"/>
                    </a:lnTo>
                    <a:lnTo>
                      <a:pt x="4166" y="2212"/>
                    </a:lnTo>
                    <a:lnTo>
                      <a:pt x="4154" y="2337"/>
                    </a:lnTo>
                    <a:lnTo>
                      <a:pt x="4135" y="2460"/>
                    </a:lnTo>
                    <a:lnTo>
                      <a:pt x="4110" y="2580"/>
                    </a:lnTo>
                    <a:lnTo>
                      <a:pt x="4077" y="2698"/>
                    </a:lnTo>
                    <a:lnTo>
                      <a:pt x="4039" y="2813"/>
                    </a:lnTo>
                    <a:lnTo>
                      <a:pt x="3994" y="2924"/>
                    </a:lnTo>
                    <a:lnTo>
                      <a:pt x="3942" y="3033"/>
                    </a:lnTo>
                    <a:lnTo>
                      <a:pt x="3885" y="3137"/>
                    </a:lnTo>
                    <a:lnTo>
                      <a:pt x="3822" y="3238"/>
                    </a:lnTo>
                    <a:lnTo>
                      <a:pt x="3753" y="3336"/>
                    </a:lnTo>
                    <a:lnTo>
                      <a:pt x="3679" y="3428"/>
                    </a:lnTo>
                    <a:lnTo>
                      <a:pt x="3600" y="3517"/>
                    </a:lnTo>
                    <a:lnTo>
                      <a:pt x="3516" y="3600"/>
                    </a:lnTo>
                    <a:lnTo>
                      <a:pt x="3428" y="3680"/>
                    </a:lnTo>
                    <a:lnTo>
                      <a:pt x="3335" y="3754"/>
                    </a:lnTo>
                    <a:lnTo>
                      <a:pt x="3238" y="3822"/>
                    </a:lnTo>
                    <a:lnTo>
                      <a:pt x="3137" y="3885"/>
                    </a:lnTo>
                    <a:lnTo>
                      <a:pt x="3032" y="3943"/>
                    </a:lnTo>
                    <a:lnTo>
                      <a:pt x="2924" y="3994"/>
                    </a:lnTo>
                    <a:lnTo>
                      <a:pt x="2811" y="4040"/>
                    </a:lnTo>
                    <a:lnTo>
                      <a:pt x="2698" y="4079"/>
                    </a:lnTo>
                    <a:lnTo>
                      <a:pt x="2580" y="4111"/>
                    </a:lnTo>
                    <a:lnTo>
                      <a:pt x="2460" y="4136"/>
                    </a:lnTo>
                    <a:lnTo>
                      <a:pt x="2337" y="4155"/>
                    </a:lnTo>
                    <a:lnTo>
                      <a:pt x="2211" y="4166"/>
                    </a:lnTo>
                    <a:lnTo>
                      <a:pt x="2085" y="4170"/>
                    </a:lnTo>
                    <a:lnTo>
                      <a:pt x="1958" y="4166"/>
                    </a:lnTo>
                    <a:lnTo>
                      <a:pt x="1833" y="4155"/>
                    </a:lnTo>
                    <a:lnTo>
                      <a:pt x="1710" y="4136"/>
                    </a:lnTo>
                    <a:lnTo>
                      <a:pt x="1590" y="4111"/>
                    </a:lnTo>
                    <a:lnTo>
                      <a:pt x="1472" y="4079"/>
                    </a:lnTo>
                    <a:lnTo>
                      <a:pt x="1357" y="4040"/>
                    </a:lnTo>
                    <a:lnTo>
                      <a:pt x="1246" y="3994"/>
                    </a:lnTo>
                    <a:lnTo>
                      <a:pt x="1137" y="3943"/>
                    </a:lnTo>
                    <a:lnTo>
                      <a:pt x="1033" y="3885"/>
                    </a:lnTo>
                    <a:lnTo>
                      <a:pt x="932" y="3822"/>
                    </a:lnTo>
                    <a:lnTo>
                      <a:pt x="834" y="3754"/>
                    </a:lnTo>
                    <a:lnTo>
                      <a:pt x="742" y="3680"/>
                    </a:lnTo>
                    <a:lnTo>
                      <a:pt x="653" y="3600"/>
                    </a:lnTo>
                    <a:lnTo>
                      <a:pt x="570" y="3517"/>
                    </a:lnTo>
                    <a:lnTo>
                      <a:pt x="490" y="3428"/>
                    </a:lnTo>
                    <a:lnTo>
                      <a:pt x="416" y="3336"/>
                    </a:lnTo>
                    <a:lnTo>
                      <a:pt x="348" y="3238"/>
                    </a:lnTo>
                    <a:lnTo>
                      <a:pt x="285" y="3137"/>
                    </a:lnTo>
                    <a:lnTo>
                      <a:pt x="227" y="3033"/>
                    </a:lnTo>
                    <a:lnTo>
                      <a:pt x="176" y="2924"/>
                    </a:lnTo>
                    <a:lnTo>
                      <a:pt x="130" y="2813"/>
                    </a:lnTo>
                    <a:lnTo>
                      <a:pt x="91" y="2698"/>
                    </a:lnTo>
                    <a:lnTo>
                      <a:pt x="59" y="2580"/>
                    </a:lnTo>
                    <a:lnTo>
                      <a:pt x="34" y="2460"/>
                    </a:lnTo>
                    <a:lnTo>
                      <a:pt x="15" y="2337"/>
                    </a:lnTo>
                    <a:lnTo>
                      <a:pt x="4" y="2212"/>
                    </a:lnTo>
                    <a:lnTo>
                      <a:pt x="0" y="2085"/>
                    </a:lnTo>
                    <a:lnTo>
                      <a:pt x="4" y="1959"/>
                    </a:lnTo>
                    <a:lnTo>
                      <a:pt x="15" y="1833"/>
                    </a:lnTo>
                    <a:lnTo>
                      <a:pt x="34" y="1710"/>
                    </a:lnTo>
                    <a:lnTo>
                      <a:pt x="59" y="1590"/>
                    </a:lnTo>
                    <a:lnTo>
                      <a:pt x="91" y="1472"/>
                    </a:lnTo>
                    <a:lnTo>
                      <a:pt x="130" y="1359"/>
                    </a:lnTo>
                    <a:lnTo>
                      <a:pt x="176" y="1246"/>
                    </a:lnTo>
                    <a:lnTo>
                      <a:pt x="227" y="1138"/>
                    </a:lnTo>
                    <a:lnTo>
                      <a:pt x="285" y="1033"/>
                    </a:lnTo>
                    <a:lnTo>
                      <a:pt x="348" y="932"/>
                    </a:lnTo>
                    <a:lnTo>
                      <a:pt x="416" y="835"/>
                    </a:lnTo>
                    <a:lnTo>
                      <a:pt x="490" y="742"/>
                    </a:lnTo>
                    <a:lnTo>
                      <a:pt x="570" y="654"/>
                    </a:lnTo>
                    <a:lnTo>
                      <a:pt x="653" y="570"/>
                    </a:lnTo>
                    <a:lnTo>
                      <a:pt x="742" y="491"/>
                    </a:lnTo>
                    <a:lnTo>
                      <a:pt x="834" y="417"/>
                    </a:lnTo>
                    <a:lnTo>
                      <a:pt x="932" y="348"/>
                    </a:lnTo>
                    <a:lnTo>
                      <a:pt x="1033" y="285"/>
                    </a:lnTo>
                    <a:lnTo>
                      <a:pt x="1137" y="228"/>
                    </a:lnTo>
                    <a:lnTo>
                      <a:pt x="1246" y="176"/>
                    </a:lnTo>
                    <a:lnTo>
                      <a:pt x="1357" y="131"/>
                    </a:lnTo>
                    <a:lnTo>
                      <a:pt x="1472" y="93"/>
                    </a:lnTo>
                    <a:lnTo>
                      <a:pt x="1590" y="60"/>
                    </a:lnTo>
                    <a:lnTo>
                      <a:pt x="1710" y="35"/>
                    </a:lnTo>
                    <a:lnTo>
                      <a:pt x="1833" y="16"/>
                    </a:lnTo>
                    <a:lnTo>
                      <a:pt x="1958" y="4"/>
                    </a:lnTo>
                    <a:lnTo>
                      <a:pt x="2085" y="0"/>
                    </a:lnTo>
                    <a:close/>
                  </a:path>
                </a:pathLst>
              </a:custGeom>
              <a:solidFill>
                <a:srgbClr val="F7DF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6" name="Freeform 41"/>
              <p:cNvSpPr>
                <a:spLocks/>
              </p:cNvSpPr>
              <p:nvPr/>
            </p:nvSpPr>
            <p:spPr bwMode="auto">
              <a:xfrm>
                <a:off x="-1858963" y="-573088"/>
                <a:ext cx="5700713" cy="5700713"/>
              </a:xfrm>
              <a:custGeom>
                <a:avLst/>
                <a:gdLst>
                  <a:gd name="T0" fmla="*/ 1914 w 3591"/>
                  <a:gd name="T1" fmla="*/ 4 h 3591"/>
                  <a:gd name="T2" fmla="*/ 2144 w 3591"/>
                  <a:gd name="T3" fmla="*/ 33 h 3591"/>
                  <a:gd name="T4" fmla="*/ 2363 w 3591"/>
                  <a:gd name="T5" fmla="*/ 91 h 3591"/>
                  <a:gd name="T6" fmla="*/ 2571 w 3591"/>
                  <a:gd name="T7" fmla="*/ 175 h 3591"/>
                  <a:gd name="T8" fmla="*/ 2765 w 3591"/>
                  <a:gd name="T9" fmla="*/ 284 h 3591"/>
                  <a:gd name="T10" fmla="*/ 2943 w 3591"/>
                  <a:gd name="T11" fmla="*/ 414 h 3591"/>
                  <a:gd name="T12" fmla="*/ 3103 w 3591"/>
                  <a:gd name="T13" fmla="*/ 565 h 3591"/>
                  <a:gd name="T14" fmla="*/ 3245 w 3591"/>
                  <a:gd name="T15" fmla="*/ 734 h 3591"/>
                  <a:gd name="T16" fmla="*/ 3364 w 3591"/>
                  <a:gd name="T17" fmla="*/ 922 h 3591"/>
                  <a:gd name="T18" fmla="*/ 3460 w 3591"/>
                  <a:gd name="T19" fmla="*/ 1122 h 3591"/>
                  <a:gd name="T20" fmla="*/ 3533 w 3591"/>
                  <a:gd name="T21" fmla="*/ 1336 h 3591"/>
                  <a:gd name="T22" fmla="*/ 3576 w 3591"/>
                  <a:gd name="T23" fmla="*/ 1561 h 3591"/>
                  <a:gd name="T24" fmla="*/ 3591 w 3591"/>
                  <a:gd name="T25" fmla="*/ 1795 h 3591"/>
                  <a:gd name="T26" fmla="*/ 3576 w 3591"/>
                  <a:gd name="T27" fmla="*/ 2029 h 3591"/>
                  <a:gd name="T28" fmla="*/ 3533 w 3591"/>
                  <a:gd name="T29" fmla="*/ 2255 h 3591"/>
                  <a:gd name="T30" fmla="*/ 3460 w 3591"/>
                  <a:gd name="T31" fmla="*/ 2469 h 3591"/>
                  <a:gd name="T32" fmla="*/ 3364 w 3591"/>
                  <a:gd name="T33" fmla="*/ 2670 h 3591"/>
                  <a:gd name="T34" fmla="*/ 3245 w 3591"/>
                  <a:gd name="T35" fmla="*/ 2856 h 3591"/>
                  <a:gd name="T36" fmla="*/ 3103 w 3591"/>
                  <a:gd name="T37" fmla="*/ 3026 h 3591"/>
                  <a:gd name="T38" fmla="*/ 2943 w 3591"/>
                  <a:gd name="T39" fmla="*/ 3176 h 3591"/>
                  <a:gd name="T40" fmla="*/ 2765 w 3591"/>
                  <a:gd name="T41" fmla="*/ 3308 h 3591"/>
                  <a:gd name="T42" fmla="*/ 2571 w 3591"/>
                  <a:gd name="T43" fmla="*/ 3415 h 3591"/>
                  <a:gd name="T44" fmla="*/ 2363 w 3591"/>
                  <a:gd name="T45" fmla="*/ 3499 h 3591"/>
                  <a:gd name="T46" fmla="*/ 2144 w 3591"/>
                  <a:gd name="T47" fmla="*/ 3557 h 3591"/>
                  <a:gd name="T48" fmla="*/ 1914 w 3591"/>
                  <a:gd name="T49" fmla="*/ 3588 h 3591"/>
                  <a:gd name="T50" fmla="*/ 1678 w 3591"/>
                  <a:gd name="T51" fmla="*/ 3588 h 3591"/>
                  <a:gd name="T52" fmla="*/ 1448 w 3591"/>
                  <a:gd name="T53" fmla="*/ 3557 h 3591"/>
                  <a:gd name="T54" fmla="*/ 1227 w 3591"/>
                  <a:gd name="T55" fmla="*/ 3499 h 3591"/>
                  <a:gd name="T56" fmla="*/ 1020 w 3591"/>
                  <a:gd name="T57" fmla="*/ 3415 h 3591"/>
                  <a:gd name="T58" fmla="*/ 826 w 3591"/>
                  <a:gd name="T59" fmla="*/ 3308 h 3591"/>
                  <a:gd name="T60" fmla="*/ 648 w 3591"/>
                  <a:gd name="T61" fmla="*/ 3176 h 3591"/>
                  <a:gd name="T62" fmla="*/ 487 w 3591"/>
                  <a:gd name="T63" fmla="*/ 3026 h 3591"/>
                  <a:gd name="T64" fmla="*/ 346 w 3591"/>
                  <a:gd name="T65" fmla="*/ 2856 h 3591"/>
                  <a:gd name="T66" fmla="*/ 226 w 3591"/>
                  <a:gd name="T67" fmla="*/ 2670 h 3591"/>
                  <a:gd name="T68" fmla="*/ 130 w 3591"/>
                  <a:gd name="T69" fmla="*/ 2469 h 3591"/>
                  <a:gd name="T70" fmla="*/ 59 w 3591"/>
                  <a:gd name="T71" fmla="*/ 2255 h 3591"/>
                  <a:gd name="T72" fmla="*/ 15 w 3591"/>
                  <a:gd name="T73" fmla="*/ 2029 h 3591"/>
                  <a:gd name="T74" fmla="*/ 0 w 3591"/>
                  <a:gd name="T75" fmla="*/ 1795 h 3591"/>
                  <a:gd name="T76" fmla="*/ 15 w 3591"/>
                  <a:gd name="T77" fmla="*/ 1561 h 3591"/>
                  <a:gd name="T78" fmla="*/ 59 w 3591"/>
                  <a:gd name="T79" fmla="*/ 1336 h 3591"/>
                  <a:gd name="T80" fmla="*/ 130 w 3591"/>
                  <a:gd name="T81" fmla="*/ 1122 h 3591"/>
                  <a:gd name="T82" fmla="*/ 226 w 3591"/>
                  <a:gd name="T83" fmla="*/ 922 h 3591"/>
                  <a:gd name="T84" fmla="*/ 346 w 3591"/>
                  <a:gd name="T85" fmla="*/ 734 h 3591"/>
                  <a:gd name="T86" fmla="*/ 487 w 3591"/>
                  <a:gd name="T87" fmla="*/ 565 h 3591"/>
                  <a:gd name="T88" fmla="*/ 648 w 3591"/>
                  <a:gd name="T89" fmla="*/ 414 h 3591"/>
                  <a:gd name="T90" fmla="*/ 826 w 3591"/>
                  <a:gd name="T91" fmla="*/ 284 h 3591"/>
                  <a:gd name="T92" fmla="*/ 1020 w 3591"/>
                  <a:gd name="T93" fmla="*/ 175 h 3591"/>
                  <a:gd name="T94" fmla="*/ 1227 w 3591"/>
                  <a:gd name="T95" fmla="*/ 91 h 3591"/>
                  <a:gd name="T96" fmla="*/ 1448 w 3591"/>
                  <a:gd name="T97" fmla="*/ 33 h 3591"/>
                  <a:gd name="T98" fmla="*/ 1678 w 3591"/>
                  <a:gd name="T99" fmla="*/ 4 h 3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1" h="3591">
                    <a:moveTo>
                      <a:pt x="1796" y="0"/>
                    </a:moveTo>
                    <a:lnTo>
                      <a:pt x="1914" y="4"/>
                    </a:lnTo>
                    <a:lnTo>
                      <a:pt x="2030" y="15"/>
                    </a:lnTo>
                    <a:lnTo>
                      <a:pt x="2144" y="33"/>
                    </a:lnTo>
                    <a:lnTo>
                      <a:pt x="2255" y="58"/>
                    </a:lnTo>
                    <a:lnTo>
                      <a:pt x="2363" y="91"/>
                    </a:lnTo>
                    <a:lnTo>
                      <a:pt x="2469" y="131"/>
                    </a:lnTo>
                    <a:lnTo>
                      <a:pt x="2571" y="175"/>
                    </a:lnTo>
                    <a:lnTo>
                      <a:pt x="2669" y="227"/>
                    </a:lnTo>
                    <a:lnTo>
                      <a:pt x="2765" y="284"/>
                    </a:lnTo>
                    <a:lnTo>
                      <a:pt x="2857" y="346"/>
                    </a:lnTo>
                    <a:lnTo>
                      <a:pt x="2943" y="414"/>
                    </a:lnTo>
                    <a:lnTo>
                      <a:pt x="3026" y="488"/>
                    </a:lnTo>
                    <a:lnTo>
                      <a:pt x="3103" y="565"/>
                    </a:lnTo>
                    <a:lnTo>
                      <a:pt x="3177" y="648"/>
                    </a:lnTo>
                    <a:lnTo>
                      <a:pt x="3245" y="734"/>
                    </a:lnTo>
                    <a:lnTo>
                      <a:pt x="3307" y="826"/>
                    </a:lnTo>
                    <a:lnTo>
                      <a:pt x="3364" y="922"/>
                    </a:lnTo>
                    <a:lnTo>
                      <a:pt x="3416" y="1020"/>
                    </a:lnTo>
                    <a:lnTo>
                      <a:pt x="3460" y="1122"/>
                    </a:lnTo>
                    <a:lnTo>
                      <a:pt x="3500" y="1228"/>
                    </a:lnTo>
                    <a:lnTo>
                      <a:pt x="3533" y="1336"/>
                    </a:lnTo>
                    <a:lnTo>
                      <a:pt x="3558" y="1447"/>
                    </a:lnTo>
                    <a:lnTo>
                      <a:pt x="3576" y="1561"/>
                    </a:lnTo>
                    <a:lnTo>
                      <a:pt x="3587" y="1677"/>
                    </a:lnTo>
                    <a:lnTo>
                      <a:pt x="3591" y="1795"/>
                    </a:lnTo>
                    <a:lnTo>
                      <a:pt x="3587" y="1913"/>
                    </a:lnTo>
                    <a:lnTo>
                      <a:pt x="3576" y="2029"/>
                    </a:lnTo>
                    <a:lnTo>
                      <a:pt x="3558" y="2143"/>
                    </a:lnTo>
                    <a:lnTo>
                      <a:pt x="3533" y="2255"/>
                    </a:lnTo>
                    <a:lnTo>
                      <a:pt x="3500" y="2364"/>
                    </a:lnTo>
                    <a:lnTo>
                      <a:pt x="3460" y="2469"/>
                    </a:lnTo>
                    <a:lnTo>
                      <a:pt x="3416" y="2571"/>
                    </a:lnTo>
                    <a:lnTo>
                      <a:pt x="3364" y="2670"/>
                    </a:lnTo>
                    <a:lnTo>
                      <a:pt x="3307" y="2765"/>
                    </a:lnTo>
                    <a:lnTo>
                      <a:pt x="3245" y="2856"/>
                    </a:lnTo>
                    <a:lnTo>
                      <a:pt x="3177" y="2943"/>
                    </a:lnTo>
                    <a:lnTo>
                      <a:pt x="3103" y="3026"/>
                    </a:lnTo>
                    <a:lnTo>
                      <a:pt x="3026" y="3104"/>
                    </a:lnTo>
                    <a:lnTo>
                      <a:pt x="2943" y="3176"/>
                    </a:lnTo>
                    <a:lnTo>
                      <a:pt x="2857" y="3245"/>
                    </a:lnTo>
                    <a:lnTo>
                      <a:pt x="2765" y="3308"/>
                    </a:lnTo>
                    <a:lnTo>
                      <a:pt x="2669" y="3365"/>
                    </a:lnTo>
                    <a:lnTo>
                      <a:pt x="2571" y="3415"/>
                    </a:lnTo>
                    <a:lnTo>
                      <a:pt x="2469" y="3461"/>
                    </a:lnTo>
                    <a:lnTo>
                      <a:pt x="2363" y="3499"/>
                    </a:lnTo>
                    <a:lnTo>
                      <a:pt x="2255" y="3532"/>
                    </a:lnTo>
                    <a:lnTo>
                      <a:pt x="2144" y="3557"/>
                    </a:lnTo>
                    <a:lnTo>
                      <a:pt x="2030" y="3576"/>
                    </a:lnTo>
                    <a:lnTo>
                      <a:pt x="1914" y="3588"/>
                    </a:lnTo>
                    <a:lnTo>
                      <a:pt x="1796" y="3591"/>
                    </a:lnTo>
                    <a:lnTo>
                      <a:pt x="1678" y="3588"/>
                    </a:lnTo>
                    <a:lnTo>
                      <a:pt x="1562" y="3576"/>
                    </a:lnTo>
                    <a:lnTo>
                      <a:pt x="1448" y="3557"/>
                    </a:lnTo>
                    <a:lnTo>
                      <a:pt x="1336" y="3532"/>
                    </a:lnTo>
                    <a:lnTo>
                      <a:pt x="1227" y="3499"/>
                    </a:lnTo>
                    <a:lnTo>
                      <a:pt x="1122" y="3461"/>
                    </a:lnTo>
                    <a:lnTo>
                      <a:pt x="1020" y="3415"/>
                    </a:lnTo>
                    <a:lnTo>
                      <a:pt x="921" y="3365"/>
                    </a:lnTo>
                    <a:lnTo>
                      <a:pt x="826" y="3308"/>
                    </a:lnTo>
                    <a:lnTo>
                      <a:pt x="735" y="3245"/>
                    </a:lnTo>
                    <a:lnTo>
                      <a:pt x="648" y="3176"/>
                    </a:lnTo>
                    <a:lnTo>
                      <a:pt x="565" y="3104"/>
                    </a:lnTo>
                    <a:lnTo>
                      <a:pt x="487" y="3026"/>
                    </a:lnTo>
                    <a:lnTo>
                      <a:pt x="415" y="2943"/>
                    </a:lnTo>
                    <a:lnTo>
                      <a:pt x="346" y="2856"/>
                    </a:lnTo>
                    <a:lnTo>
                      <a:pt x="283" y="2765"/>
                    </a:lnTo>
                    <a:lnTo>
                      <a:pt x="226" y="2670"/>
                    </a:lnTo>
                    <a:lnTo>
                      <a:pt x="176" y="2571"/>
                    </a:lnTo>
                    <a:lnTo>
                      <a:pt x="130" y="2469"/>
                    </a:lnTo>
                    <a:lnTo>
                      <a:pt x="92" y="2364"/>
                    </a:lnTo>
                    <a:lnTo>
                      <a:pt x="59" y="2255"/>
                    </a:lnTo>
                    <a:lnTo>
                      <a:pt x="34" y="2143"/>
                    </a:lnTo>
                    <a:lnTo>
                      <a:pt x="15" y="2029"/>
                    </a:lnTo>
                    <a:lnTo>
                      <a:pt x="3" y="1913"/>
                    </a:lnTo>
                    <a:lnTo>
                      <a:pt x="0" y="1795"/>
                    </a:lnTo>
                    <a:lnTo>
                      <a:pt x="3" y="1677"/>
                    </a:lnTo>
                    <a:lnTo>
                      <a:pt x="15" y="1561"/>
                    </a:lnTo>
                    <a:lnTo>
                      <a:pt x="34" y="1447"/>
                    </a:lnTo>
                    <a:lnTo>
                      <a:pt x="59" y="1336"/>
                    </a:lnTo>
                    <a:lnTo>
                      <a:pt x="92" y="1228"/>
                    </a:lnTo>
                    <a:lnTo>
                      <a:pt x="130" y="1122"/>
                    </a:lnTo>
                    <a:lnTo>
                      <a:pt x="176" y="1020"/>
                    </a:lnTo>
                    <a:lnTo>
                      <a:pt x="226" y="922"/>
                    </a:lnTo>
                    <a:lnTo>
                      <a:pt x="283" y="826"/>
                    </a:lnTo>
                    <a:lnTo>
                      <a:pt x="346" y="734"/>
                    </a:lnTo>
                    <a:lnTo>
                      <a:pt x="415" y="648"/>
                    </a:lnTo>
                    <a:lnTo>
                      <a:pt x="487" y="565"/>
                    </a:lnTo>
                    <a:lnTo>
                      <a:pt x="565" y="488"/>
                    </a:lnTo>
                    <a:lnTo>
                      <a:pt x="648" y="414"/>
                    </a:lnTo>
                    <a:lnTo>
                      <a:pt x="735" y="346"/>
                    </a:lnTo>
                    <a:lnTo>
                      <a:pt x="826" y="284"/>
                    </a:lnTo>
                    <a:lnTo>
                      <a:pt x="921" y="227"/>
                    </a:lnTo>
                    <a:lnTo>
                      <a:pt x="1020" y="175"/>
                    </a:lnTo>
                    <a:lnTo>
                      <a:pt x="1122" y="131"/>
                    </a:lnTo>
                    <a:lnTo>
                      <a:pt x="1227" y="91"/>
                    </a:lnTo>
                    <a:lnTo>
                      <a:pt x="1336" y="58"/>
                    </a:lnTo>
                    <a:lnTo>
                      <a:pt x="1448" y="33"/>
                    </a:lnTo>
                    <a:lnTo>
                      <a:pt x="1562" y="15"/>
                    </a:lnTo>
                    <a:lnTo>
                      <a:pt x="1678" y="4"/>
                    </a:lnTo>
                    <a:lnTo>
                      <a:pt x="1796" y="0"/>
                    </a:lnTo>
                    <a:close/>
                  </a:path>
                </a:pathLst>
              </a:custGeom>
              <a:solidFill>
                <a:srgbClr val="F3D05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7" name="Freeform 42"/>
              <p:cNvSpPr>
                <a:spLocks/>
              </p:cNvSpPr>
              <p:nvPr/>
            </p:nvSpPr>
            <p:spPr bwMode="auto">
              <a:xfrm>
                <a:off x="-63500" y="500062"/>
                <a:ext cx="2333625" cy="3463926"/>
              </a:xfrm>
              <a:custGeom>
                <a:avLst/>
                <a:gdLst>
                  <a:gd name="T0" fmla="*/ 862 w 1470"/>
                  <a:gd name="T1" fmla="*/ 223 h 2182"/>
                  <a:gd name="T2" fmla="*/ 1075 w 1470"/>
                  <a:gd name="T3" fmla="*/ 272 h 2182"/>
                  <a:gd name="T4" fmla="*/ 1243 w 1470"/>
                  <a:gd name="T5" fmla="*/ 369 h 2182"/>
                  <a:gd name="T6" fmla="*/ 1367 w 1470"/>
                  <a:gd name="T7" fmla="*/ 512 h 2182"/>
                  <a:gd name="T8" fmla="*/ 1008 w 1470"/>
                  <a:gd name="T9" fmla="*/ 762 h 2182"/>
                  <a:gd name="T10" fmla="*/ 941 w 1470"/>
                  <a:gd name="T11" fmla="*/ 660 h 2182"/>
                  <a:gd name="T12" fmla="*/ 837 w 1470"/>
                  <a:gd name="T13" fmla="*/ 604 h 2182"/>
                  <a:gd name="T14" fmla="*/ 708 w 1470"/>
                  <a:gd name="T15" fmla="*/ 595 h 2182"/>
                  <a:gd name="T16" fmla="*/ 623 w 1470"/>
                  <a:gd name="T17" fmla="*/ 620 h 2182"/>
                  <a:gd name="T18" fmla="*/ 584 w 1470"/>
                  <a:gd name="T19" fmla="*/ 675 h 2182"/>
                  <a:gd name="T20" fmla="*/ 594 w 1470"/>
                  <a:gd name="T21" fmla="*/ 747 h 2182"/>
                  <a:gd name="T22" fmla="*/ 647 w 1470"/>
                  <a:gd name="T23" fmla="*/ 788 h 2182"/>
                  <a:gd name="T24" fmla="*/ 764 w 1470"/>
                  <a:gd name="T25" fmla="*/ 822 h 2182"/>
                  <a:gd name="T26" fmla="*/ 1012 w 1470"/>
                  <a:gd name="T27" fmla="*/ 881 h 2182"/>
                  <a:gd name="T28" fmla="*/ 1179 w 1470"/>
                  <a:gd name="T29" fmla="*/ 934 h 2182"/>
                  <a:gd name="T30" fmla="*/ 1313 w 1470"/>
                  <a:gd name="T31" fmla="*/ 1019 h 2182"/>
                  <a:gd name="T32" fmla="*/ 1412 w 1470"/>
                  <a:gd name="T33" fmla="*/ 1144 h 2182"/>
                  <a:gd name="T34" fmla="*/ 1461 w 1470"/>
                  <a:gd name="T35" fmla="*/ 1281 h 2182"/>
                  <a:gd name="T36" fmla="*/ 1466 w 1470"/>
                  <a:gd name="T37" fmla="*/ 1448 h 2182"/>
                  <a:gd name="T38" fmla="*/ 1417 w 1470"/>
                  <a:gd name="T39" fmla="*/ 1620 h 2182"/>
                  <a:gd name="T40" fmla="*/ 1308 w 1470"/>
                  <a:gd name="T41" fmla="*/ 1766 h 2182"/>
                  <a:gd name="T42" fmla="*/ 1147 w 1470"/>
                  <a:gd name="T43" fmla="*/ 1876 h 2182"/>
                  <a:gd name="T44" fmla="*/ 941 w 1470"/>
                  <a:gd name="T45" fmla="*/ 1941 h 2182"/>
                  <a:gd name="T46" fmla="*/ 607 w 1470"/>
                  <a:gd name="T47" fmla="*/ 2182 h 2182"/>
                  <a:gd name="T48" fmla="*/ 467 w 1470"/>
                  <a:gd name="T49" fmla="*/ 1926 h 2182"/>
                  <a:gd name="T50" fmla="*/ 289 w 1470"/>
                  <a:gd name="T51" fmla="*/ 1850 h 2182"/>
                  <a:gd name="T52" fmla="*/ 150 w 1470"/>
                  <a:gd name="T53" fmla="*/ 1733 h 2182"/>
                  <a:gd name="T54" fmla="*/ 47 w 1470"/>
                  <a:gd name="T55" fmla="*/ 1574 h 2182"/>
                  <a:gd name="T56" fmla="*/ 467 w 1470"/>
                  <a:gd name="T57" fmla="*/ 1358 h 2182"/>
                  <a:gd name="T58" fmla="*/ 527 w 1470"/>
                  <a:gd name="T59" fmla="*/ 1472 h 2182"/>
                  <a:gd name="T60" fmla="*/ 628 w 1470"/>
                  <a:gd name="T61" fmla="*/ 1541 h 2182"/>
                  <a:gd name="T62" fmla="*/ 770 w 1470"/>
                  <a:gd name="T63" fmla="*/ 1563 h 2182"/>
                  <a:gd name="T64" fmla="*/ 885 w 1470"/>
                  <a:gd name="T65" fmla="*/ 1548 h 2182"/>
                  <a:gd name="T66" fmla="*/ 947 w 1470"/>
                  <a:gd name="T67" fmla="*/ 1505 h 2182"/>
                  <a:gd name="T68" fmla="*/ 956 w 1470"/>
                  <a:gd name="T69" fmla="*/ 1433 h 2182"/>
                  <a:gd name="T70" fmla="*/ 914 w 1470"/>
                  <a:gd name="T71" fmla="*/ 1374 h 2182"/>
                  <a:gd name="T72" fmla="*/ 810 w 1470"/>
                  <a:gd name="T73" fmla="*/ 1332 h 2182"/>
                  <a:gd name="T74" fmla="*/ 579 w 1470"/>
                  <a:gd name="T75" fmla="*/ 1279 h 2182"/>
                  <a:gd name="T76" fmla="*/ 370 w 1470"/>
                  <a:gd name="T77" fmla="*/ 1207 h 2182"/>
                  <a:gd name="T78" fmla="*/ 232 w 1470"/>
                  <a:gd name="T79" fmla="*/ 1123 h 2182"/>
                  <a:gd name="T80" fmla="*/ 136 w 1470"/>
                  <a:gd name="T81" fmla="*/ 995 h 2182"/>
                  <a:gd name="T82" fmla="*/ 86 w 1470"/>
                  <a:gd name="T83" fmla="*/ 833 h 2182"/>
                  <a:gd name="T84" fmla="*/ 98 w 1470"/>
                  <a:gd name="T85" fmla="*/ 647 h 2182"/>
                  <a:gd name="T86" fmla="*/ 174 w 1470"/>
                  <a:gd name="T87" fmla="*/ 475 h 2182"/>
                  <a:gd name="T88" fmla="*/ 286 w 1470"/>
                  <a:gd name="T89" fmla="*/ 352 h 2182"/>
                  <a:gd name="T90" fmla="*/ 427 w 1470"/>
                  <a:gd name="T91" fmla="*/ 275 h 2182"/>
                  <a:gd name="T92" fmla="*/ 607 w 1470"/>
                  <a:gd name="T93" fmla="*/ 228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70" h="2182">
                    <a:moveTo>
                      <a:pt x="607" y="0"/>
                    </a:moveTo>
                    <a:lnTo>
                      <a:pt x="862" y="0"/>
                    </a:lnTo>
                    <a:lnTo>
                      <a:pt x="862" y="223"/>
                    </a:lnTo>
                    <a:lnTo>
                      <a:pt x="938" y="234"/>
                    </a:lnTo>
                    <a:lnTo>
                      <a:pt x="1009" y="251"/>
                    </a:lnTo>
                    <a:lnTo>
                      <a:pt x="1075" y="272"/>
                    </a:lnTo>
                    <a:lnTo>
                      <a:pt x="1136" y="299"/>
                    </a:lnTo>
                    <a:lnTo>
                      <a:pt x="1193" y="332"/>
                    </a:lnTo>
                    <a:lnTo>
                      <a:pt x="1243" y="369"/>
                    </a:lnTo>
                    <a:lnTo>
                      <a:pt x="1289" y="412"/>
                    </a:lnTo>
                    <a:lnTo>
                      <a:pt x="1331" y="458"/>
                    </a:lnTo>
                    <a:lnTo>
                      <a:pt x="1367" y="512"/>
                    </a:lnTo>
                    <a:lnTo>
                      <a:pt x="1398" y="569"/>
                    </a:lnTo>
                    <a:lnTo>
                      <a:pt x="1424" y="632"/>
                    </a:lnTo>
                    <a:lnTo>
                      <a:pt x="1008" y="762"/>
                    </a:lnTo>
                    <a:lnTo>
                      <a:pt x="990" y="723"/>
                    </a:lnTo>
                    <a:lnTo>
                      <a:pt x="967" y="689"/>
                    </a:lnTo>
                    <a:lnTo>
                      <a:pt x="941" y="660"/>
                    </a:lnTo>
                    <a:lnTo>
                      <a:pt x="910" y="636"/>
                    </a:lnTo>
                    <a:lnTo>
                      <a:pt x="876" y="617"/>
                    </a:lnTo>
                    <a:lnTo>
                      <a:pt x="837" y="604"/>
                    </a:lnTo>
                    <a:lnTo>
                      <a:pt x="794" y="596"/>
                    </a:lnTo>
                    <a:lnTo>
                      <a:pt x="747" y="594"/>
                    </a:lnTo>
                    <a:lnTo>
                      <a:pt x="708" y="595"/>
                    </a:lnTo>
                    <a:lnTo>
                      <a:pt x="675" y="600"/>
                    </a:lnTo>
                    <a:lnTo>
                      <a:pt x="646" y="609"/>
                    </a:lnTo>
                    <a:lnTo>
                      <a:pt x="623" y="620"/>
                    </a:lnTo>
                    <a:lnTo>
                      <a:pt x="605" y="636"/>
                    </a:lnTo>
                    <a:lnTo>
                      <a:pt x="591" y="653"/>
                    </a:lnTo>
                    <a:lnTo>
                      <a:pt x="584" y="675"/>
                    </a:lnTo>
                    <a:lnTo>
                      <a:pt x="581" y="700"/>
                    </a:lnTo>
                    <a:lnTo>
                      <a:pt x="585" y="724"/>
                    </a:lnTo>
                    <a:lnTo>
                      <a:pt x="594" y="747"/>
                    </a:lnTo>
                    <a:lnTo>
                      <a:pt x="609" y="766"/>
                    </a:lnTo>
                    <a:lnTo>
                      <a:pt x="624" y="777"/>
                    </a:lnTo>
                    <a:lnTo>
                      <a:pt x="647" y="788"/>
                    </a:lnTo>
                    <a:lnTo>
                      <a:pt x="679" y="799"/>
                    </a:lnTo>
                    <a:lnTo>
                      <a:pt x="717" y="810"/>
                    </a:lnTo>
                    <a:lnTo>
                      <a:pt x="764" y="822"/>
                    </a:lnTo>
                    <a:lnTo>
                      <a:pt x="856" y="842"/>
                    </a:lnTo>
                    <a:lnTo>
                      <a:pt x="938" y="862"/>
                    </a:lnTo>
                    <a:lnTo>
                      <a:pt x="1012" y="881"/>
                    </a:lnTo>
                    <a:lnTo>
                      <a:pt x="1076" y="900"/>
                    </a:lnTo>
                    <a:lnTo>
                      <a:pt x="1132" y="918"/>
                    </a:lnTo>
                    <a:lnTo>
                      <a:pt x="1179" y="934"/>
                    </a:lnTo>
                    <a:lnTo>
                      <a:pt x="1227" y="957"/>
                    </a:lnTo>
                    <a:lnTo>
                      <a:pt x="1271" y="985"/>
                    </a:lnTo>
                    <a:lnTo>
                      <a:pt x="1313" y="1019"/>
                    </a:lnTo>
                    <a:lnTo>
                      <a:pt x="1352" y="1058"/>
                    </a:lnTo>
                    <a:lnTo>
                      <a:pt x="1386" y="1104"/>
                    </a:lnTo>
                    <a:lnTo>
                      <a:pt x="1412" y="1144"/>
                    </a:lnTo>
                    <a:lnTo>
                      <a:pt x="1433" y="1188"/>
                    </a:lnTo>
                    <a:lnTo>
                      <a:pt x="1450" y="1233"/>
                    </a:lnTo>
                    <a:lnTo>
                      <a:pt x="1461" y="1281"/>
                    </a:lnTo>
                    <a:lnTo>
                      <a:pt x="1467" y="1332"/>
                    </a:lnTo>
                    <a:lnTo>
                      <a:pt x="1470" y="1385"/>
                    </a:lnTo>
                    <a:lnTo>
                      <a:pt x="1466" y="1448"/>
                    </a:lnTo>
                    <a:lnTo>
                      <a:pt x="1457" y="1509"/>
                    </a:lnTo>
                    <a:lnTo>
                      <a:pt x="1441" y="1566"/>
                    </a:lnTo>
                    <a:lnTo>
                      <a:pt x="1417" y="1620"/>
                    </a:lnTo>
                    <a:lnTo>
                      <a:pt x="1388" y="1672"/>
                    </a:lnTo>
                    <a:lnTo>
                      <a:pt x="1351" y="1720"/>
                    </a:lnTo>
                    <a:lnTo>
                      <a:pt x="1308" y="1766"/>
                    </a:lnTo>
                    <a:lnTo>
                      <a:pt x="1260" y="1808"/>
                    </a:lnTo>
                    <a:lnTo>
                      <a:pt x="1205" y="1844"/>
                    </a:lnTo>
                    <a:lnTo>
                      <a:pt x="1147" y="1876"/>
                    </a:lnTo>
                    <a:lnTo>
                      <a:pt x="1084" y="1903"/>
                    </a:lnTo>
                    <a:lnTo>
                      <a:pt x="1014" y="1924"/>
                    </a:lnTo>
                    <a:lnTo>
                      <a:pt x="941" y="1941"/>
                    </a:lnTo>
                    <a:lnTo>
                      <a:pt x="862" y="1952"/>
                    </a:lnTo>
                    <a:lnTo>
                      <a:pt x="862" y="2182"/>
                    </a:lnTo>
                    <a:lnTo>
                      <a:pt x="607" y="2182"/>
                    </a:lnTo>
                    <a:lnTo>
                      <a:pt x="607" y="1952"/>
                    </a:lnTo>
                    <a:lnTo>
                      <a:pt x="534" y="1941"/>
                    </a:lnTo>
                    <a:lnTo>
                      <a:pt x="467" y="1926"/>
                    </a:lnTo>
                    <a:lnTo>
                      <a:pt x="404" y="1905"/>
                    </a:lnTo>
                    <a:lnTo>
                      <a:pt x="345" y="1880"/>
                    </a:lnTo>
                    <a:lnTo>
                      <a:pt x="289" y="1850"/>
                    </a:lnTo>
                    <a:lnTo>
                      <a:pt x="238" y="1815"/>
                    </a:lnTo>
                    <a:lnTo>
                      <a:pt x="191" y="1776"/>
                    </a:lnTo>
                    <a:lnTo>
                      <a:pt x="150" y="1733"/>
                    </a:lnTo>
                    <a:lnTo>
                      <a:pt x="110" y="1685"/>
                    </a:lnTo>
                    <a:lnTo>
                      <a:pt x="77" y="1632"/>
                    </a:lnTo>
                    <a:lnTo>
                      <a:pt x="47" y="1574"/>
                    </a:lnTo>
                    <a:lnTo>
                      <a:pt x="22" y="1512"/>
                    </a:lnTo>
                    <a:lnTo>
                      <a:pt x="0" y="1444"/>
                    </a:lnTo>
                    <a:lnTo>
                      <a:pt x="467" y="1358"/>
                    </a:lnTo>
                    <a:lnTo>
                      <a:pt x="483" y="1401"/>
                    </a:lnTo>
                    <a:lnTo>
                      <a:pt x="503" y="1439"/>
                    </a:lnTo>
                    <a:lnTo>
                      <a:pt x="527" y="1472"/>
                    </a:lnTo>
                    <a:lnTo>
                      <a:pt x="556" y="1500"/>
                    </a:lnTo>
                    <a:lnTo>
                      <a:pt x="590" y="1523"/>
                    </a:lnTo>
                    <a:lnTo>
                      <a:pt x="628" y="1541"/>
                    </a:lnTo>
                    <a:lnTo>
                      <a:pt x="671" y="1553"/>
                    </a:lnTo>
                    <a:lnTo>
                      <a:pt x="718" y="1561"/>
                    </a:lnTo>
                    <a:lnTo>
                      <a:pt x="770" y="1563"/>
                    </a:lnTo>
                    <a:lnTo>
                      <a:pt x="814" y="1561"/>
                    </a:lnTo>
                    <a:lnTo>
                      <a:pt x="852" y="1557"/>
                    </a:lnTo>
                    <a:lnTo>
                      <a:pt x="885" y="1548"/>
                    </a:lnTo>
                    <a:lnTo>
                      <a:pt x="912" y="1537"/>
                    </a:lnTo>
                    <a:lnTo>
                      <a:pt x="932" y="1523"/>
                    </a:lnTo>
                    <a:lnTo>
                      <a:pt x="947" y="1505"/>
                    </a:lnTo>
                    <a:lnTo>
                      <a:pt x="956" y="1484"/>
                    </a:lnTo>
                    <a:lnTo>
                      <a:pt x="959" y="1460"/>
                    </a:lnTo>
                    <a:lnTo>
                      <a:pt x="956" y="1433"/>
                    </a:lnTo>
                    <a:lnTo>
                      <a:pt x="947" y="1410"/>
                    </a:lnTo>
                    <a:lnTo>
                      <a:pt x="933" y="1391"/>
                    </a:lnTo>
                    <a:lnTo>
                      <a:pt x="914" y="1374"/>
                    </a:lnTo>
                    <a:lnTo>
                      <a:pt x="889" y="1360"/>
                    </a:lnTo>
                    <a:lnTo>
                      <a:pt x="853" y="1346"/>
                    </a:lnTo>
                    <a:lnTo>
                      <a:pt x="810" y="1332"/>
                    </a:lnTo>
                    <a:lnTo>
                      <a:pt x="759" y="1320"/>
                    </a:lnTo>
                    <a:lnTo>
                      <a:pt x="665" y="1300"/>
                    </a:lnTo>
                    <a:lnTo>
                      <a:pt x="579" y="1279"/>
                    </a:lnTo>
                    <a:lnTo>
                      <a:pt x="502" y="1256"/>
                    </a:lnTo>
                    <a:lnTo>
                      <a:pt x="432" y="1232"/>
                    </a:lnTo>
                    <a:lnTo>
                      <a:pt x="370" y="1207"/>
                    </a:lnTo>
                    <a:lnTo>
                      <a:pt x="315" y="1180"/>
                    </a:lnTo>
                    <a:lnTo>
                      <a:pt x="270" y="1152"/>
                    </a:lnTo>
                    <a:lnTo>
                      <a:pt x="232" y="1123"/>
                    </a:lnTo>
                    <a:lnTo>
                      <a:pt x="202" y="1093"/>
                    </a:lnTo>
                    <a:lnTo>
                      <a:pt x="165" y="1046"/>
                    </a:lnTo>
                    <a:lnTo>
                      <a:pt x="136" y="995"/>
                    </a:lnTo>
                    <a:lnTo>
                      <a:pt x="113" y="943"/>
                    </a:lnTo>
                    <a:lnTo>
                      <a:pt x="96" y="890"/>
                    </a:lnTo>
                    <a:lnTo>
                      <a:pt x="86" y="833"/>
                    </a:lnTo>
                    <a:lnTo>
                      <a:pt x="84" y="775"/>
                    </a:lnTo>
                    <a:lnTo>
                      <a:pt x="88" y="709"/>
                    </a:lnTo>
                    <a:lnTo>
                      <a:pt x="98" y="647"/>
                    </a:lnTo>
                    <a:lnTo>
                      <a:pt x="115" y="588"/>
                    </a:lnTo>
                    <a:lnTo>
                      <a:pt x="141" y="529"/>
                    </a:lnTo>
                    <a:lnTo>
                      <a:pt x="174" y="475"/>
                    </a:lnTo>
                    <a:lnTo>
                      <a:pt x="213" y="422"/>
                    </a:lnTo>
                    <a:lnTo>
                      <a:pt x="247" y="385"/>
                    </a:lnTo>
                    <a:lnTo>
                      <a:pt x="286" y="352"/>
                    </a:lnTo>
                    <a:lnTo>
                      <a:pt x="328" y="323"/>
                    </a:lnTo>
                    <a:lnTo>
                      <a:pt x="376" y="296"/>
                    </a:lnTo>
                    <a:lnTo>
                      <a:pt x="427" y="275"/>
                    </a:lnTo>
                    <a:lnTo>
                      <a:pt x="483" y="256"/>
                    </a:lnTo>
                    <a:lnTo>
                      <a:pt x="543" y="241"/>
                    </a:lnTo>
                    <a:lnTo>
                      <a:pt x="607" y="228"/>
                    </a:lnTo>
                    <a:lnTo>
                      <a:pt x="607"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 name="Group 7"/>
            <p:cNvGrpSpPr/>
            <p:nvPr/>
          </p:nvGrpSpPr>
          <p:grpSpPr>
            <a:xfrm>
              <a:off x="7927036" y="908720"/>
              <a:ext cx="4261788" cy="1889336"/>
              <a:chOff x="-9315450" y="1362076"/>
              <a:chExt cx="23372763" cy="10361613"/>
            </a:xfrm>
          </p:grpSpPr>
          <p:sp>
            <p:nvSpPr>
              <p:cNvPr id="9" name="Freeform 7"/>
              <p:cNvSpPr>
                <a:spLocks/>
              </p:cNvSpPr>
              <p:nvPr/>
            </p:nvSpPr>
            <p:spPr bwMode="auto">
              <a:xfrm>
                <a:off x="-8812213" y="5164138"/>
                <a:ext cx="8185150" cy="6553200"/>
              </a:xfrm>
              <a:custGeom>
                <a:avLst/>
                <a:gdLst>
                  <a:gd name="T0" fmla="*/ 1495 w 5156"/>
                  <a:gd name="T1" fmla="*/ 0 h 4128"/>
                  <a:gd name="T2" fmla="*/ 1629 w 5156"/>
                  <a:gd name="T3" fmla="*/ 9 h 4128"/>
                  <a:gd name="T4" fmla="*/ 1862 w 5156"/>
                  <a:gd name="T5" fmla="*/ 22 h 4128"/>
                  <a:gd name="T6" fmla="*/ 2165 w 5156"/>
                  <a:gd name="T7" fmla="*/ 36 h 4128"/>
                  <a:gd name="T8" fmla="*/ 2531 w 5156"/>
                  <a:gd name="T9" fmla="*/ 58 h 4128"/>
                  <a:gd name="T10" fmla="*/ 2929 w 5156"/>
                  <a:gd name="T11" fmla="*/ 80 h 4128"/>
                  <a:gd name="T12" fmla="*/ 3348 w 5156"/>
                  <a:gd name="T13" fmla="*/ 103 h 4128"/>
                  <a:gd name="T14" fmla="*/ 3763 w 5156"/>
                  <a:gd name="T15" fmla="*/ 125 h 4128"/>
                  <a:gd name="T16" fmla="*/ 4161 w 5156"/>
                  <a:gd name="T17" fmla="*/ 147 h 4128"/>
                  <a:gd name="T18" fmla="*/ 4513 w 5156"/>
                  <a:gd name="T19" fmla="*/ 165 h 4128"/>
                  <a:gd name="T20" fmla="*/ 4808 w 5156"/>
                  <a:gd name="T21" fmla="*/ 183 h 4128"/>
                  <a:gd name="T22" fmla="*/ 5027 w 5156"/>
                  <a:gd name="T23" fmla="*/ 192 h 4128"/>
                  <a:gd name="T24" fmla="*/ 5143 w 5156"/>
                  <a:gd name="T25" fmla="*/ 201 h 4128"/>
                  <a:gd name="T26" fmla="*/ 5143 w 5156"/>
                  <a:gd name="T27" fmla="*/ 205 h 4128"/>
                  <a:gd name="T28" fmla="*/ 5040 w 5156"/>
                  <a:gd name="T29" fmla="*/ 223 h 4128"/>
                  <a:gd name="T30" fmla="*/ 4844 w 5156"/>
                  <a:gd name="T31" fmla="*/ 263 h 4128"/>
                  <a:gd name="T32" fmla="*/ 4576 w 5156"/>
                  <a:gd name="T33" fmla="*/ 317 h 4128"/>
                  <a:gd name="T34" fmla="*/ 4259 w 5156"/>
                  <a:gd name="T35" fmla="*/ 388 h 4128"/>
                  <a:gd name="T36" fmla="*/ 3897 w 5156"/>
                  <a:gd name="T37" fmla="*/ 469 h 4128"/>
                  <a:gd name="T38" fmla="*/ 3518 w 5156"/>
                  <a:gd name="T39" fmla="*/ 554 h 4128"/>
                  <a:gd name="T40" fmla="*/ 3134 w 5156"/>
                  <a:gd name="T41" fmla="*/ 648 h 4128"/>
                  <a:gd name="T42" fmla="*/ 2763 w 5156"/>
                  <a:gd name="T43" fmla="*/ 746 h 4128"/>
                  <a:gd name="T44" fmla="*/ 2420 w 5156"/>
                  <a:gd name="T45" fmla="*/ 844 h 4128"/>
                  <a:gd name="T46" fmla="*/ 2129 w 5156"/>
                  <a:gd name="T47" fmla="*/ 942 h 4128"/>
                  <a:gd name="T48" fmla="*/ 1897 w 5156"/>
                  <a:gd name="T49" fmla="*/ 1036 h 4128"/>
                  <a:gd name="T50" fmla="*/ 1750 w 5156"/>
                  <a:gd name="T51" fmla="*/ 1126 h 4128"/>
                  <a:gd name="T52" fmla="*/ 1612 w 5156"/>
                  <a:gd name="T53" fmla="*/ 1282 h 4128"/>
                  <a:gd name="T54" fmla="*/ 1491 w 5156"/>
                  <a:gd name="T55" fmla="*/ 1501 h 4128"/>
                  <a:gd name="T56" fmla="*/ 1384 w 5156"/>
                  <a:gd name="T57" fmla="*/ 1764 h 4128"/>
                  <a:gd name="T58" fmla="*/ 1295 w 5156"/>
                  <a:gd name="T59" fmla="*/ 2046 h 4128"/>
                  <a:gd name="T60" fmla="*/ 1219 w 5156"/>
                  <a:gd name="T61" fmla="*/ 2327 h 4128"/>
                  <a:gd name="T62" fmla="*/ 1156 w 5156"/>
                  <a:gd name="T63" fmla="*/ 2582 h 4128"/>
                  <a:gd name="T64" fmla="*/ 1116 w 5156"/>
                  <a:gd name="T65" fmla="*/ 2792 h 4128"/>
                  <a:gd name="T66" fmla="*/ 1089 w 5156"/>
                  <a:gd name="T67" fmla="*/ 2935 h 4128"/>
                  <a:gd name="T68" fmla="*/ 1080 w 5156"/>
                  <a:gd name="T69" fmla="*/ 2988 h 4128"/>
                  <a:gd name="T70" fmla="*/ 1080 w 5156"/>
                  <a:gd name="T71" fmla="*/ 3051 h 4128"/>
                  <a:gd name="T72" fmla="*/ 1080 w 5156"/>
                  <a:gd name="T73" fmla="*/ 3212 h 4128"/>
                  <a:gd name="T74" fmla="*/ 1076 w 5156"/>
                  <a:gd name="T75" fmla="*/ 3435 h 4128"/>
                  <a:gd name="T76" fmla="*/ 1062 w 5156"/>
                  <a:gd name="T77" fmla="*/ 3681 h 4128"/>
                  <a:gd name="T78" fmla="*/ 1027 w 5156"/>
                  <a:gd name="T79" fmla="*/ 3913 h 4128"/>
                  <a:gd name="T80" fmla="*/ 973 w 5156"/>
                  <a:gd name="T81" fmla="*/ 4092 h 4128"/>
                  <a:gd name="T82" fmla="*/ 920 w 5156"/>
                  <a:gd name="T83" fmla="*/ 4128 h 4128"/>
                  <a:gd name="T84" fmla="*/ 830 w 5156"/>
                  <a:gd name="T85" fmla="*/ 4087 h 4128"/>
                  <a:gd name="T86" fmla="*/ 723 w 5156"/>
                  <a:gd name="T87" fmla="*/ 3985 h 4128"/>
                  <a:gd name="T88" fmla="*/ 598 w 5156"/>
                  <a:gd name="T89" fmla="*/ 3833 h 4128"/>
                  <a:gd name="T90" fmla="*/ 469 w 5156"/>
                  <a:gd name="T91" fmla="*/ 3658 h 4128"/>
                  <a:gd name="T92" fmla="*/ 339 w 5156"/>
                  <a:gd name="T93" fmla="*/ 3466 h 4128"/>
                  <a:gd name="T94" fmla="*/ 223 w 5156"/>
                  <a:gd name="T95" fmla="*/ 3283 h 4128"/>
                  <a:gd name="T96" fmla="*/ 120 w 5156"/>
                  <a:gd name="T97" fmla="*/ 3122 h 4128"/>
                  <a:gd name="T98" fmla="*/ 45 w 5156"/>
                  <a:gd name="T99" fmla="*/ 2997 h 4128"/>
                  <a:gd name="T100" fmla="*/ 4 w 5156"/>
                  <a:gd name="T101" fmla="*/ 2926 h 4128"/>
                  <a:gd name="T102" fmla="*/ 839 w 5156"/>
                  <a:gd name="T103" fmla="*/ 348 h 4128"/>
                  <a:gd name="T104" fmla="*/ 875 w 5156"/>
                  <a:gd name="T105" fmla="*/ 326 h 4128"/>
                  <a:gd name="T106" fmla="*/ 964 w 5156"/>
                  <a:gd name="T107" fmla="*/ 272 h 4128"/>
                  <a:gd name="T108" fmla="*/ 1085 w 5156"/>
                  <a:gd name="T109" fmla="*/ 196 h 4128"/>
                  <a:gd name="T110" fmla="*/ 1219 w 5156"/>
                  <a:gd name="T111" fmla="*/ 116 h 4128"/>
                  <a:gd name="T112" fmla="*/ 1344 w 5156"/>
                  <a:gd name="T113" fmla="*/ 49 h 4128"/>
                  <a:gd name="T114" fmla="*/ 1437 w 5156"/>
                  <a:gd name="T115" fmla="*/ 9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6" h="4128">
                    <a:moveTo>
                      <a:pt x="1469" y="0"/>
                    </a:moveTo>
                    <a:lnTo>
                      <a:pt x="1495" y="0"/>
                    </a:lnTo>
                    <a:lnTo>
                      <a:pt x="1549" y="4"/>
                    </a:lnTo>
                    <a:lnTo>
                      <a:pt x="1629" y="9"/>
                    </a:lnTo>
                    <a:lnTo>
                      <a:pt x="1737" y="13"/>
                    </a:lnTo>
                    <a:lnTo>
                      <a:pt x="1862" y="22"/>
                    </a:lnTo>
                    <a:lnTo>
                      <a:pt x="2004" y="27"/>
                    </a:lnTo>
                    <a:lnTo>
                      <a:pt x="2165" y="36"/>
                    </a:lnTo>
                    <a:lnTo>
                      <a:pt x="2344" y="45"/>
                    </a:lnTo>
                    <a:lnTo>
                      <a:pt x="2531" y="58"/>
                    </a:lnTo>
                    <a:lnTo>
                      <a:pt x="2728" y="67"/>
                    </a:lnTo>
                    <a:lnTo>
                      <a:pt x="2929" y="80"/>
                    </a:lnTo>
                    <a:lnTo>
                      <a:pt x="3138" y="89"/>
                    </a:lnTo>
                    <a:lnTo>
                      <a:pt x="3348" y="103"/>
                    </a:lnTo>
                    <a:lnTo>
                      <a:pt x="3558" y="112"/>
                    </a:lnTo>
                    <a:lnTo>
                      <a:pt x="3763" y="125"/>
                    </a:lnTo>
                    <a:lnTo>
                      <a:pt x="3964" y="134"/>
                    </a:lnTo>
                    <a:lnTo>
                      <a:pt x="4161" y="147"/>
                    </a:lnTo>
                    <a:lnTo>
                      <a:pt x="4344" y="156"/>
                    </a:lnTo>
                    <a:lnTo>
                      <a:pt x="4513" y="165"/>
                    </a:lnTo>
                    <a:lnTo>
                      <a:pt x="4670" y="174"/>
                    </a:lnTo>
                    <a:lnTo>
                      <a:pt x="4808" y="183"/>
                    </a:lnTo>
                    <a:lnTo>
                      <a:pt x="4928" y="187"/>
                    </a:lnTo>
                    <a:lnTo>
                      <a:pt x="5027" y="192"/>
                    </a:lnTo>
                    <a:lnTo>
                      <a:pt x="5098" y="196"/>
                    </a:lnTo>
                    <a:lnTo>
                      <a:pt x="5143" y="201"/>
                    </a:lnTo>
                    <a:lnTo>
                      <a:pt x="5156" y="201"/>
                    </a:lnTo>
                    <a:lnTo>
                      <a:pt x="5143" y="205"/>
                    </a:lnTo>
                    <a:lnTo>
                      <a:pt x="5103" y="214"/>
                    </a:lnTo>
                    <a:lnTo>
                      <a:pt x="5040" y="223"/>
                    </a:lnTo>
                    <a:lnTo>
                      <a:pt x="4951" y="241"/>
                    </a:lnTo>
                    <a:lnTo>
                      <a:pt x="4844" y="263"/>
                    </a:lnTo>
                    <a:lnTo>
                      <a:pt x="4719" y="290"/>
                    </a:lnTo>
                    <a:lnTo>
                      <a:pt x="4576" y="317"/>
                    </a:lnTo>
                    <a:lnTo>
                      <a:pt x="4424" y="353"/>
                    </a:lnTo>
                    <a:lnTo>
                      <a:pt x="4259" y="388"/>
                    </a:lnTo>
                    <a:lnTo>
                      <a:pt x="4080" y="424"/>
                    </a:lnTo>
                    <a:lnTo>
                      <a:pt x="3897" y="469"/>
                    </a:lnTo>
                    <a:lnTo>
                      <a:pt x="3710" y="509"/>
                    </a:lnTo>
                    <a:lnTo>
                      <a:pt x="3518" y="554"/>
                    </a:lnTo>
                    <a:lnTo>
                      <a:pt x="3326" y="603"/>
                    </a:lnTo>
                    <a:lnTo>
                      <a:pt x="3134" y="648"/>
                    </a:lnTo>
                    <a:lnTo>
                      <a:pt x="2946" y="697"/>
                    </a:lnTo>
                    <a:lnTo>
                      <a:pt x="2763" y="746"/>
                    </a:lnTo>
                    <a:lnTo>
                      <a:pt x="2589" y="795"/>
                    </a:lnTo>
                    <a:lnTo>
                      <a:pt x="2420" y="844"/>
                    </a:lnTo>
                    <a:lnTo>
                      <a:pt x="2268" y="893"/>
                    </a:lnTo>
                    <a:lnTo>
                      <a:pt x="2129" y="942"/>
                    </a:lnTo>
                    <a:lnTo>
                      <a:pt x="2004" y="992"/>
                    </a:lnTo>
                    <a:lnTo>
                      <a:pt x="1897" y="1036"/>
                    </a:lnTo>
                    <a:lnTo>
                      <a:pt x="1812" y="1081"/>
                    </a:lnTo>
                    <a:lnTo>
                      <a:pt x="1750" y="1126"/>
                    </a:lnTo>
                    <a:lnTo>
                      <a:pt x="1679" y="1193"/>
                    </a:lnTo>
                    <a:lnTo>
                      <a:pt x="1612" y="1282"/>
                    </a:lnTo>
                    <a:lnTo>
                      <a:pt x="1549" y="1385"/>
                    </a:lnTo>
                    <a:lnTo>
                      <a:pt x="1491" y="1501"/>
                    </a:lnTo>
                    <a:lnTo>
                      <a:pt x="1437" y="1626"/>
                    </a:lnTo>
                    <a:lnTo>
                      <a:pt x="1384" y="1764"/>
                    </a:lnTo>
                    <a:lnTo>
                      <a:pt x="1339" y="1903"/>
                    </a:lnTo>
                    <a:lnTo>
                      <a:pt x="1295" y="2046"/>
                    </a:lnTo>
                    <a:lnTo>
                      <a:pt x="1254" y="2189"/>
                    </a:lnTo>
                    <a:lnTo>
                      <a:pt x="1219" y="2327"/>
                    </a:lnTo>
                    <a:lnTo>
                      <a:pt x="1187" y="2457"/>
                    </a:lnTo>
                    <a:lnTo>
                      <a:pt x="1156" y="2582"/>
                    </a:lnTo>
                    <a:lnTo>
                      <a:pt x="1134" y="2694"/>
                    </a:lnTo>
                    <a:lnTo>
                      <a:pt x="1116" y="2792"/>
                    </a:lnTo>
                    <a:lnTo>
                      <a:pt x="1098" y="2877"/>
                    </a:lnTo>
                    <a:lnTo>
                      <a:pt x="1089" y="2935"/>
                    </a:lnTo>
                    <a:lnTo>
                      <a:pt x="1080" y="2975"/>
                    </a:lnTo>
                    <a:lnTo>
                      <a:pt x="1080" y="2988"/>
                    </a:lnTo>
                    <a:lnTo>
                      <a:pt x="1080" y="3006"/>
                    </a:lnTo>
                    <a:lnTo>
                      <a:pt x="1080" y="3051"/>
                    </a:lnTo>
                    <a:lnTo>
                      <a:pt x="1080" y="3122"/>
                    </a:lnTo>
                    <a:lnTo>
                      <a:pt x="1080" y="3212"/>
                    </a:lnTo>
                    <a:lnTo>
                      <a:pt x="1080" y="3319"/>
                    </a:lnTo>
                    <a:lnTo>
                      <a:pt x="1076" y="3435"/>
                    </a:lnTo>
                    <a:lnTo>
                      <a:pt x="1071" y="3560"/>
                    </a:lnTo>
                    <a:lnTo>
                      <a:pt x="1062" y="3681"/>
                    </a:lnTo>
                    <a:lnTo>
                      <a:pt x="1045" y="3801"/>
                    </a:lnTo>
                    <a:lnTo>
                      <a:pt x="1027" y="3913"/>
                    </a:lnTo>
                    <a:lnTo>
                      <a:pt x="1004" y="4011"/>
                    </a:lnTo>
                    <a:lnTo>
                      <a:pt x="973" y="4092"/>
                    </a:lnTo>
                    <a:lnTo>
                      <a:pt x="951" y="4123"/>
                    </a:lnTo>
                    <a:lnTo>
                      <a:pt x="920" y="4128"/>
                    </a:lnTo>
                    <a:lnTo>
                      <a:pt x="879" y="4119"/>
                    </a:lnTo>
                    <a:lnTo>
                      <a:pt x="830" y="4087"/>
                    </a:lnTo>
                    <a:lnTo>
                      <a:pt x="777" y="4043"/>
                    </a:lnTo>
                    <a:lnTo>
                      <a:pt x="723" y="3985"/>
                    </a:lnTo>
                    <a:lnTo>
                      <a:pt x="661" y="3913"/>
                    </a:lnTo>
                    <a:lnTo>
                      <a:pt x="598" y="3833"/>
                    </a:lnTo>
                    <a:lnTo>
                      <a:pt x="536" y="3748"/>
                    </a:lnTo>
                    <a:lnTo>
                      <a:pt x="469" y="3658"/>
                    </a:lnTo>
                    <a:lnTo>
                      <a:pt x="402" y="3565"/>
                    </a:lnTo>
                    <a:lnTo>
                      <a:pt x="339" y="3466"/>
                    </a:lnTo>
                    <a:lnTo>
                      <a:pt x="281" y="3373"/>
                    </a:lnTo>
                    <a:lnTo>
                      <a:pt x="223" y="3283"/>
                    </a:lnTo>
                    <a:lnTo>
                      <a:pt x="170" y="3198"/>
                    </a:lnTo>
                    <a:lnTo>
                      <a:pt x="120" y="3122"/>
                    </a:lnTo>
                    <a:lnTo>
                      <a:pt x="80" y="3055"/>
                    </a:lnTo>
                    <a:lnTo>
                      <a:pt x="45" y="2997"/>
                    </a:lnTo>
                    <a:lnTo>
                      <a:pt x="18" y="2953"/>
                    </a:lnTo>
                    <a:lnTo>
                      <a:pt x="4" y="2926"/>
                    </a:lnTo>
                    <a:lnTo>
                      <a:pt x="0" y="2917"/>
                    </a:lnTo>
                    <a:lnTo>
                      <a:pt x="839" y="348"/>
                    </a:lnTo>
                    <a:lnTo>
                      <a:pt x="848" y="344"/>
                    </a:lnTo>
                    <a:lnTo>
                      <a:pt x="875" y="326"/>
                    </a:lnTo>
                    <a:lnTo>
                      <a:pt x="915" y="304"/>
                    </a:lnTo>
                    <a:lnTo>
                      <a:pt x="964" y="272"/>
                    </a:lnTo>
                    <a:lnTo>
                      <a:pt x="1022" y="232"/>
                    </a:lnTo>
                    <a:lnTo>
                      <a:pt x="1085" y="196"/>
                    </a:lnTo>
                    <a:lnTo>
                      <a:pt x="1152" y="156"/>
                    </a:lnTo>
                    <a:lnTo>
                      <a:pt x="1219" y="116"/>
                    </a:lnTo>
                    <a:lnTo>
                      <a:pt x="1286" y="80"/>
                    </a:lnTo>
                    <a:lnTo>
                      <a:pt x="1344" y="49"/>
                    </a:lnTo>
                    <a:lnTo>
                      <a:pt x="1397" y="22"/>
                    </a:lnTo>
                    <a:lnTo>
                      <a:pt x="1437" y="9"/>
                    </a:lnTo>
                    <a:lnTo>
                      <a:pt x="1469" y="0"/>
                    </a:lnTo>
                    <a:close/>
                  </a:path>
                </a:pathLst>
              </a:custGeom>
              <a:solidFill>
                <a:srgbClr val="EDCAA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 name="Freeform 8"/>
              <p:cNvSpPr>
                <a:spLocks noEditPoints="1"/>
              </p:cNvSpPr>
              <p:nvPr/>
            </p:nvSpPr>
            <p:spPr bwMode="auto">
              <a:xfrm>
                <a:off x="-9315450" y="2022476"/>
                <a:ext cx="18305463" cy="9701213"/>
              </a:xfrm>
              <a:custGeom>
                <a:avLst/>
                <a:gdLst>
                  <a:gd name="T0" fmla="*/ 3009 w 11531"/>
                  <a:gd name="T1" fmla="*/ 2519 h 6111"/>
                  <a:gd name="T2" fmla="*/ 2290 w 11531"/>
                  <a:gd name="T3" fmla="*/ 2644 h 6111"/>
                  <a:gd name="T4" fmla="*/ 1683 w 11531"/>
                  <a:gd name="T5" fmla="*/ 2770 h 6111"/>
                  <a:gd name="T6" fmla="*/ 1473 w 11531"/>
                  <a:gd name="T7" fmla="*/ 2837 h 6111"/>
                  <a:gd name="T8" fmla="*/ 1321 w 11531"/>
                  <a:gd name="T9" fmla="*/ 3279 h 6111"/>
                  <a:gd name="T10" fmla="*/ 1103 w 11531"/>
                  <a:gd name="T11" fmla="*/ 3971 h 6111"/>
                  <a:gd name="T12" fmla="*/ 996 w 11531"/>
                  <a:gd name="T13" fmla="*/ 4346 h 6111"/>
                  <a:gd name="T14" fmla="*/ 1031 w 11531"/>
                  <a:gd name="T15" fmla="*/ 4463 h 6111"/>
                  <a:gd name="T16" fmla="*/ 1196 w 11531"/>
                  <a:gd name="T17" fmla="*/ 4891 h 6111"/>
                  <a:gd name="T18" fmla="*/ 1335 w 11531"/>
                  <a:gd name="T19" fmla="*/ 5195 h 6111"/>
                  <a:gd name="T20" fmla="*/ 1777 w 11531"/>
                  <a:gd name="T21" fmla="*/ 4824 h 6111"/>
                  <a:gd name="T22" fmla="*/ 2375 w 11531"/>
                  <a:gd name="T23" fmla="*/ 4498 h 6111"/>
                  <a:gd name="T24" fmla="*/ 2875 w 11531"/>
                  <a:gd name="T25" fmla="*/ 4235 h 6111"/>
                  <a:gd name="T26" fmla="*/ 3268 w 11531"/>
                  <a:gd name="T27" fmla="*/ 3953 h 6111"/>
                  <a:gd name="T28" fmla="*/ 3817 w 11531"/>
                  <a:gd name="T29" fmla="*/ 3408 h 6111"/>
                  <a:gd name="T30" fmla="*/ 4027 w 11531"/>
                  <a:gd name="T31" fmla="*/ 2863 h 6111"/>
                  <a:gd name="T32" fmla="*/ 3866 w 11531"/>
                  <a:gd name="T33" fmla="*/ 2591 h 6111"/>
                  <a:gd name="T34" fmla="*/ 3562 w 11531"/>
                  <a:gd name="T35" fmla="*/ 2475 h 6111"/>
                  <a:gd name="T36" fmla="*/ 4768 w 11531"/>
                  <a:gd name="T37" fmla="*/ 9 h 6111"/>
                  <a:gd name="T38" fmla="*/ 5487 w 11531"/>
                  <a:gd name="T39" fmla="*/ 107 h 6111"/>
                  <a:gd name="T40" fmla="*/ 6317 w 11531"/>
                  <a:gd name="T41" fmla="*/ 263 h 6111"/>
                  <a:gd name="T42" fmla="*/ 7192 w 11531"/>
                  <a:gd name="T43" fmla="*/ 451 h 6111"/>
                  <a:gd name="T44" fmla="*/ 8442 w 11531"/>
                  <a:gd name="T45" fmla="*/ 728 h 6111"/>
                  <a:gd name="T46" fmla="*/ 9491 w 11531"/>
                  <a:gd name="T47" fmla="*/ 786 h 6111"/>
                  <a:gd name="T48" fmla="*/ 10375 w 11531"/>
                  <a:gd name="T49" fmla="*/ 768 h 6111"/>
                  <a:gd name="T50" fmla="*/ 11103 w 11531"/>
                  <a:gd name="T51" fmla="*/ 755 h 6111"/>
                  <a:gd name="T52" fmla="*/ 11531 w 11531"/>
                  <a:gd name="T53" fmla="*/ 3145 h 6111"/>
                  <a:gd name="T54" fmla="*/ 11210 w 11531"/>
                  <a:gd name="T55" fmla="*/ 3109 h 6111"/>
                  <a:gd name="T56" fmla="*/ 10464 w 11531"/>
                  <a:gd name="T57" fmla="*/ 3060 h 6111"/>
                  <a:gd name="T58" fmla="*/ 9603 w 11531"/>
                  <a:gd name="T59" fmla="*/ 3064 h 6111"/>
                  <a:gd name="T60" fmla="*/ 8937 w 11531"/>
                  <a:gd name="T61" fmla="*/ 3198 h 6111"/>
                  <a:gd name="T62" fmla="*/ 7696 w 11531"/>
                  <a:gd name="T63" fmla="*/ 3846 h 6111"/>
                  <a:gd name="T64" fmla="*/ 6875 w 11531"/>
                  <a:gd name="T65" fmla="*/ 4043 h 6111"/>
                  <a:gd name="T66" fmla="*/ 5853 w 11531"/>
                  <a:gd name="T67" fmla="*/ 4186 h 6111"/>
                  <a:gd name="T68" fmla="*/ 4888 w 11531"/>
                  <a:gd name="T69" fmla="*/ 4507 h 6111"/>
                  <a:gd name="T70" fmla="*/ 4089 w 11531"/>
                  <a:gd name="T71" fmla="*/ 4932 h 6111"/>
                  <a:gd name="T72" fmla="*/ 3536 w 11531"/>
                  <a:gd name="T73" fmla="*/ 5218 h 6111"/>
                  <a:gd name="T74" fmla="*/ 2991 w 11531"/>
                  <a:gd name="T75" fmla="*/ 5503 h 6111"/>
                  <a:gd name="T76" fmla="*/ 2277 w 11531"/>
                  <a:gd name="T77" fmla="*/ 5874 h 6111"/>
                  <a:gd name="T78" fmla="*/ 1652 w 11531"/>
                  <a:gd name="T79" fmla="*/ 5995 h 6111"/>
                  <a:gd name="T80" fmla="*/ 1317 w 11531"/>
                  <a:gd name="T81" fmla="*/ 5709 h 6111"/>
                  <a:gd name="T82" fmla="*/ 1076 w 11531"/>
                  <a:gd name="T83" fmla="*/ 6107 h 6111"/>
                  <a:gd name="T84" fmla="*/ 862 w 11531"/>
                  <a:gd name="T85" fmla="*/ 5941 h 6111"/>
                  <a:gd name="T86" fmla="*/ 513 w 11531"/>
                  <a:gd name="T87" fmla="*/ 5490 h 6111"/>
                  <a:gd name="T88" fmla="*/ 179 w 11531"/>
                  <a:gd name="T89" fmla="*/ 5003 h 6111"/>
                  <a:gd name="T90" fmla="*/ 9 w 11531"/>
                  <a:gd name="T91" fmla="*/ 4735 h 6111"/>
                  <a:gd name="T92" fmla="*/ 18 w 11531"/>
                  <a:gd name="T93" fmla="*/ 4355 h 6111"/>
                  <a:gd name="T94" fmla="*/ 98 w 11531"/>
                  <a:gd name="T95" fmla="*/ 3641 h 6111"/>
                  <a:gd name="T96" fmla="*/ 183 w 11531"/>
                  <a:gd name="T97" fmla="*/ 2953 h 6111"/>
                  <a:gd name="T98" fmla="*/ 241 w 11531"/>
                  <a:gd name="T99" fmla="*/ 2457 h 6111"/>
                  <a:gd name="T100" fmla="*/ 513 w 11531"/>
                  <a:gd name="T101" fmla="*/ 1907 h 6111"/>
                  <a:gd name="T102" fmla="*/ 1201 w 11531"/>
                  <a:gd name="T103" fmla="*/ 1492 h 6111"/>
                  <a:gd name="T104" fmla="*/ 2170 w 11531"/>
                  <a:gd name="T105" fmla="*/ 1018 h 6111"/>
                  <a:gd name="T106" fmla="*/ 3170 w 11531"/>
                  <a:gd name="T107" fmla="*/ 572 h 6111"/>
                  <a:gd name="T108" fmla="*/ 4000 w 11531"/>
                  <a:gd name="T109" fmla="*/ 223 h 6111"/>
                  <a:gd name="T110" fmla="*/ 4455 w 11531"/>
                  <a:gd name="T111" fmla="*/ 27 h 6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31" h="6111">
                    <a:moveTo>
                      <a:pt x="3446" y="2466"/>
                    </a:moveTo>
                    <a:lnTo>
                      <a:pt x="3357" y="2475"/>
                    </a:lnTo>
                    <a:lnTo>
                      <a:pt x="3254" y="2484"/>
                    </a:lnTo>
                    <a:lnTo>
                      <a:pt x="3138" y="2497"/>
                    </a:lnTo>
                    <a:lnTo>
                      <a:pt x="3009" y="2519"/>
                    </a:lnTo>
                    <a:lnTo>
                      <a:pt x="2875" y="2537"/>
                    </a:lnTo>
                    <a:lnTo>
                      <a:pt x="2732" y="2564"/>
                    </a:lnTo>
                    <a:lnTo>
                      <a:pt x="2585" y="2591"/>
                    </a:lnTo>
                    <a:lnTo>
                      <a:pt x="2437" y="2618"/>
                    </a:lnTo>
                    <a:lnTo>
                      <a:pt x="2290" y="2644"/>
                    </a:lnTo>
                    <a:lnTo>
                      <a:pt x="2152" y="2671"/>
                    </a:lnTo>
                    <a:lnTo>
                      <a:pt x="2018" y="2698"/>
                    </a:lnTo>
                    <a:lnTo>
                      <a:pt x="1893" y="2725"/>
                    </a:lnTo>
                    <a:lnTo>
                      <a:pt x="1781" y="2747"/>
                    </a:lnTo>
                    <a:lnTo>
                      <a:pt x="1683" y="2770"/>
                    </a:lnTo>
                    <a:lnTo>
                      <a:pt x="1603" y="2783"/>
                    </a:lnTo>
                    <a:lnTo>
                      <a:pt x="1545" y="2796"/>
                    </a:lnTo>
                    <a:lnTo>
                      <a:pt x="1504" y="2805"/>
                    </a:lnTo>
                    <a:lnTo>
                      <a:pt x="1491" y="2810"/>
                    </a:lnTo>
                    <a:lnTo>
                      <a:pt x="1473" y="2837"/>
                    </a:lnTo>
                    <a:lnTo>
                      <a:pt x="1451" y="2890"/>
                    </a:lnTo>
                    <a:lnTo>
                      <a:pt x="1424" y="2962"/>
                    </a:lnTo>
                    <a:lnTo>
                      <a:pt x="1393" y="3055"/>
                    </a:lnTo>
                    <a:lnTo>
                      <a:pt x="1357" y="3158"/>
                    </a:lnTo>
                    <a:lnTo>
                      <a:pt x="1321" y="3279"/>
                    </a:lnTo>
                    <a:lnTo>
                      <a:pt x="1281" y="3408"/>
                    </a:lnTo>
                    <a:lnTo>
                      <a:pt x="1241" y="3547"/>
                    </a:lnTo>
                    <a:lnTo>
                      <a:pt x="1196" y="3685"/>
                    </a:lnTo>
                    <a:lnTo>
                      <a:pt x="1152" y="3828"/>
                    </a:lnTo>
                    <a:lnTo>
                      <a:pt x="1103" y="3971"/>
                    </a:lnTo>
                    <a:lnTo>
                      <a:pt x="1067" y="4087"/>
                    </a:lnTo>
                    <a:lnTo>
                      <a:pt x="1040" y="4181"/>
                    </a:lnTo>
                    <a:lnTo>
                      <a:pt x="1018" y="4257"/>
                    </a:lnTo>
                    <a:lnTo>
                      <a:pt x="1004" y="4311"/>
                    </a:lnTo>
                    <a:lnTo>
                      <a:pt x="996" y="4346"/>
                    </a:lnTo>
                    <a:lnTo>
                      <a:pt x="996" y="4369"/>
                    </a:lnTo>
                    <a:lnTo>
                      <a:pt x="991" y="4378"/>
                    </a:lnTo>
                    <a:lnTo>
                      <a:pt x="996" y="4387"/>
                    </a:lnTo>
                    <a:lnTo>
                      <a:pt x="1009" y="4418"/>
                    </a:lnTo>
                    <a:lnTo>
                      <a:pt x="1031" y="4463"/>
                    </a:lnTo>
                    <a:lnTo>
                      <a:pt x="1058" y="4525"/>
                    </a:lnTo>
                    <a:lnTo>
                      <a:pt x="1089" y="4601"/>
                    </a:lnTo>
                    <a:lnTo>
                      <a:pt x="1125" y="4686"/>
                    </a:lnTo>
                    <a:lnTo>
                      <a:pt x="1161" y="4784"/>
                    </a:lnTo>
                    <a:lnTo>
                      <a:pt x="1196" y="4891"/>
                    </a:lnTo>
                    <a:lnTo>
                      <a:pt x="1228" y="5003"/>
                    </a:lnTo>
                    <a:lnTo>
                      <a:pt x="1259" y="5119"/>
                    </a:lnTo>
                    <a:lnTo>
                      <a:pt x="1286" y="5235"/>
                    </a:lnTo>
                    <a:lnTo>
                      <a:pt x="1295" y="5289"/>
                    </a:lnTo>
                    <a:lnTo>
                      <a:pt x="1335" y="5195"/>
                    </a:lnTo>
                    <a:lnTo>
                      <a:pt x="1397" y="5101"/>
                    </a:lnTo>
                    <a:lnTo>
                      <a:pt x="1482" y="5012"/>
                    </a:lnTo>
                    <a:lnTo>
                      <a:pt x="1585" y="4936"/>
                    </a:lnTo>
                    <a:lnTo>
                      <a:pt x="1674" y="4883"/>
                    </a:lnTo>
                    <a:lnTo>
                      <a:pt x="1777" y="4824"/>
                    </a:lnTo>
                    <a:lnTo>
                      <a:pt x="1888" y="4762"/>
                    </a:lnTo>
                    <a:lnTo>
                      <a:pt x="2004" y="4695"/>
                    </a:lnTo>
                    <a:lnTo>
                      <a:pt x="2129" y="4628"/>
                    </a:lnTo>
                    <a:lnTo>
                      <a:pt x="2250" y="4565"/>
                    </a:lnTo>
                    <a:lnTo>
                      <a:pt x="2375" y="4498"/>
                    </a:lnTo>
                    <a:lnTo>
                      <a:pt x="2491" y="4436"/>
                    </a:lnTo>
                    <a:lnTo>
                      <a:pt x="2603" y="4378"/>
                    </a:lnTo>
                    <a:lnTo>
                      <a:pt x="2705" y="4324"/>
                    </a:lnTo>
                    <a:lnTo>
                      <a:pt x="2799" y="4275"/>
                    </a:lnTo>
                    <a:lnTo>
                      <a:pt x="2875" y="4235"/>
                    </a:lnTo>
                    <a:lnTo>
                      <a:pt x="2933" y="4199"/>
                    </a:lnTo>
                    <a:lnTo>
                      <a:pt x="2973" y="4172"/>
                    </a:lnTo>
                    <a:lnTo>
                      <a:pt x="3062" y="4114"/>
                    </a:lnTo>
                    <a:lnTo>
                      <a:pt x="3161" y="4038"/>
                    </a:lnTo>
                    <a:lnTo>
                      <a:pt x="3268" y="3953"/>
                    </a:lnTo>
                    <a:lnTo>
                      <a:pt x="3384" y="3860"/>
                    </a:lnTo>
                    <a:lnTo>
                      <a:pt x="3500" y="3752"/>
                    </a:lnTo>
                    <a:lnTo>
                      <a:pt x="3612" y="3645"/>
                    </a:lnTo>
                    <a:lnTo>
                      <a:pt x="3719" y="3529"/>
                    </a:lnTo>
                    <a:lnTo>
                      <a:pt x="3817" y="3408"/>
                    </a:lnTo>
                    <a:lnTo>
                      <a:pt x="3897" y="3288"/>
                    </a:lnTo>
                    <a:lnTo>
                      <a:pt x="3964" y="3167"/>
                    </a:lnTo>
                    <a:lnTo>
                      <a:pt x="4004" y="3051"/>
                    </a:lnTo>
                    <a:lnTo>
                      <a:pt x="4022" y="2953"/>
                    </a:lnTo>
                    <a:lnTo>
                      <a:pt x="4027" y="2863"/>
                    </a:lnTo>
                    <a:lnTo>
                      <a:pt x="4013" y="2787"/>
                    </a:lnTo>
                    <a:lnTo>
                      <a:pt x="3991" y="2725"/>
                    </a:lnTo>
                    <a:lnTo>
                      <a:pt x="3955" y="2671"/>
                    </a:lnTo>
                    <a:lnTo>
                      <a:pt x="3915" y="2627"/>
                    </a:lnTo>
                    <a:lnTo>
                      <a:pt x="3866" y="2591"/>
                    </a:lnTo>
                    <a:lnTo>
                      <a:pt x="3808" y="2560"/>
                    </a:lnTo>
                    <a:lnTo>
                      <a:pt x="3750" y="2533"/>
                    </a:lnTo>
                    <a:lnTo>
                      <a:pt x="3687" y="2510"/>
                    </a:lnTo>
                    <a:lnTo>
                      <a:pt x="3625" y="2493"/>
                    </a:lnTo>
                    <a:lnTo>
                      <a:pt x="3562" y="2475"/>
                    </a:lnTo>
                    <a:lnTo>
                      <a:pt x="3518" y="2470"/>
                    </a:lnTo>
                    <a:lnTo>
                      <a:pt x="3446" y="2466"/>
                    </a:lnTo>
                    <a:close/>
                    <a:moveTo>
                      <a:pt x="4585" y="0"/>
                    </a:moveTo>
                    <a:lnTo>
                      <a:pt x="4665" y="0"/>
                    </a:lnTo>
                    <a:lnTo>
                      <a:pt x="4768" y="9"/>
                    </a:lnTo>
                    <a:lnTo>
                      <a:pt x="4888" y="22"/>
                    </a:lnTo>
                    <a:lnTo>
                      <a:pt x="5022" y="40"/>
                    </a:lnTo>
                    <a:lnTo>
                      <a:pt x="5170" y="58"/>
                    </a:lnTo>
                    <a:lnTo>
                      <a:pt x="5326" y="85"/>
                    </a:lnTo>
                    <a:lnTo>
                      <a:pt x="5487" y="107"/>
                    </a:lnTo>
                    <a:lnTo>
                      <a:pt x="5652" y="138"/>
                    </a:lnTo>
                    <a:lnTo>
                      <a:pt x="5821" y="170"/>
                    </a:lnTo>
                    <a:lnTo>
                      <a:pt x="5991" y="201"/>
                    </a:lnTo>
                    <a:lnTo>
                      <a:pt x="6156" y="232"/>
                    </a:lnTo>
                    <a:lnTo>
                      <a:pt x="6317" y="263"/>
                    </a:lnTo>
                    <a:lnTo>
                      <a:pt x="6473" y="290"/>
                    </a:lnTo>
                    <a:lnTo>
                      <a:pt x="6616" y="321"/>
                    </a:lnTo>
                    <a:lnTo>
                      <a:pt x="6745" y="348"/>
                    </a:lnTo>
                    <a:lnTo>
                      <a:pt x="6960" y="397"/>
                    </a:lnTo>
                    <a:lnTo>
                      <a:pt x="7192" y="451"/>
                    </a:lnTo>
                    <a:lnTo>
                      <a:pt x="7428" y="509"/>
                    </a:lnTo>
                    <a:lnTo>
                      <a:pt x="7678" y="572"/>
                    </a:lnTo>
                    <a:lnTo>
                      <a:pt x="7928" y="630"/>
                    </a:lnTo>
                    <a:lnTo>
                      <a:pt x="8187" y="683"/>
                    </a:lnTo>
                    <a:lnTo>
                      <a:pt x="8442" y="728"/>
                    </a:lnTo>
                    <a:lnTo>
                      <a:pt x="8692" y="764"/>
                    </a:lnTo>
                    <a:lnTo>
                      <a:pt x="8937" y="786"/>
                    </a:lnTo>
                    <a:lnTo>
                      <a:pt x="9178" y="791"/>
                    </a:lnTo>
                    <a:lnTo>
                      <a:pt x="9330" y="786"/>
                    </a:lnTo>
                    <a:lnTo>
                      <a:pt x="9491" y="786"/>
                    </a:lnTo>
                    <a:lnTo>
                      <a:pt x="9665" y="782"/>
                    </a:lnTo>
                    <a:lnTo>
                      <a:pt x="9839" y="777"/>
                    </a:lnTo>
                    <a:lnTo>
                      <a:pt x="10018" y="773"/>
                    </a:lnTo>
                    <a:lnTo>
                      <a:pt x="10196" y="773"/>
                    </a:lnTo>
                    <a:lnTo>
                      <a:pt x="10375" y="768"/>
                    </a:lnTo>
                    <a:lnTo>
                      <a:pt x="10545" y="764"/>
                    </a:lnTo>
                    <a:lnTo>
                      <a:pt x="10705" y="759"/>
                    </a:lnTo>
                    <a:lnTo>
                      <a:pt x="10853" y="759"/>
                    </a:lnTo>
                    <a:lnTo>
                      <a:pt x="10987" y="755"/>
                    </a:lnTo>
                    <a:lnTo>
                      <a:pt x="11103" y="755"/>
                    </a:lnTo>
                    <a:lnTo>
                      <a:pt x="11196" y="750"/>
                    </a:lnTo>
                    <a:lnTo>
                      <a:pt x="11268" y="750"/>
                    </a:lnTo>
                    <a:lnTo>
                      <a:pt x="11312" y="750"/>
                    </a:lnTo>
                    <a:lnTo>
                      <a:pt x="11330" y="750"/>
                    </a:lnTo>
                    <a:lnTo>
                      <a:pt x="11531" y="3145"/>
                    </a:lnTo>
                    <a:lnTo>
                      <a:pt x="11513" y="3140"/>
                    </a:lnTo>
                    <a:lnTo>
                      <a:pt x="11473" y="3136"/>
                    </a:lnTo>
                    <a:lnTo>
                      <a:pt x="11406" y="3131"/>
                    </a:lnTo>
                    <a:lnTo>
                      <a:pt x="11317" y="3122"/>
                    </a:lnTo>
                    <a:lnTo>
                      <a:pt x="11210" y="3109"/>
                    </a:lnTo>
                    <a:lnTo>
                      <a:pt x="11085" y="3100"/>
                    </a:lnTo>
                    <a:lnTo>
                      <a:pt x="10946" y="3087"/>
                    </a:lnTo>
                    <a:lnTo>
                      <a:pt x="10795" y="3078"/>
                    </a:lnTo>
                    <a:lnTo>
                      <a:pt x="10634" y="3069"/>
                    </a:lnTo>
                    <a:lnTo>
                      <a:pt x="10464" y="3060"/>
                    </a:lnTo>
                    <a:lnTo>
                      <a:pt x="10290" y="3055"/>
                    </a:lnTo>
                    <a:lnTo>
                      <a:pt x="10116" y="3051"/>
                    </a:lnTo>
                    <a:lnTo>
                      <a:pt x="9942" y="3051"/>
                    </a:lnTo>
                    <a:lnTo>
                      <a:pt x="9768" y="3055"/>
                    </a:lnTo>
                    <a:lnTo>
                      <a:pt x="9603" y="3064"/>
                    </a:lnTo>
                    <a:lnTo>
                      <a:pt x="9442" y="3078"/>
                    </a:lnTo>
                    <a:lnTo>
                      <a:pt x="9295" y="3100"/>
                    </a:lnTo>
                    <a:lnTo>
                      <a:pt x="9156" y="3122"/>
                    </a:lnTo>
                    <a:lnTo>
                      <a:pt x="9040" y="3158"/>
                    </a:lnTo>
                    <a:lnTo>
                      <a:pt x="8937" y="3198"/>
                    </a:lnTo>
                    <a:lnTo>
                      <a:pt x="8647" y="3341"/>
                    </a:lnTo>
                    <a:lnTo>
                      <a:pt x="8384" y="3484"/>
                    </a:lnTo>
                    <a:lnTo>
                      <a:pt x="8143" y="3618"/>
                    </a:lnTo>
                    <a:lnTo>
                      <a:pt x="7915" y="3743"/>
                    </a:lnTo>
                    <a:lnTo>
                      <a:pt x="7696" y="3846"/>
                    </a:lnTo>
                    <a:lnTo>
                      <a:pt x="7478" y="3931"/>
                    </a:lnTo>
                    <a:lnTo>
                      <a:pt x="7344" y="3971"/>
                    </a:lnTo>
                    <a:lnTo>
                      <a:pt x="7196" y="4002"/>
                    </a:lnTo>
                    <a:lnTo>
                      <a:pt x="7040" y="4025"/>
                    </a:lnTo>
                    <a:lnTo>
                      <a:pt x="6875" y="4043"/>
                    </a:lnTo>
                    <a:lnTo>
                      <a:pt x="6696" y="4061"/>
                    </a:lnTo>
                    <a:lnTo>
                      <a:pt x="6504" y="4083"/>
                    </a:lnTo>
                    <a:lnTo>
                      <a:pt x="6299" y="4105"/>
                    </a:lnTo>
                    <a:lnTo>
                      <a:pt x="6085" y="4141"/>
                    </a:lnTo>
                    <a:lnTo>
                      <a:pt x="5853" y="4186"/>
                    </a:lnTo>
                    <a:lnTo>
                      <a:pt x="5607" y="4239"/>
                    </a:lnTo>
                    <a:lnTo>
                      <a:pt x="5429" y="4293"/>
                    </a:lnTo>
                    <a:lnTo>
                      <a:pt x="5245" y="4355"/>
                    </a:lnTo>
                    <a:lnTo>
                      <a:pt x="5067" y="4427"/>
                    </a:lnTo>
                    <a:lnTo>
                      <a:pt x="4888" y="4507"/>
                    </a:lnTo>
                    <a:lnTo>
                      <a:pt x="4719" y="4592"/>
                    </a:lnTo>
                    <a:lnTo>
                      <a:pt x="4549" y="4677"/>
                    </a:lnTo>
                    <a:lnTo>
                      <a:pt x="4388" y="4762"/>
                    </a:lnTo>
                    <a:lnTo>
                      <a:pt x="4232" y="4851"/>
                    </a:lnTo>
                    <a:lnTo>
                      <a:pt x="4089" y="4932"/>
                    </a:lnTo>
                    <a:lnTo>
                      <a:pt x="3951" y="5008"/>
                    </a:lnTo>
                    <a:lnTo>
                      <a:pt x="3826" y="5075"/>
                    </a:lnTo>
                    <a:lnTo>
                      <a:pt x="3714" y="5137"/>
                    </a:lnTo>
                    <a:lnTo>
                      <a:pt x="3621" y="5182"/>
                    </a:lnTo>
                    <a:lnTo>
                      <a:pt x="3536" y="5218"/>
                    </a:lnTo>
                    <a:lnTo>
                      <a:pt x="3455" y="5249"/>
                    </a:lnTo>
                    <a:lnTo>
                      <a:pt x="3357" y="5298"/>
                    </a:lnTo>
                    <a:lnTo>
                      <a:pt x="3246" y="5361"/>
                    </a:lnTo>
                    <a:lnTo>
                      <a:pt x="3125" y="5428"/>
                    </a:lnTo>
                    <a:lnTo>
                      <a:pt x="2991" y="5503"/>
                    </a:lnTo>
                    <a:lnTo>
                      <a:pt x="2857" y="5584"/>
                    </a:lnTo>
                    <a:lnTo>
                      <a:pt x="2714" y="5660"/>
                    </a:lnTo>
                    <a:lnTo>
                      <a:pt x="2567" y="5740"/>
                    </a:lnTo>
                    <a:lnTo>
                      <a:pt x="2424" y="5812"/>
                    </a:lnTo>
                    <a:lnTo>
                      <a:pt x="2277" y="5874"/>
                    </a:lnTo>
                    <a:lnTo>
                      <a:pt x="2138" y="5932"/>
                    </a:lnTo>
                    <a:lnTo>
                      <a:pt x="2004" y="5973"/>
                    </a:lnTo>
                    <a:lnTo>
                      <a:pt x="1875" y="5999"/>
                    </a:lnTo>
                    <a:lnTo>
                      <a:pt x="1759" y="6004"/>
                    </a:lnTo>
                    <a:lnTo>
                      <a:pt x="1652" y="5995"/>
                    </a:lnTo>
                    <a:lnTo>
                      <a:pt x="1558" y="5959"/>
                    </a:lnTo>
                    <a:lnTo>
                      <a:pt x="1473" y="5910"/>
                    </a:lnTo>
                    <a:lnTo>
                      <a:pt x="1402" y="5847"/>
                    </a:lnTo>
                    <a:lnTo>
                      <a:pt x="1344" y="5771"/>
                    </a:lnTo>
                    <a:lnTo>
                      <a:pt x="1317" y="5709"/>
                    </a:lnTo>
                    <a:lnTo>
                      <a:pt x="1299" y="5803"/>
                    </a:lnTo>
                    <a:lnTo>
                      <a:pt x="1268" y="5897"/>
                    </a:lnTo>
                    <a:lnTo>
                      <a:pt x="1219" y="5981"/>
                    </a:lnTo>
                    <a:lnTo>
                      <a:pt x="1156" y="6053"/>
                    </a:lnTo>
                    <a:lnTo>
                      <a:pt x="1076" y="6107"/>
                    </a:lnTo>
                    <a:lnTo>
                      <a:pt x="1054" y="6111"/>
                    </a:lnTo>
                    <a:lnTo>
                      <a:pt x="1018" y="6089"/>
                    </a:lnTo>
                    <a:lnTo>
                      <a:pt x="973" y="6053"/>
                    </a:lnTo>
                    <a:lnTo>
                      <a:pt x="920" y="6004"/>
                    </a:lnTo>
                    <a:lnTo>
                      <a:pt x="862" y="5941"/>
                    </a:lnTo>
                    <a:lnTo>
                      <a:pt x="799" y="5865"/>
                    </a:lnTo>
                    <a:lnTo>
                      <a:pt x="728" y="5780"/>
                    </a:lnTo>
                    <a:lnTo>
                      <a:pt x="656" y="5687"/>
                    </a:lnTo>
                    <a:lnTo>
                      <a:pt x="585" y="5588"/>
                    </a:lnTo>
                    <a:lnTo>
                      <a:pt x="513" y="5490"/>
                    </a:lnTo>
                    <a:lnTo>
                      <a:pt x="437" y="5387"/>
                    </a:lnTo>
                    <a:lnTo>
                      <a:pt x="371" y="5285"/>
                    </a:lnTo>
                    <a:lnTo>
                      <a:pt x="299" y="5186"/>
                    </a:lnTo>
                    <a:lnTo>
                      <a:pt x="237" y="5092"/>
                    </a:lnTo>
                    <a:lnTo>
                      <a:pt x="179" y="5003"/>
                    </a:lnTo>
                    <a:lnTo>
                      <a:pt x="125" y="4927"/>
                    </a:lnTo>
                    <a:lnTo>
                      <a:pt x="80" y="4856"/>
                    </a:lnTo>
                    <a:lnTo>
                      <a:pt x="49" y="4802"/>
                    </a:lnTo>
                    <a:lnTo>
                      <a:pt x="22" y="4762"/>
                    </a:lnTo>
                    <a:lnTo>
                      <a:pt x="9" y="4735"/>
                    </a:lnTo>
                    <a:lnTo>
                      <a:pt x="0" y="4704"/>
                    </a:lnTo>
                    <a:lnTo>
                      <a:pt x="0" y="4646"/>
                    </a:lnTo>
                    <a:lnTo>
                      <a:pt x="4" y="4570"/>
                    </a:lnTo>
                    <a:lnTo>
                      <a:pt x="9" y="4472"/>
                    </a:lnTo>
                    <a:lnTo>
                      <a:pt x="18" y="4355"/>
                    </a:lnTo>
                    <a:lnTo>
                      <a:pt x="31" y="4230"/>
                    </a:lnTo>
                    <a:lnTo>
                      <a:pt x="49" y="4092"/>
                    </a:lnTo>
                    <a:lnTo>
                      <a:pt x="62" y="3944"/>
                    </a:lnTo>
                    <a:lnTo>
                      <a:pt x="80" y="3797"/>
                    </a:lnTo>
                    <a:lnTo>
                      <a:pt x="98" y="3641"/>
                    </a:lnTo>
                    <a:lnTo>
                      <a:pt x="116" y="3493"/>
                    </a:lnTo>
                    <a:lnTo>
                      <a:pt x="138" y="3346"/>
                    </a:lnTo>
                    <a:lnTo>
                      <a:pt x="152" y="3203"/>
                    </a:lnTo>
                    <a:lnTo>
                      <a:pt x="170" y="3073"/>
                    </a:lnTo>
                    <a:lnTo>
                      <a:pt x="183" y="2953"/>
                    </a:lnTo>
                    <a:lnTo>
                      <a:pt x="192" y="2850"/>
                    </a:lnTo>
                    <a:lnTo>
                      <a:pt x="201" y="2770"/>
                    </a:lnTo>
                    <a:lnTo>
                      <a:pt x="205" y="2707"/>
                    </a:lnTo>
                    <a:lnTo>
                      <a:pt x="219" y="2586"/>
                    </a:lnTo>
                    <a:lnTo>
                      <a:pt x="241" y="2457"/>
                    </a:lnTo>
                    <a:lnTo>
                      <a:pt x="281" y="2332"/>
                    </a:lnTo>
                    <a:lnTo>
                      <a:pt x="326" y="2207"/>
                    </a:lnTo>
                    <a:lnTo>
                      <a:pt x="384" y="2091"/>
                    </a:lnTo>
                    <a:lnTo>
                      <a:pt x="446" y="1988"/>
                    </a:lnTo>
                    <a:lnTo>
                      <a:pt x="513" y="1907"/>
                    </a:lnTo>
                    <a:lnTo>
                      <a:pt x="580" y="1845"/>
                    </a:lnTo>
                    <a:lnTo>
                      <a:pt x="719" y="1760"/>
                    </a:lnTo>
                    <a:lnTo>
                      <a:pt x="866" y="1675"/>
                    </a:lnTo>
                    <a:lnTo>
                      <a:pt x="1027" y="1581"/>
                    </a:lnTo>
                    <a:lnTo>
                      <a:pt x="1201" y="1492"/>
                    </a:lnTo>
                    <a:lnTo>
                      <a:pt x="1379" y="1398"/>
                    </a:lnTo>
                    <a:lnTo>
                      <a:pt x="1571" y="1304"/>
                    </a:lnTo>
                    <a:lnTo>
                      <a:pt x="1768" y="1206"/>
                    </a:lnTo>
                    <a:lnTo>
                      <a:pt x="1964" y="1112"/>
                    </a:lnTo>
                    <a:lnTo>
                      <a:pt x="2170" y="1018"/>
                    </a:lnTo>
                    <a:lnTo>
                      <a:pt x="2375" y="925"/>
                    </a:lnTo>
                    <a:lnTo>
                      <a:pt x="2576" y="835"/>
                    </a:lnTo>
                    <a:lnTo>
                      <a:pt x="2781" y="746"/>
                    </a:lnTo>
                    <a:lnTo>
                      <a:pt x="2978" y="657"/>
                    </a:lnTo>
                    <a:lnTo>
                      <a:pt x="3170" y="572"/>
                    </a:lnTo>
                    <a:lnTo>
                      <a:pt x="3357" y="496"/>
                    </a:lnTo>
                    <a:lnTo>
                      <a:pt x="3536" y="420"/>
                    </a:lnTo>
                    <a:lnTo>
                      <a:pt x="3705" y="348"/>
                    </a:lnTo>
                    <a:lnTo>
                      <a:pt x="3862" y="281"/>
                    </a:lnTo>
                    <a:lnTo>
                      <a:pt x="4000" y="223"/>
                    </a:lnTo>
                    <a:lnTo>
                      <a:pt x="4129" y="170"/>
                    </a:lnTo>
                    <a:lnTo>
                      <a:pt x="4241" y="120"/>
                    </a:lnTo>
                    <a:lnTo>
                      <a:pt x="4335" y="85"/>
                    </a:lnTo>
                    <a:lnTo>
                      <a:pt x="4406" y="49"/>
                    </a:lnTo>
                    <a:lnTo>
                      <a:pt x="4455" y="27"/>
                    </a:lnTo>
                    <a:lnTo>
                      <a:pt x="4487" y="13"/>
                    </a:lnTo>
                    <a:lnTo>
                      <a:pt x="4522" y="4"/>
                    </a:lnTo>
                    <a:lnTo>
                      <a:pt x="4585" y="0"/>
                    </a:lnTo>
                    <a:close/>
                  </a:path>
                </a:pathLst>
              </a:custGeom>
              <a:solidFill>
                <a:srgbClr val="FBDCB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 name="Freeform 9"/>
              <p:cNvSpPr>
                <a:spLocks/>
              </p:cNvSpPr>
              <p:nvPr/>
            </p:nvSpPr>
            <p:spPr bwMode="auto">
              <a:xfrm>
                <a:off x="-7097713" y="9907588"/>
                <a:ext cx="1751013" cy="1468438"/>
              </a:xfrm>
              <a:custGeom>
                <a:avLst/>
                <a:gdLst>
                  <a:gd name="T0" fmla="*/ 549 w 1103"/>
                  <a:gd name="T1" fmla="*/ 0 h 925"/>
                  <a:gd name="T2" fmla="*/ 567 w 1103"/>
                  <a:gd name="T3" fmla="*/ 0 h 925"/>
                  <a:gd name="T4" fmla="*/ 599 w 1103"/>
                  <a:gd name="T5" fmla="*/ 5 h 925"/>
                  <a:gd name="T6" fmla="*/ 639 w 1103"/>
                  <a:gd name="T7" fmla="*/ 9 h 925"/>
                  <a:gd name="T8" fmla="*/ 688 w 1103"/>
                  <a:gd name="T9" fmla="*/ 14 h 925"/>
                  <a:gd name="T10" fmla="*/ 741 w 1103"/>
                  <a:gd name="T11" fmla="*/ 27 h 925"/>
                  <a:gd name="T12" fmla="*/ 795 w 1103"/>
                  <a:gd name="T13" fmla="*/ 50 h 925"/>
                  <a:gd name="T14" fmla="*/ 853 w 1103"/>
                  <a:gd name="T15" fmla="*/ 72 h 925"/>
                  <a:gd name="T16" fmla="*/ 907 w 1103"/>
                  <a:gd name="T17" fmla="*/ 108 h 925"/>
                  <a:gd name="T18" fmla="*/ 960 w 1103"/>
                  <a:gd name="T19" fmla="*/ 148 h 925"/>
                  <a:gd name="T20" fmla="*/ 1005 w 1103"/>
                  <a:gd name="T21" fmla="*/ 197 h 925"/>
                  <a:gd name="T22" fmla="*/ 1045 w 1103"/>
                  <a:gd name="T23" fmla="*/ 259 h 925"/>
                  <a:gd name="T24" fmla="*/ 1076 w 1103"/>
                  <a:gd name="T25" fmla="*/ 335 h 925"/>
                  <a:gd name="T26" fmla="*/ 1094 w 1103"/>
                  <a:gd name="T27" fmla="*/ 420 h 925"/>
                  <a:gd name="T28" fmla="*/ 1103 w 1103"/>
                  <a:gd name="T29" fmla="*/ 523 h 925"/>
                  <a:gd name="T30" fmla="*/ 1094 w 1103"/>
                  <a:gd name="T31" fmla="*/ 639 h 925"/>
                  <a:gd name="T32" fmla="*/ 1085 w 1103"/>
                  <a:gd name="T33" fmla="*/ 644 h 925"/>
                  <a:gd name="T34" fmla="*/ 1058 w 1103"/>
                  <a:gd name="T35" fmla="*/ 662 h 925"/>
                  <a:gd name="T36" fmla="*/ 1018 w 1103"/>
                  <a:gd name="T37" fmla="*/ 688 h 925"/>
                  <a:gd name="T38" fmla="*/ 969 w 1103"/>
                  <a:gd name="T39" fmla="*/ 720 h 925"/>
                  <a:gd name="T40" fmla="*/ 907 w 1103"/>
                  <a:gd name="T41" fmla="*/ 755 h 925"/>
                  <a:gd name="T42" fmla="*/ 840 w 1103"/>
                  <a:gd name="T43" fmla="*/ 796 h 925"/>
                  <a:gd name="T44" fmla="*/ 768 w 1103"/>
                  <a:gd name="T45" fmla="*/ 831 h 925"/>
                  <a:gd name="T46" fmla="*/ 692 w 1103"/>
                  <a:gd name="T47" fmla="*/ 867 h 925"/>
                  <a:gd name="T48" fmla="*/ 616 w 1103"/>
                  <a:gd name="T49" fmla="*/ 894 h 925"/>
                  <a:gd name="T50" fmla="*/ 540 w 1103"/>
                  <a:gd name="T51" fmla="*/ 916 h 925"/>
                  <a:gd name="T52" fmla="*/ 469 w 1103"/>
                  <a:gd name="T53" fmla="*/ 925 h 925"/>
                  <a:gd name="T54" fmla="*/ 407 w 1103"/>
                  <a:gd name="T55" fmla="*/ 925 h 925"/>
                  <a:gd name="T56" fmla="*/ 349 w 1103"/>
                  <a:gd name="T57" fmla="*/ 907 h 925"/>
                  <a:gd name="T58" fmla="*/ 268 w 1103"/>
                  <a:gd name="T59" fmla="*/ 863 h 925"/>
                  <a:gd name="T60" fmla="*/ 192 w 1103"/>
                  <a:gd name="T61" fmla="*/ 809 h 925"/>
                  <a:gd name="T62" fmla="*/ 130 w 1103"/>
                  <a:gd name="T63" fmla="*/ 746 h 925"/>
                  <a:gd name="T64" fmla="*/ 76 w 1103"/>
                  <a:gd name="T65" fmla="*/ 679 h 925"/>
                  <a:gd name="T66" fmla="*/ 36 w 1103"/>
                  <a:gd name="T67" fmla="*/ 612 h 925"/>
                  <a:gd name="T68" fmla="*/ 9 w 1103"/>
                  <a:gd name="T69" fmla="*/ 541 h 925"/>
                  <a:gd name="T70" fmla="*/ 0 w 1103"/>
                  <a:gd name="T71" fmla="*/ 469 h 925"/>
                  <a:gd name="T72" fmla="*/ 5 w 1103"/>
                  <a:gd name="T73" fmla="*/ 394 h 925"/>
                  <a:gd name="T74" fmla="*/ 23 w 1103"/>
                  <a:gd name="T75" fmla="*/ 322 h 925"/>
                  <a:gd name="T76" fmla="*/ 63 w 1103"/>
                  <a:gd name="T77" fmla="*/ 255 h 925"/>
                  <a:gd name="T78" fmla="*/ 116 w 1103"/>
                  <a:gd name="T79" fmla="*/ 192 h 925"/>
                  <a:gd name="T80" fmla="*/ 192 w 1103"/>
                  <a:gd name="T81" fmla="*/ 134 h 925"/>
                  <a:gd name="T82" fmla="*/ 286 w 1103"/>
                  <a:gd name="T83" fmla="*/ 81 h 925"/>
                  <a:gd name="T84" fmla="*/ 402 w 1103"/>
                  <a:gd name="T85" fmla="*/ 36 h 925"/>
                  <a:gd name="T86" fmla="*/ 540 w 1103"/>
                  <a:gd name="T87" fmla="*/ 0 h 925"/>
                  <a:gd name="T88" fmla="*/ 549 w 1103"/>
                  <a:gd name="T8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3" h="925">
                    <a:moveTo>
                      <a:pt x="549" y="0"/>
                    </a:moveTo>
                    <a:lnTo>
                      <a:pt x="567" y="0"/>
                    </a:lnTo>
                    <a:lnTo>
                      <a:pt x="599" y="5"/>
                    </a:lnTo>
                    <a:lnTo>
                      <a:pt x="639" y="9"/>
                    </a:lnTo>
                    <a:lnTo>
                      <a:pt x="688" y="14"/>
                    </a:lnTo>
                    <a:lnTo>
                      <a:pt x="741" y="27"/>
                    </a:lnTo>
                    <a:lnTo>
                      <a:pt x="795" y="50"/>
                    </a:lnTo>
                    <a:lnTo>
                      <a:pt x="853" y="72"/>
                    </a:lnTo>
                    <a:lnTo>
                      <a:pt x="907" y="108"/>
                    </a:lnTo>
                    <a:lnTo>
                      <a:pt x="960" y="148"/>
                    </a:lnTo>
                    <a:lnTo>
                      <a:pt x="1005" y="197"/>
                    </a:lnTo>
                    <a:lnTo>
                      <a:pt x="1045" y="259"/>
                    </a:lnTo>
                    <a:lnTo>
                      <a:pt x="1076" y="335"/>
                    </a:lnTo>
                    <a:lnTo>
                      <a:pt x="1094" y="420"/>
                    </a:lnTo>
                    <a:lnTo>
                      <a:pt x="1103" y="523"/>
                    </a:lnTo>
                    <a:lnTo>
                      <a:pt x="1094" y="639"/>
                    </a:lnTo>
                    <a:lnTo>
                      <a:pt x="1085" y="644"/>
                    </a:lnTo>
                    <a:lnTo>
                      <a:pt x="1058" y="662"/>
                    </a:lnTo>
                    <a:lnTo>
                      <a:pt x="1018" y="688"/>
                    </a:lnTo>
                    <a:lnTo>
                      <a:pt x="969" y="720"/>
                    </a:lnTo>
                    <a:lnTo>
                      <a:pt x="907" y="755"/>
                    </a:lnTo>
                    <a:lnTo>
                      <a:pt x="840" y="796"/>
                    </a:lnTo>
                    <a:lnTo>
                      <a:pt x="768" y="831"/>
                    </a:lnTo>
                    <a:lnTo>
                      <a:pt x="692" y="867"/>
                    </a:lnTo>
                    <a:lnTo>
                      <a:pt x="616" y="894"/>
                    </a:lnTo>
                    <a:lnTo>
                      <a:pt x="540" y="916"/>
                    </a:lnTo>
                    <a:lnTo>
                      <a:pt x="469" y="925"/>
                    </a:lnTo>
                    <a:lnTo>
                      <a:pt x="407" y="925"/>
                    </a:lnTo>
                    <a:lnTo>
                      <a:pt x="349" y="907"/>
                    </a:lnTo>
                    <a:lnTo>
                      <a:pt x="268" y="863"/>
                    </a:lnTo>
                    <a:lnTo>
                      <a:pt x="192" y="809"/>
                    </a:lnTo>
                    <a:lnTo>
                      <a:pt x="130" y="746"/>
                    </a:lnTo>
                    <a:lnTo>
                      <a:pt x="76" y="679"/>
                    </a:lnTo>
                    <a:lnTo>
                      <a:pt x="36" y="612"/>
                    </a:lnTo>
                    <a:lnTo>
                      <a:pt x="9" y="541"/>
                    </a:lnTo>
                    <a:lnTo>
                      <a:pt x="0" y="469"/>
                    </a:lnTo>
                    <a:lnTo>
                      <a:pt x="5" y="394"/>
                    </a:lnTo>
                    <a:lnTo>
                      <a:pt x="23" y="322"/>
                    </a:lnTo>
                    <a:lnTo>
                      <a:pt x="63" y="255"/>
                    </a:lnTo>
                    <a:lnTo>
                      <a:pt x="116" y="192"/>
                    </a:lnTo>
                    <a:lnTo>
                      <a:pt x="192" y="134"/>
                    </a:lnTo>
                    <a:lnTo>
                      <a:pt x="286" y="81"/>
                    </a:lnTo>
                    <a:lnTo>
                      <a:pt x="402" y="36"/>
                    </a:lnTo>
                    <a:lnTo>
                      <a:pt x="540" y="0"/>
                    </a:lnTo>
                    <a:lnTo>
                      <a:pt x="5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2" name="Freeform 10"/>
              <p:cNvSpPr>
                <a:spLocks/>
              </p:cNvSpPr>
              <p:nvPr/>
            </p:nvSpPr>
            <p:spPr bwMode="auto">
              <a:xfrm>
                <a:off x="5084763" y="2319338"/>
                <a:ext cx="2763838" cy="5538788"/>
              </a:xfrm>
              <a:custGeom>
                <a:avLst/>
                <a:gdLst>
                  <a:gd name="T0" fmla="*/ 0 w 1741"/>
                  <a:gd name="T1" fmla="*/ 0 h 3489"/>
                  <a:gd name="T2" fmla="*/ 1482 w 1741"/>
                  <a:gd name="T3" fmla="*/ 0 h 3489"/>
                  <a:gd name="T4" fmla="*/ 1741 w 1741"/>
                  <a:gd name="T5" fmla="*/ 3489 h 3489"/>
                  <a:gd name="T6" fmla="*/ 282 w 1741"/>
                  <a:gd name="T7" fmla="*/ 3489 h 3489"/>
                  <a:gd name="T8" fmla="*/ 0 w 1741"/>
                  <a:gd name="T9" fmla="*/ 0 h 3489"/>
                </a:gdLst>
                <a:ahLst/>
                <a:cxnLst>
                  <a:cxn ang="0">
                    <a:pos x="T0" y="T1"/>
                  </a:cxn>
                  <a:cxn ang="0">
                    <a:pos x="T2" y="T3"/>
                  </a:cxn>
                  <a:cxn ang="0">
                    <a:pos x="T4" y="T5"/>
                  </a:cxn>
                  <a:cxn ang="0">
                    <a:pos x="T6" y="T7"/>
                  </a:cxn>
                  <a:cxn ang="0">
                    <a:pos x="T8" y="T9"/>
                  </a:cxn>
                </a:cxnLst>
                <a:rect l="0" t="0" r="r" b="b"/>
                <a:pathLst>
                  <a:path w="1741" h="3489">
                    <a:moveTo>
                      <a:pt x="0" y="0"/>
                    </a:moveTo>
                    <a:lnTo>
                      <a:pt x="1482" y="0"/>
                    </a:lnTo>
                    <a:lnTo>
                      <a:pt x="1741" y="3489"/>
                    </a:lnTo>
                    <a:lnTo>
                      <a:pt x="282" y="3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 name="Freeform 11"/>
              <p:cNvSpPr>
                <a:spLocks/>
              </p:cNvSpPr>
              <p:nvPr/>
            </p:nvSpPr>
            <p:spPr bwMode="auto">
              <a:xfrm>
                <a:off x="6261100" y="1362076"/>
                <a:ext cx="7796213" cy="8064500"/>
              </a:xfrm>
              <a:custGeom>
                <a:avLst/>
                <a:gdLst>
                  <a:gd name="T0" fmla="*/ 4911 w 4911"/>
                  <a:gd name="T1" fmla="*/ 0 h 5080"/>
                  <a:gd name="T2" fmla="*/ 4911 w 4911"/>
                  <a:gd name="T3" fmla="*/ 5080 h 5080"/>
                  <a:gd name="T4" fmla="*/ 420 w 4911"/>
                  <a:gd name="T5" fmla="*/ 4253 h 5080"/>
                  <a:gd name="T6" fmla="*/ 0 w 4911"/>
                  <a:gd name="T7" fmla="*/ 121 h 5080"/>
                  <a:gd name="T8" fmla="*/ 4911 w 4911"/>
                  <a:gd name="T9" fmla="*/ 0 h 5080"/>
                </a:gdLst>
                <a:ahLst/>
                <a:cxnLst>
                  <a:cxn ang="0">
                    <a:pos x="T0" y="T1"/>
                  </a:cxn>
                  <a:cxn ang="0">
                    <a:pos x="T2" y="T3"/>
                  </a:cxn>
                  <a:cxn ang="0">
                    <a:pos x="T4" y="T5"/>
                  </a:cxn>
                  <a:cxn ang="0">
                    <a:pos x="T6" y="T7"/>
                  </a:cxn>
                  <a:cxn ang="0">
                    <a:pos x="T8" y="T9"/>
                  </a:cxn>
                </a:cxnLst>
                <a:rect l="0" t="0" r="r" b="b"/>
                <a:pathLst>
                  <a:path w="4911" h="5080">
                    <a:moveTo>
                      <a:pt x="4911" y="0"/>
                    </a:moveTo>
                    <a:lnTo>
                      <a:pt x="4911" y="5080"/>
                    </a:lnTo>
                    <a:lnTo>
                      <a:pt x="420" y="4253"/>
                    </a:lnTo>
                    <a:lnTo>
                      <a:pt x="0" y="121"/>
                    </a:lnTo>
                    <a:lnTo>
                      <a:pt x="4911"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4" name="Freeform 12"/>
              <p:cNvSpPr>
                <a:spLocks/>
              </p:cNvSpPr>
              <p:nvPr/>
            </p:nvSpPr>
            <p:spPr bwMode="auto">
              <a:xfrm>
                <a:off x="6743700" y="6227763"/>
                <a:ext cx="7313613" cy="3198813"/>
              </a:xfrm>
              <a:custGeom>
                <a:avLst/>
                <a:gdLst>
                  <a:gd name="T0" fmla="*/ 0 w 4607"/>
                  <a:gd name="T1" fmla="*/ 0 h 2015"/>
                  <a:gd name="T2" fmla="*/ 4607 w 4607"/>
                  <a:gd name="T3" fmla="*/ 804 h 2015"/>
                  <a:gd name="T4" fmla="*/ 4607 w 4607"/>
                  <a:gd name="T5" fmla="*/ 2015 h 2015"/>
                  <a:gd name="T6" fmla="*/ 116 w 4607"/>
                  <a:gd name="T7" fmla="*/ 1188 h 2015"/>
                  <a:gd name="T8" fmla="*/ 0 w 4607"/>
                  <a:gd name="T9" fmla="*/ 0 h 2015"/>
                </a:gdLst>
                <a:ahLst/>
                <a:cxnLst>
                  <a:cxn ang="0">
                    <a:pos x="T0" y="T1"/>
                  </a:cxn>
                  <a:cxn ang="0">
                    <a:pos x="T2" y="T3"/>
                  </a:cxn>
                  <a:cxn ang="0">
                    <a:pos x="T4" y="T5"/>
                  </a:cxn>
                  <a:cxn ang="0">
                    <a:pos x="T6" y="T7"/>
                  </a:cxn>
                  <a:cxn ang="0">
                    <a:pos x="T8" y="T9"/>
                  </a:cxn>
                </a:cxnLst>
                <a:rect l="0" t="0" r="r" b="b"/>
                <a:pathLst>
                  <a:path w="4607" h="2015">
                    <a:moveTo>
                      <a:pt x="0" y="0"/>
                    </a:moveTo>
                    <a:lnTo>
                      <a:pt x="4607" y="804"/>
                    </a:lnTo>
                    <a:lnTo>
                      <a:pt x="4607" y="2015"/>
                    </a:lnTo>
                    <a:lnTo>
                      <a:pt x="116" y="1188"/>
                    </a:lnTo>
                    <a:lnTo>
                      <a:pt x="0" y="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spTree>
    <p:extLst>
      <p:ext uri="{BB962C8B-B14F-4D97-AF65-F5344CB8AC3E}">
        <p14:creationId xmlns:p14="http://schemas.microsoft.com/office/powerpoint/2010/main" val="257660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iWave</a:t>
            </a:r>
            <a:r>
              <a:rPr lang="en-US" dirty="0"/>
              <a:t> Methodology</a:t>
            </a:r>
          </a:p>
        </p:txBody>
      </p:sp>
      <p:sp>
        <p:nvSpPr>
          <p:cNvPr id="4" name="Text Placeholder 3"/>
          <p:cNvSpPr>
            <a:spLocks noGrp="1"/>
          </p:cNvSpPr>
          <p:nvPr>
            <p:ph type="body" sz="quarter" idx="12"/>
          </p:nvPr>
        </p:nvSpPr>
        <p:spPr/>
        <p:txBody>
          <a:bodyPr/>
          <a:lstStyle/>
          <a:p>
            <a:endParaRPr lang="en-US" dirty="0"/>
          </a:p>
        </p:txBody>
      </p:sp>
      <p:sp>
        <p:nvSpPr>
          <p:cNvPr id="6" name="TextBox 5">
            <a:extLst>
              <a:ext uri="{FF2B5EF4-FFF2-40B4-BE49-F238E27FC236}">
                <a16:creationId xmlns:a16="http://schemas.microsoft.com/office/drawing/2014/main" id="{DE4147B5-AB14-4C79-B396-C3E77D8B501D}"/>
              </a:ext>
            </a:extLst>
          </p:cNvPr>
          <p:cNvSpPr txBox="1"/>
          <p:nvPr/>
        </p:nvSpPr>
        <p:spPr>
          <a:xfrm>
            <a:off x="3881284" y="2286000"/>
            <a:ext cx="4584290" cy="2834148"/>
          </a:xfrm>
          <a:prstGeom prst="rect">
            <a:avLst/>
          </a:prstGeom>
          <a:solidFill>
            <a:schemeClr val="bg1">
              <a:lumMod val="75000"/>
            </a:schemeClr>
          </a:solidFill>
          <a:ln w="28575">
            <a:solidFill>
              <a:schemeClr val="bg1"/>
            </a:solidFill>
          </a:ln>
          <a:effectLst>
            <a:outerShdw blurRad="50800" dist="38100" dir="2700000" algn="tl" rotWithShape="0">
              <a:prstClr val="black">
                <a:alpha val="40000"/>
              </a:prstClr>
            </a:outerShdw>
          </a:effectLst>
        </p:spPr>
        <p:txBody>
          <a:bodyPr wrap="square" rtlCol="0" anchor="ctr">
            <a:normAutofit/>
          </a:bodyPr>
          <a:lstStyle/>
          <a:p>
            <a:pPr algn="ctr" defTabSz="914293">
              <a:spcBef>
                <a:spcPts val="1500"/>
              </a:spcBef>
            </a:pPr>
            <a:r>
              <a:rPr lang="en-US" dirty="0">
                <a:latin typeface="Arial" panose="020B0604020202020204" pitchFamily="34" charset="0"/>
                <a:cs typeface="Arial" panose="020B0604020202020204" pitchFamily="34" charset="0"/>
              </a:rPr>
              <a:t>Records that screened with political contributions were more likely to have higher verified ratings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than the initial screened rating.</a:t>
            </a:r>
          </a:p>
        </p:txBody>
      </p:sp>
      <p:grpSp>
        <p:nvGrpSpPr>
          <p:cNvPr id="7" name="Group 6"/>
          <p:cNvGrpSpPr/>
          <p:nvPr/>
        </p:nvGrpSpPr>
        <p:grpSpPr>
          <a:xfrm rot="1208770">
            <a:off x="746499" y="2802370"/>
            <a:ext cx="2686542" cy="1714692"/>
            <a:chOff x="2150092" y="2160762"/>
            <a:chExt cx="3417959" cy="2314613"/>
          </a:xfrm>
        </p:grpSpPr>
        <p:grpSp>
          <p:nvGrpSpPr>
            <p:cNvPr id="8" name="Group 7"/>
            <p:cNvGrpSpPr/>
            <p:nvPr/>
          </p:nvGrpSpPr>
          <p:grpSpPr>
            <a:xfrm rot="20404233" flipH="1" flipV="1">
              <a:off x="2150092" y="2974343"/>
              <a:ext cx="1628590" cy="1501032"/>
              <a:chOff x="4343400" y="1878013"/>
              <a:chExt cx="1743075" cy="1606550"/>
            </a:xfrm>
            <a:solidFill>
              <a:schemeClr val="tx2"/>
            </a:solidFill>
          </p:grpSpPr>
          <p:sp>
            <p:nvSpPr>
              <p:cNvPr id="12" name="Freeform 6"/>
              <p:cNvSpPr>
                <a:spLocks/>
              </p:cNvSpPr>
              <p:nvPr/>
            </p:nvSpPr>
            <p:spPr bwMode="auto">
              <a:xfrm>
                <a:off x="4343400" y="1878013"/>
                <a:ext cx="158750" cy="1606550"/>
              </a:xfrm>
              <a:custGeom>
                <a:avLst/>
                <a:gdLst/>
                <a:ahLst/>
                <a:cxnLst>
                  <a:cxn ang="0">
                    <a:pos x="50" y="0"/>
                  </a:cxn>
                  <a:cxn ang="0">
                    <a:pos x="60" y="1"/>
                  </a:cxn>
                  <a:cxn ang="0">
                    <a:pos x="69" y="4"/>
                  </a:cxn>
                  <a:cxn ang="0">
                    <a:pos x="78" y="9"/>
                  </a:cxn>
                  <a:cxn ang="0">
                    <a:pos x="85" y="15"/>
                  </a:cxn>
                  <a:cxn ang="0">
                    <a:pos x="91" y="22"/>
                  </a:cxn>
                  <a:cxn ang="0">
                    <a:pos x="96" y="31"/>
                  </a:cxn>
                  <a:cxn ang="0">
                    <a:pos x="99" y="40"/>
                  </a:cxn>
                  <a:cxn ang="0">
                    <a:pos x="100" y="50"/>
                  </a:cxn>
                  <a:cxn ang="0">
                    <a:pos x="100" y="962"/>
                  </a:cxn>
                  <a:cxn ang="0">
                    <a:pos x="99" y="972"/>
                  </a:cxn>
                  <a:cxn ang="0">
                    <a:pos x="96" y="982"/>
                  </a:cxn>
                  <a:cxn ang="0">
                    <a:pos x="91" y="990"/>
                  </a:cxn>
                  <a:cxn ang="0">
                    <a:pos x="85" y="997"/>
                  </a:cxn>
                  <a:cxn ang="0">
                    <a:pos x="78" y="1004"/>
                  </a:cxn>
                  <a:cxn ang="0">
                    <a:pos x="69" y="1008"/>
                  </a:cxn>
                  <a:cxn ang="0">
                    <a:pos x="60" y="1011"/>
                  </a:cxn>
                  <a:cxn ang="0">
                    <a:pos x="50" y="1012"/>
                  </a:cxn>
                  <a:cxn ang="0">
                    <a:pos x="40" y="1011"/>
                  </a:cxn>
                  <a:cxn ang="0">
                    <a:pos x="30" y="1008"/>
                  </a:cxn>
                  <a:cxn ang="0">
                    <a:pos x="22" y="1004"/>
                  </a:cxn>
                  <a:cxn ang="0">
                    <a:pos x="15" y="997"/>
                  </a:cxn>
                  <a:cxn ang="0">
                    <a:pos x="9" y="990"/>
                  </a:cxn>
                  <a:cxn ang="0">
                    <a:pos x="4" y="982"/>
                  </a:cxn>
                  <a:cxn ang="0">
                    <a:pos x="1" y="972"/>
                  </a:cxn>
                  <a:cxn ang="0">
                    <a:pos x="0" y="962"/>
                  </a:cxn>
                  <a:cxn ang="0">
                    <a:pos x="0" y="50"/>
                  </a:cxn>
                  <a:cxn ang="0">
                    <a:pos x="1" y="40"/>
                  </a:cxn>
                  <a:cxn ang="0">
                    <a:pos x="4" y="31"/>
                  </a:cxn>
                  <a:cxn ang="0">
                    <a:pos x="9" y="22"/>
                  </a:cxn>
                  <a:cxn ang="0">
                    <a:pos x="15" y="15"/>
                  </a:cxn>
                  <a:cxn ang="0">
                    <a:pos x="22" y="9"/>
                  </a:cxn>
                  <a:cxn ang="0">
                    <a:pos x="30" y="4"/>
                  </a:cxn>
                  <a:cxn ang="0">
                    <a:pos x="40" y="1"/>
                  </a:cxn>
                  <a:cxn ang="0">
                    <a:pos x="50" y="0"/>
                  </a:cxn>
                </a:cxnLst>
                <a:rect l="0" t="0" r="r" b="b"/>
                <a:pathLst>
                  <a:path w="100" h="1012">
                    <a:moveTo>
                      <a:pt x="50" y="0"/>
                    </a:moveTo>
                    <a:lnTo>
                      <a:pt x="60" y="1"/>
                    </a:lnTo>
                    <a:lnTo>
                      <a:pt x="69" y="4"/>
                    </a:lnTo>
                    <a:lnTo>
                      <a:pt x="78" y="9"/>
                    </a:lnTo>
                    <a:lnTo>
                      <a:pt x="85" y="15"/>
                    </a:lnTo>
                    <a:lnTo>
                      <a:pt x="91" y="22"/>
                    </a:lnTo>
                    <a:lnTo>
                      <a:pt x="96" y="31"/>
                    </a:lnTo>
                    <a:lnTo>
                      <a:pt x="99" y="40"/>
                    </a:lnTo>
                    <a:lnTo>
                      <a:pt x="100" y="50"/>
                    </a:lnTo>
                    <a:lnTo>
                      <a:pt x="100" y="962"/>
                    </a:lnTo>
                    <a:lnTo>
                      <a:pt x="99" y="972"/>
                    </a:lnTo>
                    <a:lnTo>
                      <a:pt x="96" y="982"/>
                    </a:lnTo>
                    <a:lnTo>
                      <a:pt x="91" y="990"/>
                    </a:lnTo>
                    <a:lnTo>
                      <a:pt x="85" y="997"/>
                    </a:lnTo>
                    <a:lnTo>
                      <a:pt x="78" y="1004"/>
                    </a:lnTo>
                    <a:lnTo>
                      <a:pt x="69" y="1008"/>
                    </a:lnTo>
                    <a:lnTo>
                      <a:pt x="60" y="1011"/>
                    </a:lnTo>
                    <a:lnTo>
                      <a:pt x="50" y="1012"/>
                    </a:lnTo>
                    <a:lnTo>
                      <a:pt x="40" y="1011"/>
                    </a:lnTo>
                    <a:lnTo>
                      <a:pt x="30" y="1008"/>
                    </a:lnTo>
                    <a:lnTo>
                      <a:pt x="22" y="1004"/>
                    </a:lnTo>
                    <a:lnTo>
                      <a:pt x="15" y="997"/>
                    </a:lnTo>
                    <a:lnTo>
                      <a:pt x="9" y="990"/>
                    </a:lnTo>
                    <a:lnTo>
                      <a:pt x="4" y="982"/>
                    </a:lnTo>
                    <a:lnTo>
                      <a:pt x="1" y="972"/>
                    </a:lnTo>
                    <a:lnTo>
                      <a:pt x="0" y="962"/>
                    </a:lnTo>
                    <a:lnTo>
                      <a:pt x="0" y="50"/>
                    </a:lnTo>
                    <a:lnTo>
                      <a:pt x="1" y="40"/>
                    </a:lnTo>
                    <a:lnTo>
                      <a:pt x="4" y="31"/>
                    </a:lnTo>
                    <a:lnTo>
                      <a:pt x="9" y="22"/>
                    </a:lnTo>
                    <a:lnTo>
                      <a:pt x="15" y="15"/>
                    </a:lnTo>
                    <a:lnTo>
                      <a:pt x="22" y="9"/>
                    </a:lnTo>
                    <a:lnTo>
                      <a:pt x="30" y="4"/>
                    </a:lnTo>
                    <a:lnTo>
                      <a:pt x="40" y="1"/>
                    </a:lnTo>
                    <a:lnTo>
                      <a:pt x="50" y="0"/>
                    </a:lnTo>
                    <a:close/>
                  </a:path>
                </a:pathLst>
              </a:custGeom>
              <a:solidFill>
                <a:srgbClr val="BE0F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4604334" y="1981292"/>
                <a:ext cx="1379537" cy="1355724"/>
              </a:xfrm>
              <a:custGeom>
                <a:avLst/>
                <a:gdLst/>
                <a:ahLst/>
                <a:cxnLst>
                  <a:cxn ang="0">
                    <a:pos x="0" y="0"/>
                  </a:cxn>
                  <a:cxn ang="0">
                    <a:pos x="869" y="284"/>
                  </a:cxn>
                  <a:cxn ang="0">
                    <a:pos x="869" y="540"/>
                  </a:cxn>
                  <a:cxn ang="0">
                    <a:pos x="0" y="854"/>
                  </a:cxn>
                  <a:cxn ang="0">
                    <a:pos x="0" y="0"/>
                  </a:cxn>
                </a:cxnLst>
                <a:rect l="0" t="0" r="r" b="b"/>
                <a:pathLst>
                  <a:path w="869" h="854">
                    <a:moveTo>
                      <a:pt x="0" y="0"/>
                    </a:moveTo>
                    <a:lnTo>
                      <a:pt x="869" y="284"/>
                    </a:lnTo>
                    <a:lnTo>
                      <a:pt x="869" y="540"/>
                    </a:lnTo>
                    <a:lnTo>
                      <a:pt x="0" y="854"/>
                    </a:lnTo>
                    <a:lnTo>
                      <a:pt x="0" y="0"/>
                    </a:lnTo>
                    <a:close/>
                  </a:path>
                </a:pathLst>
              </a:custGeom>
              <a:solidFill>
                <a:srgbClr val="BE0F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5055888" y="1973321"/>
                <a:ext cx="685800" cy="395288"/>
              </a:xfrm>
              <a:custGeom>
                <a:avLst/>
                <a:gdLst/>
                <a:ahLst/>
                <a:cxnLst>
                  <a:cxn ang="0">
                    <a:pos x="120" y="0"/>
                  </a:cxn>
                  <a:cxn ang="0">
                    <a:pos x="132" y="0"/>
                  </a:cxn>
                  <a:cxn ang="0">
                    <a:pos x="144" y="2"/>
                  </a:cxn>
                  <a:cxn ang="0">
                    <a:pos x="156" y="5"/>
                  </a:cxn>
                  <a:cxn ang="0">
                    <a:pos x="353" y="70"/>
                  </a:cxn>
                  <a:cxn ang="0">
                    <a:pos x="365" y="75"/>
                  </a:cxn>
                  <a:cxn ang="0">
                    <a:pos x="377" y="81"/>
                  </a:cxn>
                  <a:cxn ang="0">
                    <a:pos x="387" y="88"/>
                  </a:cxn>
                  <a:cxn ang="0">
                    <a:pos x="397" y="96"/>
                  </a:cxn>
                  <a:cxn ang="0">
                    <a:pos x="406" y="106"/>
                  </a:cxn>
                  <a:cxn ang="0">
                    <a:pos x="413" y="116"/>
                  </a:cxn>
                  <a:cxn ang="0">
                    <a:pos x="420" y="128"/>
                  </a:cxn>
                  <a:cxn ang="0">
                    <a:pos x="426" y="142"/>
                  </a:cxn>
                  <a:cxn ang="0">
                    <a:pos x="430" y="157"/>
                  </a:cxn>
                  <a:cxn ang="0">
                    <a:pos x="432" y="171"/>
                  </a:cxn>
                  <a:cxn ang="0">
                    <a:pos x="432" y="187"/>
                  </a:cxn>
                  <a:cxn ang="0">
                    <a:pos x="430" y="202"/>
                  </a:cxn>
                  <a:cxn ang="0">
                    <a:pos x="427" y="217"/>
                  </a:cxn>
                  <a:cxn ang="0">
                    <a:pos x="416" y="249"/>
                  </a:cxn>
                  <a:cxn ang="0">
                    <a:pos x="330" y="221"/>
                  </a:cxn>
                  <a:cxn ang="0">
                    <a:pos x="341" y="188"/>
                  </a:cxn>
                  <a:cxn ang="0">
                    <a:pos x="342" y="182"/>
                  </a:cxn>
                  <a:cxn ang="0">
                    <a:pos x="341" y="176"/>
                  </a:cxn>
                  <a:cxn ang="0">
                    <a:pos x="339" y="169"/>
                  </a:cxn>
                  <a:cxn ang="0">
                    <a:pos x="337" y="165"/>
                  </a:cxn>
                  <a:cxn ang="0">
                    <a:pos x="333" y="162"/>
                  </a:cxn>
                  <a:cxn ang="0">
                    <a:pos x="329" y="159"/>
                  </a:cxn>
                  <a:cxn ang="0">
                    <a:pos x="325" y="157"/>
                  </a:cxn>
                  <a:cxn ang="0">
                    <a:pos x="128" y="92"/>
                  </a:cxn>
                  <a:cxn ang="0">
                    <a:pos x="121" y="91"/>
                  </a:cxn>
                  <a:cxn ang="0">
                    <a:pos x="115" y="92"/>
                  </a:cxn>
                  <a:cxn ang="0">
                    <a:pos x="108" y="94"/>
                  </a:cxn>
                  <a:cxn ang="0">
                    <a:pos x="103" y="98"/>
                  </a:cxn>
                  <a:cxn ang="0">
                    <a:pos x="99" y="102"/>
                  </a:cxn>
                  <a:cxn ang="0">
                    <a:pos x="96" y="108"/>
                  </a:cxn>
                  <a:cxn ang="0">
                    <a:pos x="86" y="141"/>
                  </a:cxn>
                  <a:cxn ang="0">
                    <a:pos x="0" y="113"/>
                  </a:cxn>
                  <a:cxn ang="0">
                    <a:pos x="10" y="80"/>
                  </a:cxn>
                  <a:cxn ang="0">
                    <a:pos x="16" y="66"/>
                  </a:cxn>
                  <a:cxn ang="0">
                    <a:pos x="23" y="53"/>
                  </a:cxn>
                  <a:cxn ang="0">
                    <a:pos x="32" y="42"/>
                  </a:cxn>
                  <a:cxn ang="0">
                    <a:pos x="41" y="31"/>
                  </a:cxn>
                  <a:cxn ang="0">
                    <a:pos x="52" y="22"/>
                  </a:cxn>
                  <a:cxn ang="0">
                    <a:pos x="64" y="14"/>
                  </a:cxn>
                  <a:cxn ang="0">
                    <a:pos x="77" y="8"/>
                  </a:cxn>
                  <a:cxn ang="0">
                    <a:pos x="91" y="3"/>
                  </a:cxn>
                  <a:cxn ang="0">
                    <a:pos x="105" y="1"/>
                  </a:cxn>
                  <a:cxn ang="0">
                    <a:pos x="120" y="0"/>
                  </a:cxn>
                </a:cxnLst>
                <a:rect l="0" t="0" r="r" b="b"/>
                <a:pathLst>
                  <a:path w="432" h="249">
                    <a:moveTo>
                      <a:pt x="120" y="0"/>
                    </a:moveTo>
                    <a:lnTo>
                      <a:pt x="132" y="0"/>
                    </a:lnTo>
                    <a:lnTo>
                      <a:pt x="144" y="2"/>
                    </a:lnTo>
                    <a:lnTo>
                      <a:pt x="156" y="5"/>
                    </a:lnTo>
                    <a:lnTo>
                      <a:pt x="353" y="70"/>
                    </a:lnTo>
                    <a:lnTo>
                      <a:pt x="365" y="75"/>
                    </a:lnTo>
                    <a:lnTo>
                      <a:pt x="377" y="81"/>
                    </a:lnTo>
                    <a:lnTo>
                      <a:pt x="387" y="88"/>
                    </a:lnTo>
                    <a:lnTo>
                      <a:pt x="397" y="96"/>
                    </a:lnTo>
                    <a:lnTo>
                      <a:pt x="406" y="106"/>
                    </a:lnTo>
                    <a:lnTo>
                      <a:pt x="413" y="116"/>
                    </a:lnTo>
                    <a:lnTo>
                      <a:pt x="420" y="128"/>
                    </a:lnTo>
                    <a:lnTo>
                      <a:pt x="426" y="142"/>
                    </a:lnTo>
                    <a:lnTo>
                      <a:pt x="430" y="157"/>
                    </a:lnTo>
                    <a:lnTo>
                      <a:pt x="432" y="171"/>
                    </a:lnTo>
                    <a:lnTo>
                      <a:pt x="432" y="187"/>
                    </a:lnTo>
                    <a:lnTo>
                      <a:pt x="430" y="202"/>
                    </a:lnTo>
                    <a:lnTo>
                      <a:pt x="427" y="217"/>
                    </a:lnTo>
                    <a:lnTo>
                      <a:pt x="416" y="249"/>
                    </a:lnTo>
                    <a:lnTo>
                      <a:pt x="330" y="221"/>
                    </a:lnTo>
                    <a:lnTo>
                      <a:pt x="341" y="188"/>
                    </a:lnTo>
                    <a:lnTo>
                      <a:pt x="342" y="182"/>
                    </a:lnTo>
                    <a:lnTo>
                      <a:pt x="341" y="176"/>
                    </a:lnTo>
                    <a:lnTo>
                      <a:pt x="339" y="169"/>
                    </a:lnTo>
                    <a:lnTo>
                      <a:pt x="337" y="165"/>
                    </a:lnTo>
                    <a:lnTo>
                      <a:pt x="333" y="162"/>
                    </a:lnTo>
                    <a:lnTo>
                      <a:pt x="329" y="159"/>
                    </a:lnTo>
                    <a:lnTo>
                      <a:pt x="325" y="157"/>
                    </a:lnTo>
                    <a:lnTo>
                      <a:pt x="128" y="92"/>
                    </a:lnTo>
                    <a:lnTo>
                      <a:pt x="121" y="91"/>
                    </a:lnTo>
                    <a:lnTo>
                      <a:pt x="115" y="92"/>
                    </a:lnTo>
                    <a:lnTo>
                      <a:pt x="108" y="94"/>
                    </a:lnTo>
                    <a:lnTo>
                      <a:pt x="103" y="98"/>
                    </a:lnTo>
                    <a:lnTo>
                      <a:pt x="99" y="102"/>
                    </a:lnTo>
                    <a:lnTo>
                      <a:pt x="96" y="108"/>
                    </a:lnTo>
                    <a:lnTo>
                      <a:pt x="86" y="141"/>
                    </a:lnTo>
                    <a:lnTo>
                      <a:pt x="0" y="113"/>
                    </a:lnTo>
                    <a:lnTo>
                      <a:pt x="10" y="80"/>
                    </a:lnTo>
                    <a:lnTo>
                      <a:pt x="16" y="66"/>
                    </a:lnTo>
                    <a:lnTo>
                      <a:pt x="23" y="53"/>
                    </a:lnTo>
                    <a:lnTo>
                      <a:pt x="32" y="42"/>
                    </a:lnTo>
                    <a:lnTo>
                      <a:pt x="41" y="31"/>
                    </a:lnTo>
                    <a:lnTo>
                      <a:pt x="52" y="22"/>
                    </a:lnTo>
                    <a:lnTo>
                      <a:pt x="64" y="14"/>
                    </a:lnTo>
                    <a:lnTo>
                      <a:pt x="77" y="8"/>
                    </a:lnTo>
                    <a:lnTo>
                      <a:pt x="91" y="3"/>
                    </a:lnTo>
                    <a:lnTo>
                      <a:pt x="105" y="1"/>
                    </a:lnTo>
                    <a:lnTo>
                      <a:pt x="120"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6010275" y="2468563"/>
                <a:ext cx="76200" cy="358775"/>
              </a:xfrm>
              <a:custGeom>
                <a:avLst/>
                <a:gdLst/>
                <a:ahLst/>
                <a:cxnLst>
                  <a:cxn ang="0">
                    <a:pos x="24" y="0"/>
                  </a:cxn>
                  <a:cxn ang="0">
                    <a:pos x="30" y="1"/>
                  </a:cxn>
                  <a:cxn ang="0">
                    <a:pos x="36" y="3"/>
                  </a:cxn>
                  <a:cxn ang="0">
                    <a:pos x="41" y="7"/>
                  </a:cxn>
                  <a:cxn ang="0">
                    <a:pos x="45" y="12"/>
                  </a:cxn>
                  <a:cxn ang="0">
                    <a:pos x="47" y="18"/>
                  </a:cxn>
                  <a:cxn ang="0">
                    <a:pos x="48" y="24"/>
                  </a:cxn>
                  <a:cxn ang="0">
                    <a:pos x="48" y="201"/>
                  </a:cxn>
                  <a:cxn ang="0">
                    <a:pos x="47" y="207"/>
                  </a:cxn>
                  <a:cxn ang="0">
                    <a:pos x="45" y="214"/>
                  </a:cxn>
                  <a:cxn ang="0">
                    <a:pos x="41" y="219"/>
                  </a:cxn>
                  <a:cxn ang="0">
                    <a:pos x="36" y="222"/>
                  </a:cxn>
                  <a:cxn ang="0">
                    <a:pos x="30" y="225"/>
                  </a:cxn>
                  <a:cxn ang="0">
                    <a:pos x="24" y="226"/>
                  </a:cxn>
                  <a:cxn ang="0">
                    <a:pos x="18" y="225"/>
                  </a:cxn>
                  <a:cxn ang="0">
                    <a:pos x="12" y="222"/>
                  </a:cxn>
                  <a:cxn ang="0">
                    <a:pos x="7" y="219"/>
                  </a:cxn>
                  <a:cxn ang="0">
                    <a:pos x="3" y="214"/>
                  </a:cxn>
                  <a:cxn ang="0">
                    <a:pos x="1" y="207"/>
                  </a:cxn>
                  <a:cxn ang="0">
                    <a:pos x="0" y="201"/>
                  </a:cxn>
                  <a:cxn ang="0">
                    <a:pos x="0" y="24"/>
                  </a:cxn>
                  <a:cxn ang="0">
                    <a:pos x="1" y="18"/>
                  </a:cxn>
                  <a:cxn ang="0">
                    <a:pos x="3" y="12"/>
                  </a:cxn>
                  <a:cxn ang="0">
                    <a:pos x="7" y="7"/>
                  </a:cxn>
                  <a:cxn ang="0">
                    <a:pos x="12" y="3"/>
                  </a:cxn>
                  <a:cxn ang="0">
                    <a:pos x="18" y="1"/>
                  </a:cxn>
                  <a:cxn ang="0">
                    <a:pos x="24" y="0"/>
                  </a:cxn>
                </a:cxnLst>
                <a:rect l="0" t="0" r="r" b="b"/>
                <a:pathLst>
                  <a:path w="48" h="226">
                    <a:moveTo>
                      <a:pt x="24" y="0"/>
                    </a:moveTo>
                    <a:lnTo>
                      <a:pt x="30" y="1"/>
                    </a:lnTo>
                    <a:lnTo>
                      <a:pt x="36" y="3"/>
                    </a:lnTo>
                    <a:lnTo>
                      <a:pt x="41" y="7"/>
                    </a:lnTo>
                    <a:lnTo>
                      <a:pt x="45" y="12"/>
                    </a:lnTo>
                    <a:lnTo>
                      <a:pt x="47" y="18"/>
                    </a:lnTo>
                    <a:lnTo>
                      <a:pt x="48" y="24"/>
                    </a:lnTo>
                    <a:lnTo>
                      <a:pt x="48" y="201"/>
                    </a:lnTo>
                    <a:lnTo>
                      <a:pt x="47" y="207"/>
                    </a:lnTo>
                    <a:lnTo>
                      <a:pt x="45" y="214"/>
                    </a:lnTo>
                    <a:lnTo>
                      <a:pt x="41" y="219"/>
                    </a:lnTo>
                    <a:lnTo>
                      <a:pt x="36" y="222"/>
                    </a:lnTo>
                    <a:lnTo>
                      <a:pt x="30" y="225"/>
                    </a:lnTo>
                    <a:lnTo>
                      <a:pt x="24" y="226"/>
                    </a:lnTo>
                    <a:lnTo>
                      <a:pt x="18" y="225"/>
                    </a:lnTo>
                    <a:lnTo>
                      <a:pt x="12" y="222"/>
                    </a:lnTo>
                    <a:lnTo>
                      <a:pt x="7" y="219"/>
                    </a:lnTo>
                    <a:lnTo>
                      <a:pt x="3" y="214"/>
                    </a:lnTo>
                    <a:lnTo>
                      <a:pt x="1" y="207"/>
                    </a:lnTo>
                    <a:lnTo>
                      <a:pt x="0" y="201"/>
                    </a:lnTo>
                    <a:lnTo>
                      <a:pt x="0" y="24"/>
                    </a:lnTo>
                    <a:lnTo>
                      <a:pt x="1" y="18"/>
                    </a:lnTo>
                    <a:lnTo>
                      <a:pt x="3" y="12"/>
                    </a:lnTo>
                    <a:lnTo>
                      <a:pt x="7" y="7"/>
                    </a:lnTo>
                    <a:lnTo>
                      <a:pt x="12" y="3"/>
                    </a:lnTo>
                    <a:lnTo>
                      <a:pt x="18" y="1"/>
                    </a:lnTo>
                    <a:lnTo>
                      <a:pt x="24" y="0"/>
                    </a:lnTo>
                    <a:close/>
                  </a:path>
                </a:pathLst>
              </a:custGeom>
              <a:solidFill>
                <a:srgbClr val="BE0F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9" name="Straight Connector 8"/>
            <p:cNvCxnSpPr/>
            <p:nvPr/>
          </p:nvCxnSpPr>
          <p:spPr>
            <a:xfrm rot="20391230" flipV="1">
              <a:off x="3573152" y="2160762"/>
              <a:ext cx="1537694" cy="60719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20391230">
              <a:off x="4003145" y="3462545"/>
              <a:ext cx="1564906" cy="65334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325688" y="3086100"/>
              <a:ext cx="1009650" cy="777875"/>
            </a:xfrm>
            <a:custGeom>
              <a:avLst/>
              <a:gdLst>
                <a:gd name="connsiteX0" fmla="*/ 7937 w 1009650"/>
                <a:gd name="connsiteY0" fmla="*/ 762000 h 777875"/>
                <a:gd name="connsiteX1" fmla="*/ 827087 w 1009650"/>
                <a:gd name="connsiteY1" fmla="*/ 95250 h 777875"/>
                <a:gd name="connsiteX2" fmla="*/ 874712 w 1009650"/>
                <a:gd name="connsiteY2" fmla="*/ 190500 h 777875"/>
                <a:gd name="connsiteX3" fmla="*/ 7937 w 1009650"/>
                <a:gd name="connsiteY3" fmla="*/ 762000 h 777875"/>
              </a:gdLst>
              <a:ahLst/>
              <a:cxnLst>
                <a:cxn ang="0">
                  <a:pos x="connsiteX0" y="connsiteY0"/>
                </a:cxn>
                <a:cxn ang="0">
                  <a:pos x="connsiteX1" y="connsiteY1"/>
                </a:cxn>
                <a:cxn ang="0">
                  <a:pos x="connsiteX2" y="connsiteY2"/>
                </a:cxn>
                <a:cxn ang="0">
                  <a:pos x="connsiteX3" y="connsiteY3"/>
                </a:cxn>
              </a:cxnLst>
              <a:rect l="l" t="t" r="r" b="b"/>
              <a:pathLst>
                <a:path w="1009650" h="777875">
                  <a:moveTo>
                    <a:pt x="7937" y="762000"/>
                  </a:moveTo>
                  <a:cubicBezTo>
                    <a:pt x="0" y="746125"/>
                    <a:pt x="682625" y="190500"/>
                    <a:pt x="827087" y="95250"/>
                  </a:cubicBezTo>
                  <a:cubicBezTo>
                    <a:pt x="971550" y="0"/>
                    <a:pt x="1009650" y="79375"/>
                    <a:pt x="874712" y="190500"/>
                  </a:cubicBezTo>
                  <a:cubicBezTo>
                    <a:pt x="739775" y="301625"/>
                    <a:pt x="15874" y="777875"/>
                    <a:pt x="7937" y="762000"/>
                  </a:cubicBez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850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A978275-0180-4179-AF16-A58BF38E4F1B}"/>
              </a:ext>
            </a:extLst>
          </p:cNvPr>
          <p:cNvGrpSpPr/>
          <p:nvPr/>
        </p:nvGrpSpPr>
        <p:grpSpPr>
          <a:xfrm>
            <a:off x="4570186" y="2895600"/>
            <a:ext cx="1591064" cy="3964235"/>
            <a:chOff x="2068233" y="2362200"/>
            <a:chExt cx="2081771" cy="5927655"/>
          </a:xfrm>
        </p:grpSpPr>
        <p:sp>
          <p:nvSpPr>
            <p:cNvPr id="20" name="Freeform: Shape 294">
              <a:extLst>
                <a:ext uri="{FF2B5EF4-FFF2-40B4-BE49-F238E27FC236}">
                  <a16:creationId xmlns:a16="http://schemas.microsoft.com/office/drawing/2014/main" id="{B8E90578-2AF1-4378-AB5C-16CB1C371EC5}"/>
                </a:ext>
              </a:extLst>
            </p:cNvPr>
            <p:cNvSpPr>
              <a:spLocks/>
            </p:cNvSpPr>
            <p:nvPr/>
          </p:nvSpPr>
          <p:spPr bwMode="auto">
            <a:xfrm>
              <a:off x="2068233" y="2362200"/>
              <a:ext cx="2081771" cy="4495800"/>
            </a:xfrm>
            <a:custGeom>
              <a:avLst/>
              <a:gdLst>
                <a:gd name="connsiteX0" fmla="*/ 1041797 w 2081771"/>
                <a:gd name="connsiteY0" fmla="*/ 122 h 4495800"/>
                <a:gd name="connsiteX1" fmla="*/ 1138802 w 2081771"/>
                <a:gd name="connsiteY1" fmla="*/ 111330 h 4495800"/>
                <a:gd name="connsiteX2" fmla="*/ 1138802 w 2081771"/>
                <a:gd name="connsiteY2" fmla="*/ 341159 h 4495800"/>
                <a:gd name="connsiteX3" fmla="*/ 1153725 w 2081771"/>
                <a:gd name="connsiteY3" fmla="*/ 645127 h 4495800"/>
                <a:gd name="connsiteX4" fmla="*/ 1161188 w 2081771"/>
                <a:gd name="connsiteY4" fmla="*/ 1000992 h 4495800"/>
                <a:gd name="connsiteX5" fmla="*/ 1235807 w 2081771"/>
                <a:gd name="connsiteY5" fmla="*/ 1049182 h 4495800"/>
                <a:gd name="connsiteX6" fmla="*/ 1403700 w 2081771"/>
                <a:gd name="connsiteY6" fmla="*/ 615471 h 4495800"/>
                <a:gd name="connsiteX7" fmla="*/ 1496974 w 2081771"/>
                <a:gd name="connsiteY7" fmla="*/ 304090 h 4495800"/>
                <a:gd name="connsiteX8" fmla="*/ 1642482 w 2081771"/>
                <a:gd name="connsiteY8" fmla="*/ 196589 h 4495800"/>
                <a:gd name="connsiteX9" fmla="*/ 1713370 w 2081771"/>
                <a:gd name="connsiteY9" fmla="*/ 307797 h 4495800"/>
                <a:gd name="connsiteX10" fmla="*/ 1620096 w 2081771"/>
                <a:gd name="connsiteY10" fmla="*/ 645127 h 4495800"/>
                <a:gd name="connsiteX11" fmla="*/ 1519360 w 2081771"/>
                <a:gd name="connsiteY11" fmla="*/ 997285 h 4495800"/>
                <a:gd name="connsiteX12" fmla="*/ 1511898 w 2081771"/>
                <a:gd name="connsiteY12" fmla="*/ 1193752 h 4495800"/>
                <a:gd name="connsiteX13" fmla="*/ 1646213 w 2081771"/>
                <a:gd name="connsiteY13" fmla="*/ 1067716 h 4495800"/>
                <a:gd name="connsiteX14" fmla="*/ 1877532 w 2081771"/>
                <a:gd name="connsiteY14" fmla="*/ 737800 h 4495800"/>
                <a:gd name="connsiteX15" fmla="*/ 2041695 w 2081771"/>
                <a:gd name="connsiteY15" fmla="*/ 656248 h 4495800"/>
                <a:gd name="connsiteX16" fmla="*/ 2067811 w 2081771"/>
                <a:gd name="connsiteY16" fmla="*/ 808232 h 4495800"/>
                <a:gd name="connsiteX17" fmla="*/ 1866339 w 2081771"/>
                <a:gd name="connsiteY17" fmla="*/ 1127027 h 4495800"/>
                <a:gd name="connsiteX18" fmla="*/ 1702177 w 2081771"/>
                <a:gd name="connsiteY18" fmla="*/ 1386512 h 4495800"/>
                <a:gd name="connsiteX19" fmla="*/ 1668599 w 2081771"/>
                <a:gd name="connsiteY19" fmla="*/ 1571858 h 4495800"/>
                <a:gd name="connsiteX20" fmla="*/ 1605172 w 2081771"/>
                <a:gd name="connsiteY20" fmla="*/ 1868413 h 4495800"/>
                <a:gd name="connsiteX21" fmla="*/ 1496974 w 2081771"/>
                <a:gd name="connsiteY21" fmla="*/ 2190914 h 4495800"/>
                <a:gd name="connsiteX22" fmla="*/ 1455526 w 2081771"/>
                <a:gd name="connsiteY22" fmla="*/ 2343652 h 4495800"/>
                <a:gd name="connsiteX23" fmla="*/ 1452259 w 2081771"/>
                <a:gd name="connsiteY23" fmla="*/ 2382997 h 4495800"/>
                <a:gd name="connsiteX24" fmla="*/ 1452568 w 2081771"/>
                <a:gd name="connsiteY24" fmla="*/ 2383089 h 4495800"/>
                <a:gd name="connsiteX25" fmla="*/ 1452206 w 2081771"/>
                <a:gd name="connsiteY25" fmla="*/ 2383628 h 4495800"/>
                <a:gd name="connsiteX26" fmla="*/ 1452202 w 2081771"/>
                <a:gd name="connsiteY26" fmla="*/ 2383675 h 4495800"/>
                <a:gd name="connsiteX27" fmla="*/ 1452180 w 2081771"/>
                <a:gd name="connsiteY27" fmla="*/ 2383668 h 4495800"/>
                <a:gd name="connsiteX28" fmla="*/ 1448836 w 2081771"/>
                <a:gd name="connsiteY28" fmla="*/ 2388650 h 4495800"/>
                <a:gd name="connsiteX29" fmla="*/ 1445104 w 2081771"/>
                <a:gd name="connsiteY29" fmla="*/ 2394210 h 4495800"/>
                <a:gd name="connsiteX30" fmla="*/ 1519744 w 2081771"/>
                <a:gd name="connsiteY30" fmla="*/ 3691617 h 4495800"/>
                <a:gd name="connsiteX31" fmla="*/ 1545635 w 2081771"/>
                <a:gd name="connsiteY31" fmla="*/ 4345359 h 4495800"/>
                <a:gd name="connsiteX32" fmla="*/ 1551351 w 2081771"/>
                <a:gd name="connsiteY32" fmla="*/ 4495800 h 4495800"/>
                <a:gd name="connsiteX33" fmla="*/ 638987 w 2081771"/>
                <a:gd name="connsiteY33" fmla="*/ 4495800 h 4495800"/>
                <a:gd name="connsiteX34" fmla="*/ 638987 w 2081771"/>
                <a:gd name="connsiteY34" fmla="*/ 4481181 h 4495800"/>
                <a:gd name="connsiteX35" fmla="*/ 642720 w 2081771"/>
                <a:gd name="connsiteY35" fmla="*/ 4436699 h 4495800"/>
                <a:gd name="connsiteX36" fmla="*/ 646452 w 2081771"/>
                <a:gd name="connsiteY36" fmla="*/ 4403337 h 4495800"/>
                <a:gd name="connsiteX37" fmla="*/ 650184 w 2081771"/>
                <a:gd name="connsiteY37" fmla="*/ 4358855 h 4495800"/>
                <a:gd name="connsiteX38" fmla="*/ 650184 w 2081771"/>
                <a:gd name="connsiteY38" fmla="*/ 4325492 h 4495800"/>
                <a:gd name="connsiteX39" fmla="*/ 653916 w 2081771"/>
                <a:gd name="connsiteY39" fmla="*/ 4281010 h 4495800"/>
                <a:gd name="connsiteX40" fmla="*/ 653916 w 2081771"/>
                <a:gd name="connsiteY40" fmla="*/ 4251355 h 4495800"/>
                <a:gd name="connsiteX41" fmla="*/ 661380 w 2081771"/>
                <a:gd name="connsiteY41" fmla="*/ 4184631 h 4495800"/>
                <a:gd name="connsiteX42" fmla="*/ 661380 w 2081771"/>
                <a:gd name="connsiteY42" fmla="*/ 4180924 h 4495800"/>
                <a:gd name="connsiteX43" fmla="*/ 668844 w 2081771"/>
                <a:gd name="connsiteY43" fmla="*/ 4036356 h 4495800"/>
                <a:gd name="connsiteX44" fmla="*/ 672576 w 2081771"/>
                <a:gd name="connsiteY44" fmla="*/ 3995581 h 4495800"/>
                <a:gd name="connsiteX45" fmla="*/ 672576 w 2081771"/>
                <a:gd name="connsiteY45" fmla="*/ 3969632 h 4495800"/>
                <a:gd name="connsiteX46" fmla="*/ 676308 w 2081771"/>
                <a:gd name="connsiteY46" fmla="*/ 3925150 h 4495800"/>
                <a:gd name="connsiteX47" fmla="*/ 680040 w 2081771"/>
                <a:gd name="connsiteY47" fmla="*/ 3899202 h 4495800"/>
                <a:gd name="connsiteX48" fmla="*/ 680040 w 2081771"/>
                <a:gd name="connsiteY48" fmla="*/ 3869547 h 4495800"/>
                <a:gd name="connsiteX49" fmla="*/ 687504 w 2081771"/>
                <a:gd name="connsiteY49" fmla="*/ 3776875 h 4495800"/>
                <a:gd name="connsiteX50" fmla="*/ 687504 w 2081771"/>
                <a:gd name="connsiteY50" fmla="*/ 3773168 h 4495800"/>
                <a:gd name="connsiteX51" fmla="*/ 691236 w 2081771"/>
                <a:gd name="connsiteY51" fmla="*/ 3728685 h 4495800"/>
                <a:gd name="connsiteX52" fmla="*/ 691236 w 2081771"/>
                <a:gd name="connsiteY52" fmla="*/ 3706444 h 4495800"/>
                <a:gd name="connsiteX53" fmla="*/ 694968 w 2081771"/>
                <a:gd name="connsiteY53" fmla="*/ 3669376 h 4495800"/>
                <a:gd name="connsiteX54" fmla="*/ 694968 w 2081771"/>
                <a:gd name="connsiteY54" fmla="*/ 3643427 h 4495800"/>
                <a:gd name="connsiteX55" fmla="*/ 698700 w 2081771"/>
                <a:gd name="connsiteY55" fmla="*/ 3610065 h 4495800"/>
                <a:gd name="connsiteX56" fmla="*/ 698700 w 2081771"/>
                <a:gd name="connsiteY56" fmla="*/ 3580410 h 4495800"/>
                <a:gd name="connsiteX57" fmla="*/ 702432 w 2081771"/>
                <a:gd name="connsiteY57" fmla="*/ 3550755 h 4495800"/>
                <a:gd name="connsiteX58" fmla="*/ 706164 w 2081771"/>
                <a:gd name="connsiteY58" fmla="*/ 3521101 h 4495800"/>
                <a:gd name="connsiteX59" fmla="*/ 706164 w 2081771"/>
                <a:gd name="connsiteY59" fmla="*/ 3487738 h 4495800"/>
                <a:gd name="connsiteX60" fmla="*/ 709896 w 2081771"/>
                <a:gd name="connsiteY60" fmla="*/ 3461790 h 4495800"/>
                <a:gd name="connsiteX61" fmla="*/ 709896 w 2081771"/>
                <a:gd name="connsiteY61" fmla="*/ 3432135 h 4495800"/>
                <a:gd name="connsiteX62" fmla="*/ 713628 w 2081771"/>
                <a:gd name="connsiteY62" fmla="*/ 3406187 h 4495800"/>
                <a:gd name="connsiteX63" fmla="*/ 713628 w 2081771"/>
                <a:gd name="connsiteY63" fmla="*/ 3372825 h 4495800"/>
                <a:gd name="connsiteX64" fmla="*/ 713628 w 2081771"/>
                <a:gd name="connsiteY64" fmla="*/ 3350584 h 4495800"/>
                <a:gd name="connsiteX65" fmla="*/ 717360 w 2081771"/>
                <a:gd name="connsiteY65" fmla="*/ 3320929 h 4495800"/>
                <a:gd name="connsiteX66" fmla="*/ 717360 w 2081771"/>
                <a:gd name="connsiteY66" fmla="*/ 3294981 h 4495800"/>
                <a:gd name="connsiteX67" fmla="*/ 721092 w 2081771"/>
                <a:gd name="connsiteY67" fmla="*/ 3265326 h 4495800"/>
                <a:gd name="connsiteX68" fmla="*/ 721092 w 2081771"/>
                <a:gd name="connsiteY68" fmla="*/ 3243084 h 4495800"/>
                <a:gd name="connsiteX69" fmla="*/ 724824 w 2081771"/>
                <a:gd name="connsiteY69" fmla="*/ 3213430 h 4495800"/>
                <a:gd name="connsiteX70" fmla="*/ 724824 w 2081771"/>
                <a:gd name="connsiteY70" fmla="*/ 3191188 h 4495800"/>
                <a:gd name="connsiteX71" fmla="*/ 728556 w 2081771"/>
                <a:gd name="connsiteY71" fmla="*/ 3161533 h 4495800"/>
                <a:gd name="connsiteX72" fmla="*/ 728556 w 2081771"/>
                <a:gd name="connsiteY72" fmla="*/ 3139292 h 4495800"/>
                <a:gd name="connsiteX73" fmla="*/ 728556 w 2081771"/>
                <a:gd name="connsiteY73" fmla="*/ 3109637 h 4495800"/>
                <a:gd name="connsiteX74" fmla="*/ 732288 w 2081771"/>
                <a:gd name="connsiteY74" fmla="*/ 3091103 h 4495800"/>
                <a:gd name="connsiteX75" fmla="*/ 732288 w 2081771"/>
                <a:gd name="connsiteY75" fmla="*/ 3061448 h 4495800"/>
                <a:gd name="connsiteX76" fmla="*/ 732288 w 2081771"/>
                <a:gd name="connsiteY76" fmla="*/ 3042913 h 4495800"/>
                <a:gd name="connsiteX77" fmla="*/ 736020 w 2081771"/>
                <a:gd name="connsiteY77" fmla="*/ 3016965 h 4495800"/>
                <a:gd name="connsiteX78" fmla="*/ 736020 w 2081771"/>
                <a:gd name="connsiteY78" fmla="*/ 2998431 h 4495800"/>
                <a:gd name="connsiteX79" fmla="*/ 736020 w 2081771"/>
                <a:gd name="connsiteY79" fmla="*/ 2968776 h 4495800"/>
                <a:gd name="connsiteX80" fmla="*/ 736020 w 2081771"/>
                <a:gd name="connsiteY80" fmla="*/ 2961362 h 4495800"/>
                <a:gd name="connsiteX81" fmla="*/ 739753 w 2081771"/>
                <a:gd name="connsiteY81" fmla="*/ 2898345 h 4495800"/>
                <a:gd name="connsiteX82" fmla="*/ 739753 w 2081771"/>
                <a:gd name="connsiteY82" fmla="*/ 2883518 h 4495800"/>
                <a:gd name="connsiteX83" fmla="*/ 739753 w 2081771"/>
                <a:gd name="connsiteY83" fmla="*/ 2857570 h 4495800"/>
                <a:gd name="connsiteX84" fmla="*/ 743484 w 2081771"/>
                <a:gd name="connsiteY84" fmla="*/ 2842742 h 4495800"/>
                <a:gd name="connsiteX85" fmla="*/ 743484 w 2081771"/>
                <a:gd name="connsiteY85" fmla="*/ 2820501 h 4495800"/>
                <a:gd name="connsiteX86" fmla="*/ 743484 w 2081771"/>
                <a:gd name="connsiteY86" fmla="*/ 2801966 h 4495800"/>
                <a:gd name="connsiteX87" fmla="*/ 743484 w 2081771"/>
                <a:gd name="connsiteY87" fmla="*/ 2779725 h 4495800"/>
                <a:gd name="connsiteX88" fmla="*/ 743484 w 2081771"/>
                <a:gd name="connsiteY88" fmla="*/ 2761191 h 4495800"/>
                <a:gd name="connsiteX89" fmla="*/ 743484 w 2081771"/>
                <a:gd name="connsiteY89" fmla="*/ 2742656 h 4495800"/>
                <a:gd name="connsiteX90" fmla="*/ 747216 w 2081771"/>
                <a:gd name="connsiteY90" fmla="*/ 2724122 h 4495800"/>
                <a:gd name="connsiteX91" fmla="*/ 743484 w 2081771"/>
                <a:gd name="connsiteY91" fmla="*/ 2601795 h 4495800"/>
                <a:gd name="connsiteX92" fmla="*/ 743484 w 2081771"/>
                <a:gd name="connsiteY92" fmla="*/ 2586968 h 4495800"/>
                <a:gd name="connsiteX93" fmla="*/ 743484 w 2081771"/>
                <a:gd name="connsiteY93" fmla="*/ 2568433 h 4495800"/>
                <a:gd name="connsiteX94" fmla="*/ 743484 w 2081771"/>
                <a:gd name="connsiteY94" fmla="*/ 2557313 h 4495800"/>
                <a:gd name="connsiteX95" fmla="*/ 743484 w 2081771"/>
                <a:gd name="connsiteY95" fmla="*/ 2538779 h 4495800"/>
                <a:gd name="connsiteX96" fmla="*/ 743484 w 2081771"/>
                <a:gd name="connsiteY96" fmla="*/ 2523951 h 4495800"/>
                <a:gd name="connsiteX97" fmla="*/ 743484 w 2081771"/>
                <a:gd name="connsiteY97" fmla="*/ 2509123 h 4495800"/>
                <a:gd name="connsiteX98" fmla="*/ 743484 w 2081771"/>
                <a:gd name="connsiteY98" fmla="*/ 2498003 h 4495800"/>
                <a:gd name="connsiteX99" fmla="*/ 739753 w 2081771"/>
                <a:gd name="connsiteY99" fmla="*/ 2483175 h 4495800"/>
                <a:gd name="connsiteX100" fmla="*/ 739753 w 2081771"/>
                <a:gd name="connsiteY100" fmla="*/ 2472054 h 4495800"/>
                <a:gd name="connsiteX101" fmla="*/ 739753 w 2081771"/>
                <a:gd name="connsiteY101" fmla="*/ 2457227 h 4495800"/>
                <a:gd name="connsiteX102" fmla="*/ 739753 w 2081771"/>
                <a:gd name="connsiteY102" fmla="*/ 2446106 h 4495800"/>
                <a:gd name="connsiteX103" fmla="*/ 736020 w 2081771"/>
                <a:gd name="connsiteY103" fmla="*/ 2431279 h 4495800"/>
                <a:gd name="connsiteX104" fmla="*/ 736020 w 2081771"/>
                <a:gd name="connsiteY104" fmla="*/ 2420158 h 4495800"/>
                <a:gd name="connsiteX105" fmla="*/ 736020 w 2081771"/>
                <a:gd name="connsiteY105" fmla="*/ 2409038 h 4495800"/>
                <a:gd name="connsiteX106" fmla="*/ 732288 w 2081771"/>
                <a:gd name="connsiteY106" fmla="*/ 2397917 h 4495800"/>
                <a:gd name="connsiteX107" fmla="*/ 732288 w 2081771"/>
                <a:gd name="connsiteY107" fmla="*/ 2386797 h 4495800"/>
                <a:gd name="connsiteX108" fmla="*/ 728556 w 2081771"/>
                <a:gd name="connsiteY108" fmla="*/ 2375676 h 4495800"/>
                <a:gd name="connsiteX109" fmla="*/ 728556 w 2081771"/>
                <a:gd name="connsiteY109" fmla="*/ 2364555 h 4495800"/>
                <a:gd name="connsiteX110" fmla="*/ 728556 w 2081771"/>
                <a:gd name="connsiteY110" fmla="*/ 2357141 h 4495800"/>
                <a:gd name="connsiteX111" fmla="*/ 724824 w 2081771"/>
                <a:gd name="connsiteY111" fmla="*/ 2346021 h 4495800"/>
                <a:gd name="connsiteX112" fmla="*/ 724824 w 2081771"/>
                <a:gd name="connsiteY112" fmla="*/ 2338607 h 4495800"/>
                <a:gd name="connsiteX113" fmla="*/ 721092 w 2081771"/>
                <a:gd name="connsiteY113" fmla="*/ 2327486 h 4495800"/>
                <a:gd name="connsiteX114" fmla="*/ 721092 w 2081771"/>
                <a:gd name="connsiteY114" fmla="*/ 2320073 h 4495800"/>
                <a:gd name="connsiteX115" fmla="*/ 717827 w 2081771"/>
                <a:gd name="connsiteY115" fmla="*/ 2314976 h 4495800"/>
                <a:gd name="connsiteX116" fmla="*/ 717478 w 2081771"/>
                <a:gd name="connsiteY116" fmla="*/ 2313243 h 4495800"/>
                <a:gd name="connsiteX117" fmla="*/ 717203 w 2081771"/>
                <a:gd name="connsiteY117" fmla="*/ 2313243 h 4495800"/>
                <a:gd name="connsiteX118" fmla="*/ 702279 w 2081771"/>
                <a:gd name="connsiteY118" fmla="*/ 2268760 h 4495800"/>
                <a:gd name="connsiteX119" fmla="*/ 519462 w 2081771"/>
                <a:gd name="connsiteY119" fmla="*/ 2061172 h 4495800"/>
                <a:gd name="connsiteX120" fmla="*/ 317990 w 2081771"/>
                <a:gd name="connsiteY120" fmla="*/ 1790567 h 4495800"/>
                <a:gd name="connsiteX121" fmla="*/ 235909 w 2081771"/>
                <a:gd name="connsiteY121" fmla="*/ 1575565 h 4495800"/>
                <a:gd name="connsiteX122" fmla="*/ 64284 w 2081771"/>
                <a:gd name="connsiteY122" fmla="*/ 1260477 h 4495800"/>
                <a:gd name="connsiteX123" fmla="*/ 800 w 2081771"/>
                <a:gd name="connsiteY123" fmla="*/ 1154656 h 4495800"/>
                <a:gd name="connsiteX124" fmla="*/ 804 w 2081771"/>
                <a:gd name="connsiteY124" fmla="*/ 1154647 h 4495800"/>
                <a:gd name="connsiteX125" fmla="*/ 800 w 2081771"/>
                <a:gd name="connsiteY125" fmla="*/ 1154423 h 4495800"/>
                <a:gd name="connsiteX126" fmla="*/ 26975 w 2081771"/>
                <a:gd name="connsiteY126" fmla="*/ 1119389 h 4495800"/>
                <a:gd name="connsiteX127" fmla="*/ 254565 w 2081771"/>
                <a:gd name="connsiteY127" fmla="*/ 1156449 h 4495800"/>
                <a:gd name="connsiteX128" fmla="*/ 459770 w 2081771"/>
                <a:gd name="connsiteY128" fmla="*/ 1419575 h 4495800"/>
                <a:gd name="connsiteX129" fmla="*/ 459770 w 2081771"/>
                <a:gd name="connsiteY129" fmla="*/ 1419879 h 4495800"/>
                <a:gd name="connsiteX130" fmla="*/ 478057 w 2081771"/>
                <a:gd name="connsiteY130" fmla="*/ 1447090 h 4495800"/>
                <a:gd name="connsiteX131" fmla="*/ 489264 w 2081771"/>
                <a:gd name="connsiteY131" fmla="*/ 1462613 h 4495800"/>
                <a:gd name="connsiteX132" fmla="*/ 497080 w 2081771"/>
                <a:gd name="connsiteY132" fmla="*/ 1471460 h 4495800"/>
                <a:gd name="connsiteX133" fmla="*/ 500553 w 2081771"/>
                <a:gd name="connsiteY133" fmla="*/ 1476419 h 4495800"/>
                <a:gd name="connsiteX134" fmla="*/ 508692 w 2081771"/>
                <a:gd name="connsiteY134" fmla="*/ 1485361 h 4495800"/>
                <a:gd name="connsiteX135" fmla="*/ 579158 w 2081771"/>
                <a:gd name="connsiteY135" fmla="*/ 1419874 h 4495800"/>
                <a:gd name="connsiteX136" fmla="*/ 500807 w 2081771"/>
                <a:gd name="connsiteY136" fmla="*/ 856422 h 4495800"/>
                <a:gd name="connsiteX137" fmla="*/ 392609 w 2081771"/>
                <a:gd name="connsiteY137" fmla="*/ 407884 h 4495800"/>
                <a:gd name="connsiteX138" fmla="*/ 459766 w 2081771"/>
                <a:gd name="connsiteY138" fmla="*/ 185468 h 4495800"/>
                <a:gd name="connsiteX139" fmla="*/ 638853 w 2081771"/>
                <a:gd name="connsiteY139" fmla="*/ 433832 h 4495800"/>
                <a:gd name="connsiteX140" fmla="*/ 713472 w 2081771"/>
                <a:gd name="connsiteY140" fmla="*/ 682196 h 4495800"/>
                <a:gd name="connsiteX141" fmla="*/ 866441 w 2081771"/>
                <a:gd name="connsiteY141" fmla="*/ 1030647 h 4495800"/>
                <a:gd name="connsiteX142" fmla="*/ 896289 w 2081771"/>
                <a:gd name="connsiteY142" fmla="*/ 708145 h 4495800"/>
                <a:gd name="connsiteX143" fmla="*/ 911213 w 2081771"/>
                <a:gd name="connsiteY143" fmla="*/ 381936 h 4495800"/>
                <a:gd name="connsiteX144" fmla="*/ 922406 w 2081771"/>
                <a:gd name="connsiteY144" fmla="*/ 144692 h 4495800"/>
                <a:gd name="connsiteX145" fmla="*/ 1041797 w 2081771"/>
                <a:gd name="connsiteY145" fmla="*/ 122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081771" h="4495800">
                  <a:moveTo>
                    <a:pt x="1041797" y="122"/>
                  </a:moveTo>
                  <a:cubicBezTo>
                    <a:pt x="1131340" y="3829"/>
                    <a:pt x="1138802" y="74261"/>
                    <a:pt x="1138802" y="111330"/>
                  </a:cubicBezTo>
                  <a:cubicBezTo>
                    <a:pt x="1142533" y="144692"/>
                    <a:pt x="1138802" y="281848"/>
                    <a:pt x="1138802" y="341159"/>
                  </a:cubicBezTo>
                  <a:cubicBezTo>
                    <a:pt x="1142533" y="396763"/>
                    <a:pt x="1149995" y="556161"/>
                    <a:pt x="1153725" y="645127"/>
                  </a:cubicBezTo>
                  <a:cubicBezTo>
                    <a:pt x="1161188" y="734093"/>
                    <a:pt x="1164918" y="937974"/>
                    <a:pt x="1161188" y="1000992"/>
                  </a:cubicBezTo>
                  <a:cubicBezTo>
                    <a:pt x="1157457" y="1067716"/>
                    <a:pt x="1213421" y="1093665"/>
                    <a:pt x="1235807" y="1049182"/>
                  </a:cubicBezTo>
                  <a:cubicBezTo>
                    <a:pt x="1261924" y="1004699"/>
                    <a:pt x="1385045" y="682196"/>
                    <a:pt x="1403700" y="615471"/>
                  </a:cubicBezTo>
                  <a:cubicBezTo>
                    <a:pt x="1422355" y="552454"/>
                    <a:pt x="1455934" y="411591"/>
                    <a:pt x="1496974" y="304090"/>
                  </a:cubicBezTo>
                  <a:cubicBezTo>
                    <a:pt x="1534284" y="196589"/>
                    <a:pt x="1590248" y="174348"/>
                    <a:pt x="1642482" y="196589"/>
                  </a:cubicBezTo>
                  <a:cubicBezTo>
                    <a:pt x="1694715" y="215124"/>
                    <a:pt x="1717101" y="263314"/>
                    <a:pt x="1713370" y="307797"/>
                  </a:cubicBezTo>
                  <a:cubicBezTo>
                    <a:pt x="1705908" y="352280"/>
                    <a:pt x="1635020" y="559868"/>
                    <a:pt x="1620096" y="645127"/>
                  </a:cubicBezTo>
                  <a:cubicBezTo>
                    <a:pt x="1601441" y="734093"/>
                    <a:pt x="1549208" y="919439"/>
                    <a:pt x="1519360" y="997285"/>
                  </a:cubicBezTo>
                  <a:cubicBezTo>
                    <a:pt x="1493243" y="1075130"/>
                    <a:pt x="1482051" y="1178924"/>
                    <a:pt x="1511898" y="1193752"/>
                  </a:cubicBezTo>
                  <a:cubicBezTo>
                    <a:pt x="1541746" y="1212287"/>
                    <a:pt x="1597710" y="1127027"/>
                    <a:pt x="1646213" y="1067716"/>
                  </a:cubicBezTo>
                  <a:cubicBezTo>
                    <a:pt x="1694715" y="1008405"/>
                    <a:pt x="1817837" y="837888"/>
                    <a:pt x="1877532" y="737800"/>
                  </a:cubicBezTo>
                  <a:cubicBezTo>
                    <a:pt x="1937228" y="641420"/>
                    <a:pt x="2004385" y="637713"/>
                    <a:pt x="2041695" y="656248"/>
                  </a:cubicBezTo>
                  <a:cubicBezTo>
                    <a:pt x="2075273" y="674782"/>
                    <a:pt x="2097659" y="730386"/>
                    <a:pt x="2067811" y="808232"/>
                  </a:cubicBezTo>
                  <a:cubicBezTo>
                    <a:pt x="2034233" y="889784"/>
                    <a:pt x="1911111" y="1064010"/>
                    <a:pt x="1866339" y="1127027"/>
                  </a:cubicBezTo>
                  <a:cubicBezTo>
                    <a:pt x="1821568" y="1193752"/>
                    <a:pt x="1702177" y="1386512"/>
                    <a:pt x="1702177" y="1386512"/>
                  </a:cubicBezTo>
                  <a:cubicBezTo>
                    <a:pt x="1702177" y="1386512"/>
                    <a:pt x="1690984" y="1486599"/>
                    <a:pt x="1668599" y="1571858"/>
                  </a:cubicBezTo>
                  <a:cubicBezTo>
                    <a:pt x="1653675" y="1631169"/>
                    <a:pt x="1620096" y="1790567"/>
                    <a:pt x="1605172" y="1868413"/>
                  </a:cubicBezTo>
                  <a:cubicBezTo>
                    <a:pt x="1590248" y="1946257"/>
                    <a:pt x="1523091" y="2124190"/>
                    <a:pt x="1496974" y="2190914"/>
                  </a:cubicBezTo>
                  <a:cubicBezTo>
                    <a:pt x="1477387" y="2238178"/>
                    <a:pt x="1461996" y="2297952"/>
                    <a:pt x="1455526" y="2343652"/>
                  </a:cubicBezTo>
                  <a:lnTo>
                    <a:pt x="1452259" y="2382997"/>
                  </a:lnTo>
                  <a:lnTo>
                    <a:pt x="1452568" y="2383089"/>
                  </a:lnTo>
                  <a:lnTo>
                    <a:pt x="1452206" y="2383628"/>
                  </a:lnTo>
                  <a:lnTo>
                    <a:pt x="1452202" y="2383675"/>
                  </a:lnTo>
                  <a:lnTo>
                    <a:pt x="1452180" y="2383668"/>
                  </a:lnTo>
                  <a:lnTo>
                    <a:pt x="1448836" y="2388650"/>
                  </a:lnTo>
                  <a:cubicBezTo>
                    <a:pt x="1446970" y="2390504"/>
                    <a:pt x="1445104" y="2392357"/>
                    <a:pt x="1445104" y="2394210"/>
                  </a:cubicBezTo>
                  <a:cubicBezTo>
                    <a:pt x="1445104" y="2409038"/>
                    <a:pt x="1493620" y="3176361"/>
                    <a:pt x="1519744" y="3691617"/>
                  </a:cubicBezTo>
                  <a:cubicBezTo>
                    <a:pt x="1527208" y="3872327"/>
                    <a:pt x="1536072" y="4095667"/>
                    <a:pt x="1545635" y="4345359"/>
                  </a:cubicBezTo>
                  <a:lnTo>
                    <a:pt x="1551351" y="4495800"/>
                  </a:lnTo>
                  <a:lnTo>
                    <a:pt x="638987" y="4495800"/>
                  </a:lnTo>
                  <a:lnTo>
                    <a:pt x="638987" y="4481181"/>
                  </a:lnTo>
                  <a:cubicBezTo>
                    <a:pt x="642720" y="4466354"/>
                    <a:pt x="642720" y="4451526"/>
                    <a:pt x="642720" y="4436699"/>
                  </a:cubicBezTo>
                  <a:cubicBezTo>
                    <a:pt x="642720" y="4425578"/>
                    <a:pt x="646452" y="4414458"/>
                    <a:pt x="646452" y="4403337"/>
                  </a:cubicBezTo>
                  <a:cubicBezTo>
                    <a:pt x="646452" y="4388509"/>
                    <a:pt x="646452" y="4373682"/>
                    <a:pt x="650184" y="4358855"/>
                  </a:cubicBezTo>
                  <a:cubicBezTo>
                    <a:pt x="650184" y="4347733"/>
                    <a:pt x="650184" y="4336613"/>
                    <a:pt x="650184" y="4325492"/>
                  </a:cubicBezTo>
                  <a:cubicBezTo>
                    <a:pt x="650184" y="4310665"/>
                    <a:pt x="653916" y="4295837"/>
                    <a:pt x="653916" y="4281010"/>
                  </a:cubicBezTo>
                  <a:cubicBezTo>
                    <a:pt x="653916" y="4273596"/>
                    <a:pt x="653916" y="4262476"/>
                    <a:pt x="653916" y="4251355"/>
                  </a:cubicBezTo>
                  <a:cubicBezTo>
                    <a:pt x="657648" y="4229114"/>
                    <a:pt x="657648" y="4206872"/>
                    <a:pt x="661380" y="4184631"/>
                  </a:cubicBezTo>
                  <a:cubicBezTo>
                    <a:pt x="661380" y="4180924"/>
                    <a:pt x="661380" y="4180924"/>
                    <a:pt x="661380" y="4180924"/>
                  </a:cubicBezTo>
                  <a:cubicBezTo>
                    <a:pt x="665112" y="4132735"/>
                    <a:pt x="665112" y="4084545"/>
                    <a:pt x="668844" y="4036356"/>
                  </a:cubicBezTo>
                  <a:cubicBezTo>
                    <a:pt x="668844" y="4021529"/>
                    <a:pt x="672576" y="4010408"/>
                    <a:pt x="672576" y="3995581"/>
                  </a:cubicBezTo>
                  <a:cubicBezTo>
                    <a:pt x="672576" y="3988167"/>
                    <a:pt x="672576" y="3977046"/>
                    <a:pt x="672576" y="3969632"/>
                  </a:cubicBezTo>
                  <a:cubicBezTo>
                    <a:pt x="676308" y="3954805"/>
                    <a:pt x="676308" y="3939977"/>
                    <a:pt x="676308" y="3925150"/>
                  </a:cubicBezTo>
                  <a:cubicBezTo>
                    <a:pt x="676308" y="3914029"/>
                    <a:pt x="680040" y="3906615"/>
                    <a:pt x="680040" y="3899202"/>
                  </a:cubicBezTo>
                  <a:cubicBezTo>
                    <a:pt x="680040" y="3888081"/>
                    <a:pt x="680040" y="3880667"/>
                    <a:pt x="680040" y="3869547"/>
                  </a:cubicBezTo>
                  <a:cubicBezTo>
                    <a:pt x="683772" y="3839892"/>
                    <a:pt x="683772" y="3810236"/>
                    <a:pt x="687504" y="3776875"/>
                  </a:cubicBezTo>
                  <a:cubicBezTo>
                    <a:pt x="687504" y="3776875"/>
                    <a:pt x="687504" y="3776875"/>
                    <a:pt x="687504" y="3773168"/>
                  </a:cubicBezTo>
                  <a:cubicBezTo>
                    <a:pt x="687504" y="3758340"/>
                    <a:pt x="691236" y="3743513"/>
                    <a:pt x="691236" y="3728685"/>
                  </a:cubicBezTo>
                  <a:cubicBezTo>
                    <a:pt x="691236" y="3721272"/>
                    <a:pt x="691236" y="3713858"/>
                    <a:pt x="691236" y="3706444"/>
                  </a:cubicBezTo>
                  <a:cubicBezTo>
                    <a:pt x="691236" y="3695324"/>
                    <a:pt x="694968" y="3684203"/>
                    <a:pt x="694968" y="3669376"/>
                  </a:cubicBezTo>
                  <a:cubicBezTo>
                    <a:pt x="694968" y="3661961"/>
                    <a:pt x="694968" y="3650841"/>
                    <a:pt x="694968" y="3643427"/>
                  </a:cubicBezTo>
                  <a:cubicBezTo>
                    <a:pt x="698700" y="3632306"/>
                    <a:pt x="698700" y="3621186"/>
                    <a:pt x="698700" y="3610065"/>
                  </a:cubicBezTo>
                  <a:cubicBezTo>
                    <a:pt x="698700" y="3598945"/>
                    <a:pt x="698700" y="3591531"/>
                    <a:pt x="698700" y="3580410"/>
                  </a:cubicBezTo>
                  <a:cubicBezTo>
                    <a:pt x="702432" y="3569290"/>
                    <a:pt x="702432" y="3558169"/>
                    <a:pt x="702432" y="3550755"/>
                  </a:cubicBezTo>
                  <a:cubicBezTo>
                    <a:pt x="702432" y="3539634"/>
                    <a:pt x="702432" y="3532221"/>
                    <a:pt x="706164" y="3521101"/>
                  </a:cubicBezTo>
                  <a:cubicBezTo>
                    <a:pt x="706164" y="3509980"/>
                    <a:pt x="706164" y="3498859"/>
                    <a:pt x="706164" y="3487738"/>
                  </a:cubicBezTo>
                  <a:cubicBezTo>
                    <a:pt x="706164" y="3480325"/>
                    <a:pt x="706164" y="3472911"/>
                    <a:pt x="709896" y="3461790"/>
                  </a:cubicBezTo>
                  <a:cubicBezTo>
                    <a:pt x="709896" y="3450670"/>
                    <a:pt x="709896" y="3439549"/>
                    <a:pt x="709896" y="3432135"/>
                  </a:cubicBezTo>
                  <a:cubicBezTo>
                    <a:pt x="709896" y="3421015"/>
                    <a:pt x="709896" y="3413601"/>
                    <a:pt x="713628" y="3406187"/>
                  </a:cubicBezTo>
                  <a:cubicBezTo>
                    <a:pt x="713628" y="3395067"/>
                    <a:pt x="713628" y="3383946"/>
                    <a:pt x="713628" y="3372825"/>
                  </a:cubicBezTo>
                  <a:cubicBezTo>
                    <a:pt x="713628" y="3365411"/>
                    <a:pt x="713628" y="3357998"/>
                    <a:pt x="713628" y="3350584"/>
                  </a:cubicBezTo>
                  <a:cubicBezTo>
                    <a:pt x="717360" y="3339463"/>
                    <a:pt x="717360" y="3328343"/>
                    <a:pt x="717360" y="3320929"/>
                  </a:cubicBezTo>
                  <a:cubicBezTo>
                    <a:pt x="717360" y="3309808"/>
                    <a:pt x="717360" y="3302395"/>
                    <a:pt x="717360" y="3294981"/>
                  </a:cubicBezTo>
                  <a:cubicBezTo>
                    <a:pt x="721092" y="3283860"/>
                    <a:pt x="721092" y="3276447"/>
                    <a:pt x="721092" y="3265326"/>
                  </a:cubicBezTo>
                  <a:cubicBezTo>
                    <a:pt x="721092" y="3257912"/>
                    <a:pt x="721092" y="3250499"/>
                    <a:pt x="721092" y="3243084"/>
                  </a:cubicBezTo>
                  <a:cubicBezTo>
                    <a:pt x="721092" y="3231964"/>
                    <a:pt x="724824" y="3220843"/>
                    <a:pt x="724824" y="3213430"/>
                  </a:cubicBezTo>
                  <a:cubicBezTo>
                    <a:pt x="724824" y="3206016"/>
                    <a:pt x="724824" y="3198602"/>
                    <a:pt x="724824" y="3191188"/>
                  </a:cubicBezTo>
                  <a:cubicBezTo>
                    <a:pt x="724824" y="3180068"/>
                    <a:pt x="724824" y="3168947"/>
                    <a:pt x="728556" y="3161533"/>
                  </a:cubicBezTo>
                  <a:cubicBezTo>
                    <a:pt x="728556" y="3154120"/>
                    <a:pt x="728556" y="3146706"/>
                    <a:pt x="728556" y="3139292"/>
                  </a:cubicBezTo>
                  <a:cubicBezTo>
                    <a:pt x="728556" y="3128172"/>
                    <a:pt x="728556" y="3120758"/>
                    <a:pt x="728556" y="3109637"/>
                  </a:cubicBezTo>
                  <a:cubicBezTo>
                    <a:pt x="728556" y="3105930"/>
                    <a:pt x="728556" y="3098516"/>
                    <a:pt x="732288" y="3091103"/>
                  </a:cubicBezTo>
                  <a:cubicBezTo>
                    <a:pt x="732288" y="3079982"/>
                    <a:pt x="732288" y="3072568"/>
                    <a:pt x="732288" y="3061448"/>
                  </a:cubicBezTo>
                  <a:cubicBezTo>
                    <a:pt x="732288" y="3057741"/>
                    <a:pt x="732288" y="3050327"/>
                    <a:pt x="732288" y="3042913"/>
                  </a:cubicBezTo>
                  <a:cubicBezTo>
                    <a:pt x="732288" y="3031793"/>
                    <a:pt x="732288" y="3024379"/>
                    <a:pt x="736020" y="3016965"/>
                  </a:cubicBezTo>
                  <a:cubicBezTo>
                    <a:pt x="736020" y="3009552"/>
                    <a:pt x="736020" y="3002138"/>
                    <a:pt x="736020" y="2998431"/>
                  </a:cubicBezTo>
                  <a:cubicBezTo>
                    <a:pt x="736020" y="2987310"/>
                    <a:pt x="736020" y="2979897"/>
                    <a:pt x="736020" y="2968776"/>
                  </a:cubicBezTo>
                  <a:cubicBezTo>
                    <a:pt x="736020" y="2965069"/>
                    <a:pt x="736020" y="2961362"/>
                    <a:pt x="736020" y="2961362"/>
                  </a:cubicBezTo>
                  <a:cubicBezTo>
                    <a:pt x="739753" y="2939121"/>
                    <a:pt x="739753" y="2916879"/>
                    <a:pt x="739753" y="2898345"/>
                  </a:cubicBezTo>
                  <a:cubicBezTo>
                    <a:pt x="739753" y="2890931"/>
                    <a:pt x="739753" y="2887225"/>
                    <a:pt x="739753" y="2883518"/>
                  </a:cubicBezTo>
                  <a:cubicBezTo>
                    <a:pt x="739753" y="2876104"/>
                    <a:pt x="739753" y="2868690"/>
                    <a:pt x="739753" y="2857570"/>
                  </a:cubicBezTo>
                  <a:cubicBezTo>
                    <a:pt x="739753" y="2853863"/>
                    <a:pt x="739753" y="2846449"/>
                    <a:pt x="743484" y="2842742"/>
                  </a:cubicBezTo>
                  <a:cubicBezTo>
                    <a:pt x="743484" y="2835329"/>
                    <a:pt x="743484" y="2827915"/>
                    <a:pt x="743484" y="2820501"/>
                  </a:cubicBezTo>
                  <a:cubicBezTo>
                    <a:pt x="743484" y="2813087"/>
                    <a:pt x="743484" y="2805674"/>
                    <a:pt x="743484" y="2801966"/>
                  </a:cubicBezTo>
                  <a:cubicBezTo>
                    <a:pt x="743484" y="2794553"/>
                    <a:pt x="743484" y="2787139"/>
                    <a:pt x="743484" y="2779725"/>
                  </a:cubicBezTo>
                  <a:cubicBezTo>
                    <a:pt x="743484" y="2772311"/>
                    <a:pt x="743484" y="2768605"/>
                    <a:pt x="743484" y="2761191"/>
                  </a:cubicBezTo>
                  <a:cubicBezTo>
                    <a:pt x="743484" y="2753777"/>
                    <a:pt x="743484" y="2750070"/>
                    <a:pt x="743484" y="2742656"/>
                  </a:cubicBezTo>
                  <a:cubicBezTo>
                    <a:pt x="743484" y="2735243"/>
                    <a:pt x="747216" y="2731536"/>
                    <a:pt x="747216" y="2724122"/>
                  </a:cubicBezTo>
                  <a:cubicBezTo>
                    <a:pt x="747216" y="2716708"/>
                    <a:pt x="743484" y="2609209"/>
                    <a:pt x="743484" y="2601795"/>
                  </a:cubicBezTo>
                  <a:cubicBezTo>
                    <a:pt x="743484" y="2598088"/>
                    <a:pt x="743484" y="2590675"/>
                    <a:pt x="743484" y="2586968"/>
                  </a:cubicBezTo>
                  <a:cubicBezTo>
                    <a:pt x="743484" y="2579554"/>
                    <a:pt x="743484" y="2575847"/>
                    <a:pt x="743484" y="2568433"/>
                  </a:cubicBezTo>
                  <a:cubicBezTo>
                    <a:pt x="743484" y="2564727"/>
                    <a:pt x="743484" y="2561020"/>
                    <a:pt x="743484" y="2557313"/>
                  </a:cubicBezTo>
                  <a:cubicBezTo>
                    <a:pt x="743484" y="2549899"/>
                    <a:pt x="743484" y="2546192"/>
                    <a:pt x="743484" y="2538779"/>
                  </a:cubicBezTo>
                  <a:cubicBezTo>
                    <a:pt x="743484" y="2535072"/>
                    <a:pt x="743484" y="2531365"/>
                    <a:pt x="743484" y="2523951"/>
                  </a:cubicBezTo>
                  <a:cubicBezTo>
                    <a:pt x="743484" y="2520244"/>
                    <a:pt x="743484" y="2516537"/>
                    <a:pt x="743484" y="2509123"/>
                  </a:cubicBezTo>
                  <a:cubicBezTo>
                    <a:pt x="743484" y="2505416"/>
                    <a:pt x="743484" y="2501709"/>
                    <a:pt x="743484" y="2498003"/>
                  </a:cubicBezTo>
                  <a:cubicBezTo>
                    <a:pt x="743484" y="2494296"/>
                    <a:pt x="739753" y="2486882"/>
                    <a:pt x="739753" y="2483175"/>
                  </a:cubicBezTo>
                  <a:cubicBezTo>
                    <a:pt x="739753" y="2479468"/>
                    <a:pt x="739753" y="2475761"/>
                    <a:pt x="739753" y="2472054"/>
                  </a:cubicBezTo>
                  <a:cubicBezTo>
                    <a:pt x="739753" y="2464641"/>
                    <a:pt x="739753" y="2460934"/>
                    <a:pt x="739753" y="2457227"/>
                  </a:cubicBezTo>
                  <a:cubicBezTo>
                    <a:pt x="739753" y="2453520"/>
                    <a:pt x="739753" y="2449813"/>
                    <a:pt x="739753" y="2446106"/>
                  </a:cubicBezTo>
                  <a:cubicBezTo>
                    <a:pt x="739753" y="2442400"/>
                    <a:pt x="736020" y="2434986"/>
                    <a:pt x="736020" y="2431279"/>
                  </a:cubicBezTo>
                  <a:cubicBezTo>
                    <a:pt x="736020" y="2427572"/>
                    <a:pt x="736020" y="2423865"/>
                    <a:pt x="736020" y="2420158"/>
                  </a:cubicBezTo>
                  <a:cubicBezTo>
                    <a:pt x="736020" y="2416452"/>
                    <a:pt x="736020" y="2412745"/>
                    <a:pt x="736020" y="2409038"/>
                  </a:cubicBezTo>
                  <a:cubicBezTo>
                    <a:pt x="736020" y="2405331"/>
                    <a:pt x="732288" y="2401624"/>
                    <a:pt x="732288" y="2397917"/>
                  </a:cubicBezTo>
                  <a:cubicBezTo>
                    <a:pt x="732288" y="2394210"/>
                    <a:pt x="732288" y="2390504"/>
                    <a:pt x="732288" y="2386797"/>
                  </a:cubicBezTo>
                  <a:cubicBezTo>
                    <a:pt x="732288" y="2383089"/>
                    <a:pt x="732288" y="2379382"/>
                    <a:pt x="728556" y="2375676"/>
                  </a:cubicBezTo>
                  <a:cubicBezTo>
                    <a:pt x="728556" y="2371969"/>
                    <a:pt x="728556" y="2368262"/>
                    <a:pt x="728556" y="2364555"/>
                  </a:cubicBezTo>
                  <a:cubicBezTo>
                    <a:pt x="728556" y="2360848"/>
                    <a:pt x="728556" y="2360848"/>
                    <a:pt x="728556" y="2357141"/>
                  </a:cubicBezTo>
                  <a:cubicBezTo>
                    <a:pt x="724824" y="2353434"/>
                    <a:pt x="724824" y="2349728"/>
                    <a:pt x="724824" y="2346021"/>
                  </a:cubicBezTo>
                  <a:cubicBezTo>
                    <a:pt x="724824" y="2342314"/>
                    <a:pt x="724824" y="2338607"/>
                    <a:pt x="724824" y="2338607"/>
                  </a:cubicBezTo>
                  <a:cubicBezTo>
                    <a:pt x="721092" y="2334900"/>
                    <a:pt x="721092" y="2331193"/>
                    <a:pt x="721092" y="2327486"/>
                  </a:cubicBezTo>
                  <a:cubicBezTo>
                    <a:pt x="721092" y="2323779"/>
                    <a:pt x="721092" y="2323779"/>
                    <a:pt x="721092" y="2320073"/>
                  </a:cubicBezTo>
                  <a:cubicBezTo>
                    <a:pt x="719226" y="2318220"/>
                    <a:pt x="718293" y="2316366"/>
                    <a:pt x="717827" y="2314976"/>
                  </a:cubicBezTo>
                  <a:lnTo>
                    <a:pt x="717478" y="2313243"/>
                  </a:lnTo>
                  <a:lnTo>
                    <a:pt x="717203" y="2313243"/>
                  </a:lnTo>
                  <a:cubicBezTo>
                    <a:pt x="713472" y="2294709"/>
                    <a:pt x="706010" y="2279881"/>
                    <a:pt x="702279" y="2268760"/>
                  </a:cubicBezTo>
                  <a:cubicBezTo>
                    <a:pt x="679893" y="2224277"/>
                    <a:pt x="564233" y="2127897"/>
                    <a:pt x="519462" y="2061172"/>
                  </a:cubicBezTo>
                  <a:cubicBezTo>
                    <a:pt x="474691" y="1998155"/>
                    <a:pt x="366492" y="1886947"/>
                    <a:pt x="317990" y="1790567"/>
                  </a:cubicBezTo>
                  <a:cubicBezTo>
                    <a:pt x="291873" y="1738670"/>
                    <a:pt x="284411" y="1634876"/>
                    <a:pt x="235909" y="1575565"/>
                  </a:cubicBezTo>
                  <a:cubicBezTo>
                    <a:pt x="187407" y="1512548"/>
                    <a:pt x="101594" y="1323495"/>
                    <a:pt x="64284" y="1260477"/>
                  </a:cubicBezTo>
                  <a:cubicBezTo>
                    <a:pt x="36303" y="1213213"/>
                    <a:pt x="-6371" y="1186801"/>
                    <a:pt x="800" y="1154656"/>
                  </a:cubicBezTo>
                  <a:lnTo>
                    <a:pt x="804" y="1154647"/>
                  </a:lnTo>
                  <a:lnTo>
                    <a:pt x="800" y="1154423"/>
                  </a:lnTo>
                  <a:cubicBezTo>
                    <a:pt x="3190" y="1143710"/>
                    <a:pt x="11119" y="1132360"/>
                    <a:pt x="26975" y="1119389"/>
                  </a:cubicBezTo>
                  <a:cubicBezTo>
                    <a:pt x="90402" y="1067505"/>
                    <a:pt x="198601" y="1115683"/>
                    <a:pt x="254565" y="1156449"/>
                  </a:cubicBezTo>
                  <a:cubicBezTo>
                    <a:pt x="344109" y="1219451"/>
                    <a:pt x="403805" y="1345455"/>
                    <a:pt x="459770" y="1419575"/>
                  </a:cubicBezTo>
                  <a:lnTo>
                    <a:pt x="459770" y="1419879"/>
                  </a:lnTo>
                  <a:lnTo>
                    <a:pt x="478057" y="1447090"/>
                  </a:lnTo>
                  <a:lnTo>
                    <a:pt x="489264" y="1462613"/>
                  </a:lnTo>
                  <a:lnTo>
                    <a:pt x="497080" y="1471460"/>
                  </a:lnTo>
                  <a:lnTo>
                    <a:pt x="500553" y="1476419"/>
                  </a:lnTo>
                  <a:lnTo>
                    <a:pt x="508692" y="1485361"/>
                  </a:lnTo>
                  <a:cubicBezTo>
                    <a:pt x="531937" y="1505887"/>
                    <a:pt x="551175" y="1494013"/>
                    <a:pt x="579158" y="1419874"/>
                  </a:cubicBezTo>
                  <a:cubicBezTo>
                    <a:pt x="623929" y="1301253"/>
                    <a:pt x="523193" y="963923"/>
                    <a:pt x="500807" y="856422"/>
                  </a:cubicBezTo>
                  <a:cubicBezTo>
                    <a:pt x="478421" y="752628"/>
                    <a:pt x="407533" y="482022"/>
                    <a:pt x="392609" y="407884"/>
                  </a:cubicBezTo>
                  <a:cubicBezTo>
                    <a:pt x="373955" y="337452"/>
                    <a:pt x="336645" y="218830"/>
                    <a:pt x="459766" y="185468"/>
                  </a:cubicBezTo>
                  <a:cubicBezTo>
                    <a:pt x="582888" y="152106"/>
                    <a:pt x="616467" y="381936"/>
                    <a:pt x="638853" y="433832"/>
                  </a:cubicBezTo>
                  <a:cubicBezTo>
                    <a:pt x="661239" y="485729"/>
                    <a:pt x="694817" y="619179"/>
                    <a:pt x="713472" y="682196"/>
                  </a:cubicBezTo>
                  <a:cubicBezTo>
                    <a:pt x="735858" y="745214"/>
                    <a:pt x="803015" y="1034354"/>
                    <a:pt x="866441" y="1030647"/>
                  </a:cubicBezTo>
                  <a:cubicBezTo>
                    <a:pt x="926137" y="1023234"/>
                    <a:pt x="900020" y="793404"/>
                    <a:pt x="896289" y="708145"/>
                  </a:cubicBezTo>
                  <a:cubicBezTo>
                    <a:pt x="896289" y="626593"/>
                    <a:pt x="903751" y="444953"/>
                    <a:pt x="911213" y="381936"/>
                  </a:cubicBezTo>
                  <a:cubicBezTo>
                    <a:pt x="918675" y="318918"/>
                    <a:pt x="918675" y="211417"/>
                    <a:pt x="922406" y="144692"/>
                  </a:cubicBezTo>
                  <a:cubicBezTo>
                    <a:pt x="922406" y="77968"/>
                    <a:pt x="952254" y="-3585"/>
                    <a:pt x="1041797" y="122"/>
                  </a:cubicBezTo>
                  <a:close/>
                </a:path>
              </a:pathLst>
            </a:custGeom>
            <a:solidFill>
              <a:srgbClr val="FED1A7"/>
            </a:solidFill>
            <a:ln>
              <a:noFill/>
            </a:ln>
          </p:spPr>
          <p:txBody>
            <a:bodyPr vert="horz" wrap="square" lIns="91440" tIns="45720" rIns="91440" bIns="45720" numCol="1" anchor="t" anchorCtr="0" compatLnSpc="1">
              <a:prstTxWarp prst="textNoShape">
                <a:avLst/>
              </a:prstTxWarp>
              <a:noAutofit/>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sp>
          <p:nvSpPr>
            <p:cNvPr id="21" name="Freeform: Shape 295">
              <a:extLst>
                <a:ext uri="{FF2B5EF4-FFF2-40B4-BE49-F238E27FC236}">
                  <a16:creationId xmlns:a16="http://schemas.microsoft.com/office/drawing/2014/main" id="{6FAE1609-F22C-4891-99C9-0FCA7F617409}"/>
                </a:ext>
              </a:extLst>
            </p:cNvPr>
            <p:cNvSpPr/>
            <p:nvPr/>
          </p:nvSpPr>
          <p:spPr>
            <a:xfrm>
              <a:off x="2076747" y="3458984"/>
              <a:ext cx="1551834" cy="3411717"/>
            </a:xfrm>
            <a:custGeom>
              <a:avLst/>
              <a:gdLst>
                <a:gd name="connsiteX0" fmla="*/ 81424 w 1551834"/>
                <a:gd name="connsiteY0" fmla="*/ 775 h 3411717"/>
                <a:gd name="connsiteX1" fmla="*/ 254566 w 1551834"/>
                <a:gd name="connsiteY1" fmla="*/ 59666 h 3411717"/>
                <a:gd name="connsiteX2" fmla="*/ 459770 w 1551834"/>
                <a:gd name="connsiteY2" fmla="*/ 322792 h 3411717"/>
                <a:gd name="connsiteX3" fmla="*/ 459770 w 1551834"/>
                <a:gd name="connsiteY3" fmla="*/ 326498 h 3411717"/>
                <a:gd name="connsiteX4" fmla="*/ 497080 w 1551834"/>
                <a:gd name="connsiteY4" fmla="*/ 374676 h 3411717"/>
                <a:gd name="connsiteX5" fmla="*/ 512004 w 1551834"/>
                <a:gd name="connsiteY5" fmla="*/ 393206 h 3411717"/>
                <a:gd name="connsiteX6" fmla="*/ 560507 w 1551834"/>
                <a:gd name="connsiteY6" fmla="*/ 422854 h 3411717"/>
                <a:gd name="connsiteX7" fmla="*/ 974646 w 1551834"/>
                <a:gd name="connsiteY7" fmla="*/ 741571 h 3411717"/>
                <a:gd name="connsiteX8" fmla="*/ 1060459 w 1551834"/>
                <a:gd name="connsiteY8" fmla="*/ 1082524 h 3411717"/>
                <a:gd name="connsiteX9" fmla="*/ 1067921 w 1551834"/>
                <a:gd name="connsiteY9" fmla="*/ 1108466 h 3411717"/>
                <a:gd name="connsiteX10" fmla="*/ 1060229 w 1551834"/>
                <a:gd name="connsiteY10" fmla="*/ 1114775 h 3411717"/>
                <a:gd name="connsiteX11" fmla="*/ 1071902 w 1551834"/>
                <a:gd name="connsiteY11" fmla="*/ 1108376 h 3411717"/>
                <a:gd name="connsiteX12" fmla="*/ 1265967 w 1551834"/>
                <a:gd name="connsiteY12" fmla="*/ 1215875 h 3411717"/>
                <a:gd name="connsiteX13" fmla="*/ 1351804 w 1551834"/>
                <a:gd name="connsiteY13" fmla="*/ 1241824 h 3411717"/>
                <a:gd name="connsiteX14" fmla="*/ 1400320 w 1551834"/>
                <a:gd name="connsiteY14" fmla="*/ 1267772 h 3411717"/>
                <a:gd name="connsiteX15" fmla="*/ 1452569 w 1551834"/>
                <a:gd name="connsiteY15" fmla="*/ 1286306 h 3411717"/>
                <a:gd name="connsiteX16" fmla="*/ 1445104 w 1551834"/>
                <a:gd name="connsiteY16" fmla="*/ 1297427 h 3411717"/>
                <a:gd name="connsiteX17" fmla="*/ 1519745 w 1551834"/>
                <a:gd name="connsiteY17" fmla="*/ 2594833 h 3411717"/>
                <a:gd name="connsiteX18" fmla="*/ 1545636 w 1551834"/>
                <a:gd name="connsiteY18" fmla="*/ 3248575 h 3411717"/>
                <a:gd name="connsiteX19" fmla="*/ 1551834 w 1551834"/>
                <a:gd name="connsiteY19" fmla="*/ 3411717 h 3411717"/>
                <a:gd name="connsiteX20" fmla="*/ 638988 w 1551834"/>
                <a:gd name="connsiteY20" fmla="*/ 3411717 h 3411717"/>
                <a:gd name="connsiteX21" fmla="*/ 638988 w 1551834"/>
                <a:gd name="connsiteY21" fmla="*/ 3384398 h 3411717"/>
                <a:gd name="connsiteX22" fmla="*/ 642720 w 1551834"/>
                <a:gd name="connsiteY22" fmla="*/ 3339916 h 3411717"/>
                <a:gd name="connsiteX23" fmla="*/ 646452 w 1551834"/>
                <a:gd name="connsiteY23" fmla="*/ 3306553 h 3411717"/>
                <a:gd name="connsiteX24" fmla="*/ 650184 w 1551834"/>
                <a:gd name="connsiteY24" fmla="*/ 3262071 h 3411717"/>
                <a:gd name="connsiteX25" fmla="*/ 650184 w 1551834"/>
                <a:gd name="connsiteY25" fmla="*/ 3228709 h 3411717"/>
                <a:gd name="connsiteX26" fmla="*/ 653916 w 1551834"/>
                <a:gd name="connsiteY26" fmla="*/ 3184226 h 3411717"/>
                <a:gd name="connsiteX27" fmla="*/ 653916 w 1551834"/>
                <a:gd name="connsiteY27" fmla="*/ 3154572 h 3411717"/>
                <a:gd name="connsiteX28" fmla="*/ 661380 w 1551834"/>
                <a:gd name="connsiteY28" fmla="*/ 3087848 h 3411717"/>
                <a:gd name="connsiteX29" fmla="*/ 661380 w 1551834"/>
                <a:gd name="connsiteY29" fmla="*/ 3084141 h 3411717"/>
                <a:gd name="connsiteX30" fmla="*/ 668844 w 1551834"/>
                <a:gd name="connsiteY30" fmla="*/ 2939573 h 3411717"/>
                <a:gd name="connsiteX31" fmla="*/ 672576 w 1551834"/>
                <a:gd name="connsiteY31" fmla="*/ 2898797 h 3411717"/>
                <a:gd name="connsiteX32" fmla="*/ 672576 w 1551834"/>
                <a:gd name="connsiteY32" fmla="*/ 2872849 h 3411717"/>
                <a:gd name="connsiteX33" fmla="*/ 676308 w 1551834"/>
                <a:gd name="connsiteY33" fmla="*/ 2828367 h 3411717"/>
                <a:gd name="connsiteX34" fmla="*/ 680040 w 1551834"/>
                <a:gd name="connsiteY34" fmla="*/ 2802419 h 3411717"/>
                <a:gd name="connsiteX35" fmla="*/ 680040 w 1551834"/>
                <a:gd name="connsiteY35" fmla="*/ 2772763 h 3411717"/>
                <a:gd name="connsiteX36" fmla="*/ 687505 w 1551834"/>
                <a:gd name="connsiteY36" fmla="*/ 2680092 h 3411717"/>
                <a:gd name="connsiteX37" fmla="*/ 687505 w 1551834"/>
                <a:gd name="connsiteY37" fmla="*/ 2676385 h 3411717"/>
                <a:gd name="connsiteX38" fmla="*/ 691236 w 1551834"/>
                <a:gd name="connsiteY38" fmla="*/ 2631902 h 3411717"/>
                <a:gd name="connsiteX39" fmla="*/ 691236 w 1551834"/>
                <a:gd name="connsiteY39" fmla="*/ 2609661 h 3411717"/>
                <a:gd name="connsiteX40" fmla="*/ 694968 w 1551834"/>
                <a:gd name="connsiteY40" fmla="*/ 2572592 h 3411717"/>
                <a:gd name="connsiteX41" fmla="*/ 694968 w 1551834"/>
                <a:gd name="connsiteY41" fmla="*/ 2546644 h 3411717"/>
                <a:gd name="connsiteX42" fmla="*/ 698700 w 1551834"/>
                <a:gd name="connsiteY42" fmla="*/ 2513282 h 3411717"/>
                <a:gd name="connsiteX43" fmla="*/ 698700 w 1551834"/>
                <a:gd name="connsiteY43" fmla="*/ 2483627 h 3411717"/>
                <a:gd name="connsiteX44" fmla="*/ 702432 w 1551834"/>
                <a:gd name="connsiteY44" fmla="*/ 2453972 h 3411717"/>
                <a:gd name="connsiteX45" fmla="*/ 706164 w 1551834"/>
                <a:gd name="connsiteY45" fmla="*/ 2424317 h 3411717"/>
                <a:gd name="connsiteX46" fmla="*/ 706164 w 1551834"/>
                <a:gd name="connsiteY46" fmla="*/ 2390955 h 3411717"/>
                <a:gd name="connsiteX47" fmla="*/ 709896 w 1551834"/>
                <a:gd name="connsiteY47" fmla="*/ 2365007 h 3411717"/>
                <a:gd name="connsiteX48" fmla="*/ 709896 w 1551834"/>
                <a:gd name="connsiteY48" fmla="*/ 2335352 h 3411717"/>
                <a:gd name="connsiteX49" fmla="*/ 713629 w 1551834"/>
                <a:gd name="connsiteY49" fmla="*/ 2309404 h 3411717"/>
                <a:gd name="connsiteX50" fmla="*/ 713629 w 1551834"/>
                <a:gd name="connsiteY50" fmla="*/ 2276042 h 3411717"/>
                <a:gd name="connsiteX51" fmla="*/ 713629 w 1551834"/>
                <a:gd name="connsiteY51" fmla="*/ 2253801 h 3411717"/>
                <a:gd name="connsiteX52" fmla="*/ 717360 w 1551834"/>
                <a:gd name="connsiteY52" fmla="*/ 2224146 h 3411717"/>
                <a:gd name="connsiteX53" fmla="*/ 717360 w 1551834"/>
                <a:gd name="connsiteY53" fmla="*/ 2198197 h 3411717"/>
                <a:gd name="connsiteX54" fmla="*/ 721092 w 1551834"/>
                <a:gd name="connsiteY54" fmla="*/ 2168543 h 3411717"/>
                <a:gd name="connsiteX55" fmla="*/ 721092 w 1551834"/>
                <a:gd name="connsiteY55" fmla="*/ 2146301 h 3411717"/>
                <a:gd name="connsiteX56" fmla="*/ 724825 w 1551834"/>
                <a:gd name="connsiteY56" fmla="*/ 2116647 h 3411717"/>
                <a:gd name="connsiteX57" fmla="*/ 724825 w 1551834"/>
                <a:gd name="connsiteY57" fmla="*/ 2094405 h 3411717"/>
                <a:gd name="connsiteX58" fmla="*/ 728557 w 1551834"/>
                <a:gd name="connsiteY58" fmla="*/ 2064750 h 3411717"/>
                <a:gd name="connsiteX59" fmla="*/ 728557 w 1551834"/>
                <a:gd name="connsiteY59" fmla="*/ 2042509 h 3411717"/>
                <a:gd name="connsiteX60" fmla="*/ 728557 w 1551834"/>
                <a:gd name="connsiteY60" fmla="*/ 2012854 h 3411717"/>
                <a:gd name="connsiteX61" fmla="*/ 732288 w 1551834"/>
                <a:gd name="connsiteY61" fmla="*/ 1994320 h 3411717"/>
                <a:gd name="connsiteX62" fmla="*/ 732288 w 1551834"/>
                <a:gd name="connsiteY62" fmla="*/ 1964665 h 3411717"/>
                <a:gd name="connsiteX63" fmla="*/ 732288 w 1551834"/>
                <a:gd name="connsiteY63" fmla="*/ 1946130 h 3411717"/>
                <a:gd name="connsiteX64" fmla="*/ 736020 w 1551834"/>
                <a:gd name="connsiteY64" fmla="*/ 1920182 h 3411717"/>
                <a:gd name="connsiteX65" fmla="*/ 736020 w 1551834"/>
                <a:gd name="connsiteY65" fmla="*/ 1901647 h 3411717"/>
                <a:gd name="connsiteX66" fmla="*/ 736020 w 1551834"/>
                <a:gd name="connsiteY66" fmla="*/ 1871993 h 3411717"/>
                <a:gd name="connsiteX67" fmla="*/ 736020 w 1551834"/>
                <a:gd name="connsiteY67" fmla="*/ 1864579 h 3411717"/>
                <a:gd name="connsiteX68" fmla="*/ 739753 w 1551834"/>
                <a:gd name="connsiteY68" fmla="*/ 1801562 h 3411717"/>
                <a:gd name="connsiteX69" fmla="*/ 739753 w 1551834"/>
                <a:gd name="connsiteY69" fmla="*/ 1786735 h 3411717"/>
                <a:gd name="connsiteX70" fmla="*/ 739753 w 1551834"/>
                <a:gd name="connsiteY70" fmla="*/ 1760786 h 3411717"/>
                <a:gd name="connsiteX71" fmla="*/ 743484 w 1551834"/>
                <a:gd name="connsiteY71" fmla="*/ 1745959 h 3411717"/>
                <a:gd name="connsiteX72" fmla="*/ 743484 w 1551834"/>
                <a:gd name="connsiteY72" fmla="*/ 1723718 h 3411717"/>
                <a:gd name="connsiteX73" fmla="*/ 743484 w 1551834"/>
                <a:gd name="connsiteY73" fmla="*/ 1705183 h 3411717"/>
                <a:gd name="connsiteX74" fmla="*/ 743484 w 1551834"/>
                <a:gd name="connsiteY74" fmla="*/ 1682942 h 3411717"/>
                <a:gd name="connsiteX75" fmla="*/ 743484 w 1551834"/>
                <a:gd name="connsiteY75" fmla="*/ 1664408 h 3411717"/>
                <a:gd name="connsiteX76" fmla="*/ 743484 w 1551834"/>
                <a:gd name="connsiteY76" fmla="*/ 1645873 h 3411717"/>
                <a:gd name="connsiteX77" fmla="*/ 747216 w 1551834"/>
                <a:gd name="connsiteY77" fmla="*/ 1627339 h 3411717"/>
                <a:gd name="connsiteX78" fmla="*/ 743484 w 1551834"/>
                <a:gd name="connsiteY78" fmla="*/ 1505012 h 3411717"/>
                <a:gd name="connsiteX79" fmla="*/ 743484 w 1551834"/>
                <a:gd name="connsiteY79" fmla="*/ 1490185 h 3411717"/>
                <a:gd name="connsiteX80" fmla="*/ 743484 w 1551834"/>
                <a:gd name="connsiteY80" fmla="*/ 1471650 h 3411717"/>
                <a:gd name="connsiteX81" fmla="*/ 743484 w 1551834"/>
                <a:gd name="connsiteY81" fmla="*/ 1460529 h 3411717"/>
                <a:gd name="connsiteX82" fmla="*/ 743484 w 1551834"/>
                <a:gd name="connsiteY82" fmla="*/ 1441995 h 3411717"/>
                <a:gd name="connsiteX83" fmla="*/ 743484 w 1551834"/>
                <a:gd name="connsiteY83" fmla="*/ 1427168 h 3411717"/>
                <a:gd name="connsiteX84" fmla="*/ 743484 w 1551834"/>
                <a:gd name="connsiteY84" fmla="*/ 1412340 h 3411717"/>
                <a:gd name="connsiteX85" fmla="*/ 743484 w 1551834"/>
                <a:gd name="connsiteY85" fmla="*/ 1401220 h 3411717"/>
                <a:gd name="connsiteX86" fmla="*/ 739753 w 1551834"/>
                <a:gd name="connsiteY86" fmla="*/ 1386392 h 3411717"/>
                <a:gd name="connsiteX87" fmla="*/ 739753 w 1551834"/>
                <a:gd name="connsiteY87" fmla="*/ 1375271 h 3411717"/>
                <a:gd name="connsiteX88" fmla="*/ 739753 w 1551834"/>
                <a:gd name="connsiteY88" fmla="*/ 1360444 h 3411717"/>
                <a:gd name="connsiteX89" fmla="*/ 739753 w 1551834"/>
                <a:gd name="connsiteY89" fmla="*/ 1349323 h 3411717"/>
                <a:gd name="connsiteX90" fmla="*/ 736020 w 1551834"/>
                <a:gd name="connsiteY90" fmla="*/ 1334495 h 3411717"/>
                <a:gd name="connsiteX91" fmla="*/ 736020 w 1551834"/>
                <a:gd name="connsiteY91" fmla="*/ 1323375 h 3411717"/>
                <a:gd name="connsiteX92" fmla="*/ 736020 w 1551834"/>
                <a:gd name="connsiteY92" fmla="*/ 1312254 h 3411717"/>
                <a:gd name="connsiteX93" fmla="*/ 732288 w 1551834"/>
                <a:gd name="connsiteY93" fmla="*/ 1301134 h 3411717"/>
                <a:gd name="connsiteX94" fmla="*/ 732288 w 1551834"/>
                <a:gd name="connsiteY94" fmla="*/ 1290013 h 3411717"/>
                <a:gd name="connsiteX95" fmla="*/ 728557 w 1551834"/>
                <a:gd name="connsiteY95" fmla="*/ 1278893 h 3411717"/>
                <a:gd name="connsiteX96" fmla="*/ 728557 w 1551834"/>
                <a:gd name="connsiteY96" fmla="*/ 1267772 h 3411717"/>
                <a:gd name="connsiteX97" fmla="*/ 728557 w 1551834"/>
                <a:gd name="connsiteY97" fmla="*/ 1260358 h 3411717"/>
                <a:gd name="connsiteX98" fmla="*/ 724825 w 1551834"/>
                <a:gd name="connsiteY98" fmla="*/ 1249238 h 3411717"/>
                <a:gd name="connsiteX99" fmla="*/ 724825 w 1551834"/>
                <a:gd name="connsiteY99" fmla="*/ 1241824 h 3411717"/>
                <a:gd name="connsiteX100" fmla="*/ 721092 w 1551834"/>
                <a:gd name="connsiteY100" fmla="*/ 1230703 h 3411717"/>
                <a:gd name="connsiteX101" fmla="*/ 721092 w 1551834"/>
                <a:gd name="connsiteY101" fmla="*/ 1223290 h 3411717"/>
                <a:gd name="connsiteX102" fmla="*/ 717827 w 1551834"/>
                <a:gd name="connsiteY102" fmla="*/ 1218192 h 3411717"/>
                <a:gd name="connsiteX103" fmla="*/ 717373 w 1551834"/>
                <a:gd name="connsiteY103" fmla="*/ 1215940 h 3411717"/>
                <a:gd name="connsiteX104" fmla="*/ 717208 w 1551834"/>
                <a:gd name="connsiteY104" fmla="*/ 1215940 h 3411717"/>
                <a:gd name="connsiteX105" fmla="*/ 702284 w 1551834"/>
                <a:gd name="connsiteY105" fmla="*/ 1171468 h 3411717"/>
                <a:gd name="connsiteX106" fmla="*/ 519466 w 1551834"/>
                <a:gd name="connsiteY106" fmla="*/ 963931 h 3411717"/>
                <a:gd name="connsiteX107" fmla="*/ 317993 w 1551834"/>
                <a:gd name="connsiteY107" fmla="*/ 693393 h 3411717"/>
                <a:gd name="connsiteX108" fmla="*/ 235911 w 1551834"/>
                <a:gd name="connsiteY108" fmla="*/ 478444 h 3411717"/>
                <a:gd name="connsiteX109" fmla="*/ 64286 w 1551834"/>
                <a:gd name="connsiteY109" fmla="*/ 163434 h 3411717"/>
                <a:gd name="connsiteX110" fmla="*/ 26976 w 1551834"/>
                <a:gd name="connsiteY110" fmla="*/ 22605 h 3411717"/>
                <a:gd name="connsiteX111" fmla="*/ 81424 w 1551834"/>
                <a:gd name="connsiteY111" fmla="*/ 775 h 34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551834" h="3411717">
                  <a:moveTo>
                    <a:pt x="81424" y="775"/>
                  </a:moveTo>
                  <a:cubicBezTo>
                    <a:pt x="141237" y="-5653"/>
                    <a:pt x="212592" y="29091"/>
                    <a:pt x="254566" y="59666"/>
                  </a:cubicBezTo>
                  <a:cubicBezTo>
                    <a:pt x="344109" y="122668"/>
                    <a:pt x="403805" y="248672"/>
                    <a:pt x="459770" y="322792"/>
                  </a:cubicBezTo>
                  <a:cubicBezTo>
                    <a:pt x="459770" y="326498"/>
                    <a:pt x="459770" y="326498"/>
                    <a:pt x="459770" y="326498"/>
                  </a:cubicBezTo>
                  <a:cubicBezTo>
                    <a:pt x="470963" y="345028"/>
                    <a:pt x="482156" y="359852"/>
                    <a:pt x="497080" y="374676"/>
                  </a:cubicBezTo>
                  <a:cubicBezTo>
                    <a:pt x="500811" y="382088"/>
                    <a:pt x="508273" y="389501"/>
                    <a:pt x="512004" y="393206"/>
                  </a:cubicBezTo>
                  <a:cubicBezTo>
                    <a:pt x="526928" y="404324"/>
                    <a:pt x="541851" y="415442"/>
                    <a:pt x="560507" y="422854"/>
                  </a:cubicBezTo>
                  <a:cubicBezTo>
                    <a:pt x="609010" y="445090"/>
                    <a:pt x="892564" y="578507"/>
                    <a:pt x="974646" y="741571"/>
                  </a:cubicBezTo>
                  <a:cubicBezTo>
                    <a:pt x="1052997" y="908342"/>
                    <a:pt x="1038073" y="967637"/>
                    <a:pt x="1060459" y="1082524"/>
                  </a:cubicBezTo>
                  <a:cubicBezTo>
                    <a:pt x="1064190" y="1093642"/>
                    <a:pt x="1064190" y="1101053"/>
                    <a:pt x="1067921" y="1108466"/>
                  </a:cubicBezTo>
                  <a:lnTo>
                    <a:pt x="1060229" y="1114775"/>
                  </a:lnTo>
                  <a:lnTo>
                    <a:pt x="1071902" y="1108376"/>
                  </a:lnTo>
                  <a:cubicBezTo>
                    <a:pt x="1131615" y="1152859"/>
                    <a:pt x="1198791" y="1186220"/>
                    <a:pt x="1265967" y="1215875"/>
                  </a:cubicBezTo>
                  <a:cubicBezTo>
                    <a:pt x="1292092" y="1226996"/>
                    <a:pt x="1321948" y="1238117"/>
                    <a:pt x="1351804" y="1241824"/>
                  </a:cubicBezTo>
                  <a:cubicBezTo>
                    <a:pt x="1366732" y="1249238"/>
                    <a:pt x="1385392" y="1260358"/>
                    <a:pt x="1400320" y="1267772"/>
                  </a:cubicBezTo>
                  <a:cubicBezTo>
                    <a:pt x="1415248" y="1275186"/>
                    <a:pt x="1437640" y="1282599"/>
                    <a:pt x="1452569" y="1286306"/>
                  </a:cubicBezTo>
                  <a:cubicBezTo>
                    <a:pt x="1452569" y="1290013"/>
                    <a:pt x="1445104" y="1293720"/>
                    <a:pt x="1445104" y="1297427"/>
                  </a:cubicBezTo>
                  <a:cubicBezTo>
                    <a:pt x="1445104" y="1312254"/>
                    <a:pt x="1493621" y="2079578"/>
                    <a:pt x="1519745" y="2594833"/>
                  </a:cubicBezTo>
                  <a:cubicBezTo>
                    <a:pt x="1527209" y="2775543"/>
                    <a:pt x="1536073" y="2998882"/>
                    <a:pt x="1545636" y="3248575"/>
                  </a:cubicBezTo>
                  <a:lnTo>
                    <a:pt x="1551834" y="3411717"/>
                  </a:lnTo>
                  <a:lnTo>
                    <a:pt x="638988" y="3411717"/>
                  </a:lnTo>
                  <a:lnTo>
                    <a:pt x="638988" y="3384398"/>
                  </a:lnTo>
                  <a:cubicBezTo>
                    <a:pt x="642720" y="3369571"/>
                    <a:pt x="642720" y="3354743"/>
                    <a:pt x="642720" y="3339916"/>
                  </a:cubicBezTo>
                  <a:cubicBezTo>
                    <a:pt x="642720" y="3328795"/>
                    <a:pt x="646452" y="3317674"/>
                    <a:pt x="646452" y="3306553"/>
                  </a:cubicBezTo>
                  <a:cubicBezTo>
                    <a:pt x="646452" y="3291726"/>
                    <a:pt x="646452" y="3276899"/>
                    <a:pt x="650184" y="3262071"/>
                  </a:cubicBezTo>
                  <a:cubicBezTo>
                    <a:pt x="650184" y="3250950"/>
                    <a:pt x="650184" y="3239830"/>
                    <a:pt x="650184" y="3228709"/>
                  </a:cubicBezTo>
                  <a:cubicBezTo>
                    <a:pt x="650184" y="3213882"/>
                    <a:pt x="653916" y="3199054"/>
                    <a:pt x="653916" y="3184226"/>
                  </a:cubicBezTo>
                  <a:cubicBezTo>
                    <a:pt x="653916" y="3176813"/>
                    <a:pt x="653916" y="3165692"/>
                    <a:pt x="653916" y="3154572"/>
                  </a:cubicBezTo>
                  <a:cubicBezTo>
                    <a:pt x="657648" y="3132330"/>
                    <a:pt x="657648" y="3110089"/>
                    <a:pt x="661380" y="3087848"/>
                  </a:cubicBezTo>
                  <a:cubicBezTo>
                    <a:pt x="661380" y="3084141"/>
                    <a:pt x="661380" y="3084141"/>
                    <a:pt x="661380" y="3084141"/>
                  </a:cubicBezTo>
                  <a:cubicBezTo>
                    <a:pt x="665112" y="3035951"/>
                    <a:pt x="665112" y="2987762"/>
                    <a:pt x="668844" y="2939573"/>
                  </a:cubicBezTo>
                  <a:cubicBezTo>
                    <a:pt x="668844" y="2924746"/>
                    <a:pt x="672576" y="2913624"/>
                    <a:pt x="672576" y="2898797"/>
                  </a:cubicBezTo>
                  <a:cubicBezTo>
                    <a:pt x="672576" y="2891383"/>
                    <a:pt x="672576" y="2880263"/>
                    <a:pt x="672576" y="2872849"/>
                  </a:cubicBezTo>
                  <a:cubicBezTo>
                    <a:pt x="676308" y="2858022"/>
                    <a:pt x="676308" y="2843194"/>
                    <a:pt x="676308" y="2828367"/>
                  </a:cubicBezTo>
                  <a:cubicBezTo>
                    <a:pt x="676308" y="2817246"/>
                    <a:pt x="680040" y="2809832"/>
                    <a:pt x="680040" y="2802419"/>
                  </a:cubicBezTo>
                  <a:cubicBezTo>
                    <a:pt x="680040" y="2791298"/>
                    <a:pt x="680040" y="2783884"/>
                    <a:pt x="680040" y="2772763"/>
                  </a:cubicBezTo>
                  <a:cubicBezTo>
                    <a:pt x="683772" y="2743108"/>
                    <a:pt x="683772" y="2713453"/>
                    <a:pt x="687505" y="2680092"/>
                  </a:cubicBezTo>
                  <a:cubicBezTo>
                    <a:pt x="687505" y="2680092"/>
                    <a:pt x="687505" y="2680092"/>
                    <a:pt x="687505" y="2676385"/>
                  </a:cubicBezTo>
                  <a:cubicBezTo>
                    <a:pt x="687505" y="2661557"/>
                    <a:pt x="691236" y="2646730"/>
                    <a:pt x="691236" y="2631902"/>
                  </a:cubicBezTo>
                  <a:cubicBezTo>
                    <a:pt x="691236" y="2624488"/>
                    <a:pt x="691236" y="2617074"/>
                    <a:pt x="691236" y="2609661"/>
                  </a:cubicBezTo>
                  <a:cubicBezTo>
                    <a:pt x="691236" y="2598540"/>
                    <a:pt x="694968" y="2587420"/>
                    <a:pt x="694968" y="2572592"/>
                  </a:cubicBezTo>
                  <a:cubicBezTo>
                    <a:pt x="694968" y="2565178"/>
                    <a:pt x="694968" y="2554058"/>
                    <a:pt x="694968" y="2546644"/>
                  </a:cubicBezTo>
                  <a:cubicBezTo>
                    <a:pt x="698700" y="2535523"/>
                    <a:pt x="698700" y="2524403"/>
                    <a:pt x="698700" y="2513282"/>
                  </a:cubicBezTo>
                  <a:cubicBezTo>
                    <a:pt x="698700" y="2502162"/>
                    <a:pt x="698700" y="2494747"/>
                    <a:pt x="698700" y="2483627"/>
                  </a:cubicBezTo>
                  <a:cubicBezTo>
                    <a:pt x="702432" y="2472506"/>
                    <a:pt x="702432" y="2461386"/>
                    <a:pt x="702432" y="2453972"/>
                  </a:cubicBezTo>
                  <a:cubicBezTo>
                    <a:pt x="702432" y="2442851"/>
                    <a:pt x="702432" y="2435438"/>
                    <a:pt x="706164" y="2424317"/>
                  </a:cubicBezTo>
                  <a:cubicBezTo>
                    <a:pt x="706164" y="2413197"/>
                    <a:pt x="706164" y="2402076"/>
                    <a:pt x="706164" y="2390955"/>
                  </a:cubicBezTo>
                  <a:cubicBezTo>
                    <a:pt x="706164" y="2383542"/>
                    <a:pt x="706164" y="2376128"/>
                    <a:pt x="709896" y="2365007"/>
                  </a:cubicBezTo>
                  <a:cubicBezTo>
                    <a:pt x="709896" y="2353887"/>
                    <a:pt x="709896" y="2342766"/>
                    <a:pt x="709896" y="2335352"/>
                  </a:cubicBezTo>
                  <a:cubicBezTo>
                    <a:pt x="709896" y="2324231"/>
                    <a:pt x="709896" y="2316818"/>
                    <a:pt x="713629" y="2309404"/>
                  </a:cubicBezTo>
                  <a:cubicBezTo>
                    <a:pt x="713629" y="2298283"/>
                    <a:pt x="713629" y="2287163"/>
                    <a:pt x="713629" y="2276042"/>
                  </a:cubicBezTo>
                  <a:cubicBezTo>
                    <a:pt x="713629" y="2268628"/>
                    <a:pt x="713629" y="2261215"/>
                    <a:pt x="713629" y="2253801"/>
                  </a:cubicBezTo>
                  <a:cubicBezTo>
                    <a:pt x="717360" y="2242680"/>
                    <a:pt x="717360" y="2231560"/>
                    <a:pt x="717360" y="2224146"/>
                  </a:cubicBezTo>
                  <a:cubicBezTo>
                    <a:pt x="717360" y="2213025"/>
                    <a:pt x="717360" y="2205611"/>
                    <a:pt x="717360" y="2198197"/>
                  </a:cubicBezTo>
                  <a:cubicBezTo>
                    <a:pt x="721092" y="2187077"/>
                    <a:pt x="721092" y="2179663"/>
                    <a:pt x="721092" y="2168543"/>
                  </a:cubicBezTo>
                  <a:cubicBezTo>
                    <a:pt x="721092" y="2161129"/>
                    <a:pt x="721092" y="2153715"/>
                    <a:pt x="721092" y="2146301"/>
                  </a:cubicBezTo>
                  <a:cubicBezTo>
                    <a:pt x="721092" y="2135181"/>
                    <a:pt x="724825" y="2124060"/>
                    <a:pt x="724825" y="2116647"/>
                  </a:cubicBezTo>
                  <a:cubicBezTo>
                    <a:pt x="724825" y="2109233"/>
                    <a:pt x="724825" y="2101819"/>
                    <a:pt x="724825" y="2094405"/>
                  </a:cubicBezTo>
                  <a:cubicBezTo>
                    <a:pt x="724825" y="2083285"/>
                    <a:pt x="724825" y="2072164"/>
                    <a:pt x="728557" y="2064750"/>
                  </a:cubicBezTo>
                  <a:cubicBezTo>
                    <a:pt x="728557" y="2057337"/>
                    <a:pt x="728557" y="2049922"/>
                    <a:pt x="728557" y="2042509"/>
                  </a:cubicBezTo>
                  <a:cubicBezTo>
                    <a:pt x="728557" y="2031388"/>
                    <a:pt x="728557" y="2023974"/>
                    <a:pt x="728557" y="2012854"/>
                  </a:cubicBezTo>
                  <a:cubicBezTo>
                    <a:pt x="728557" y="2009147"/>
                    <a:pt x="728557" y="2001733"/>
                    <a:pt x="732288" y="1994320"/>
                  </a:cubicBezTo>
                  <a:cubicBezTo>
                    <a:pt x="732288" y="1983199"/>
                    <a:pt x="732288" y="1975785"/>
                    <a:pt x="732288" y="1964665"/>
                  </a:cubicBezTo>
                  <a:cubicBezTo>
                    <a:pt x="732288" y="1960958"/>
                    <a:pt x="732288" y="1953544"/>
                    <a:pt x="732288" y="1946130"/>
                  </a:cubicBezTo>
                  <a:cubicBezTo>
                    <a:pt x="732288" y="1935010"/>
                    <a:pt x="732288" y="1927596"/>
                    <a:pt x="736020" y="1920182"/>
                  </a:cubicBezTo>
                  <a:cubicBezTo>
                    <a:pt x="736020" y="1912769"/>
                    <a:pt x="736020" y="1905354"/>
                    <a:pt x="736020" y="1901647"/>
                  </a:cubicBezTo>
                  <a:cubicBezTo>
                    <a:pt x="736020" y="1890527"/>
                    <a:pt x="736020" y="1883113"/>
                    <a:pt x="736020" y="1871993"/>
                  </a:cubicBezTo>
                  <a:cubicBezTo>
                    <a:pt x="736020" y="1868286"/>
                    <a:pt x="736020" y="1864579"/>
                    <a:pt x="736020" y="1864579"/>
                  </a:cubicBezTo>
                  <a:cubicBezTo>
                    <a:pt x="739753" y="1842338"/>
                    <a:pt x="739753" y="1820096"/>
                    <a:pt x="739753" y="1801562"/>
                  </a:cubicBezTo>
                  <a:cubicBezTo>
                    <a:pt x="739753" y="1794148"/>
                    <a:pt x="739753" y="1790442"/>
                    <a:pt x="739753" y="1786735"/>
                  </a:cubicBezTo>
                  <a:cubicBezTo>
                    <a:pt x="739753" y="1779321"/>
                    <a:pt x="739753" y="1771907"/>
                    <a:pt x="739753" y="1760786"/>
                  </a:cubicBezTo>
                  <a:cubicBezTo>
                    <a:pt x="739753" y="1757079"/>
                    <a:pt x="739753" y="1749666"/>
                    <a:pt x="743484" y="1745959"/>
                  </a:cubicBezTo>
                  <a:cubicBezTo>
                    <a:pt x="743484" y="1738545"/>
                    <a:pt x="743484" y="1731131"/>
                    <a:pt x="743484" y="1723718"/>
                  </a:cubicBezTo>
                  <a:cubicBezTo>
                    <a:pt x="743484" y="1716304"/>
                    <a:pt x="743484" y="1708890"/>
                    <a:pt x="743484" y="1705183"/>
                  </a:cubicBezTo>
                  <a:cubicBezTo>
                    <a:pt x="743484" y="1697770"/>
                    <a:pt x="743484" y="1690356"/>
                    <a:pt x="743484" y="1682942"/>
                  </a:cubicBezTo>
                  <a:cubicBezTo>
                    <a:pt x="743484" y="1675528"/>
                    <a:pt x="743484" y="1671822"/>
                    <a:pt x="743484" y="1664408"/>
                  </a:cubicBezTo>
                  <a:cubicBezTo>
                    <a:pt x="743484" y="1656994"/>
                    <a:pt x="743484" y="1653287"/>
                    <a:pt x="743484" y="1645873"/>
                  </a:cubicBezTo>
                  <a:cubicBezTo>
                    <a:pt x="743484" y="1638460"/>
                    <a:pt x="747216" y="1634752"/>
                    <a:pt x="747216" y="1627339"/>
                  </a:cubicBezTo>
                  <a:cubicBezTo>
                    <a:pt x="747216" y="1619925"/>
                    <a:pt x="743484" y="1512426"/>
                    <a:pt x="743484" y="1505012"/>
                  </a:cubicBezTo>
                  <a:cubicBezTo>
                    <a:pt x="743484" y="1501305"/>
                    <a:pt x="743484" y="1493892"/>
                    <a:pt x="743484" y="1490185"/>
                  </a:cubicBezTo>
                  <a:cubicBezTo>
                    <a:pt x="743484" y="1482770"/>
                    <a:pt x="743484" y="1479064"/>
                    <a:pt x="743484" y="1471650"/>
                  </a:cubicBezTo>
                  <a:cubicBezTo>
                    <a:pt x="743484" y="1467943"/>
                    <a:pt x="743484" y="1464236"/>
                    <a:pt x="743484" y="1460529"/>
                  </a:cubicBezTo>
                  <a:cubicBezTo>
                    <a:pt x="743484" y="1453116"/>
                    <a:pt x="743484" y="1449409"/>
                    <a:pt x="743484" y="1441995"/>
                  </a:cubicBezTo>
                  <a:cubicBezTo>
                    <a:pt x="743484" y="1438288"/>
                    <a:pt x="743484" y="1434581"/>
                    <a:pt x="743484" y="1427168"/>
                  </a:cubicBezTo>
                  <a:cubicBezTo>
                    <a:pt x="743484" y="1423461"/>
                    <a:pt x="743484" y="1419754"/>
                    <a:pt x="743484" y="1412340"/>
                  </a:cubicBezTo>
                  <a:cubicBezTo>
                    <a:pt x="743484" y="1408633"/>
                    <a:pt x="743484" y="1404926"/>
                    <a:pt x="743484" y="1401220"/>
                  </a:cubicBezTo>
                  <a:cubicBezTo>
                    <a:pt x="743484" y="1397513"/>
                    <a:pt x="739753" y="1390099"/>
                    <a:pt x="739753" y="1386392"/>
                  </a:cubicBezTo>
                  <a:cubicBezTo>
                    <a:pt x="739753" y="1382685"/>
                    <a:pt x="739753" y="1378978"/>
                    <a:pt x="739753" y="1375271"/>
                  </a:cubicBezTo>
                  <a:cubicBezTo>
                    <a:pt x="739753" y="1367858"/>
                    <a:pt x="739753" y="1364151"/>
                    <a:pt x="739753" y="1360444"/>
                  </a:cubicBezTo>
                  <a:cubicBezTo>
                    <a:pt x="739753" y="1356737"/>
                    <a:pt x="739753" y="1353030"/>
                    <a:pt x="739753" y="1349323"/>
                  </a:cubicBezTo>
                  <a:cubicBezTo>
                    <a:pt x="739753" y="1345617"/>
                    <a:pt x="736020" y="1338202"/>
                    <a:pt x="736020" y="1334495"/>
                  </a:cubicBezTo>
                  <a:cubicBezTo>
                    <a:pt x="736020" y="1330789"/>
                    <a:pt x="736020" y="1327082"/>
                    <a:pt x="736020" y="1323375"/>
                  </a:cubicBezTo>
                  <a:cubicBezTo>
                    <a:pt x="736020" y="1319668"/>
                    <a:pt x="736020" y="1315961"/>
                    <a:pt x="736020" y="1312254"/>
                  </a:cubicBezTo>
                  <a:cubicBezTo>
                    <a:pt x="736020" y="1308547"/>
                    <a:pt x="732288" y="1304841"/>
                    <a:pt x="732288" y="1301134"/>
                  </a:cubicBezTo>
                  <a:cubicBezTo>
                    <a:pt x="732288" y="1297427"/>
                    <a:pt x="732288" y="1293720"/>
                    <a:pt x="732288" y="1290013"/>
                  </a:cubicBezTo>
                  <a:cubicBezTo>
                    <a:pt x="732288" y="1286306"/>
                    <a:pt x="732288" y="1282599"/>
                    <a:pt x="728557" y="1278893"/>
                  </a:cubicBezTo>
                  <a:cubicBezTo>
                    <a:pt x="728557" y="1275186"/>
                    <a:pt x="728557" y="1271479"/>
                    <a:pt x="728557" y="1267772"/>
                  </a:cubicBezTo>
                  <a:cubicBezTo>
                    <a:pt x="728557" y="1264065"/>
                    <a:pt x="728557" y="1264065"/>
                    <a:pt x="728557" y="1260358"/>
                  </a:cubicBezTo>
                  <a:cubicBezTo>
                    <a:pt x="724825" y="1256651"/>
                    <a:pt x="724825" y="1252945"/>
                    <a:pt x="724825" y="1249238"/>
                  </a:cubicBezTo>
                  <a:cubicBezTo>
                    <a:pt x="724825" y="1245531"/>
                    <a:pt x="724825" y="1241824"/>
                    <a:pt x="724825" y="1241824"/>
                  </a:cubicBezTo>
                  <a:cubicBezTo>
                    <a:pt x="721092" y="1238117"/>
                    <a:pt x="721092" y="1234410"/>
                    <a:pt x="721092" y="1230703"/>
                  </a:cubicBezTo>
                  <a:cubicBezTo>
                    <a:pt x="721092" y="1226996"/>
                    <a:pt x="721092" y="1226996"/>
                    <a:pt x="721092" y="1223290"/>
                  </a:cubicBezTo>
                  <a:cubicBezTo>
                    <a:pt x="719226" y="1221436"/>
                    <a:pt x="718293" y="1219583"/>
                    <a:pt x="717827" y="1218192"/>
                  </a:cubicBezTo>
                  <a:lnTo>
                    <a:pt x="717373" y="1215940"/>
                  </a:lnTo>
                  <a:lnTo>
                    <a:pt x="717208" y="1215940"/>
                  </a:lnTo>
                  <a:cubicBezTo>
                    <a:pt x="713477" y="1197410"/>
                    <a:pt x="706015" y="1182586"/>
                    <a:pt x="702284" y="1171468"/>
                  </a:cubicBezTo>
                  <a:cubicBezTo>
                    <a:pt x="679899" y="1126996"/>
                    <a:pt x="564238" y="1030640"/>
                    <a:pt x="519466" y="963931"/>
                  </a:cubicBezTo>
                  <a:cubicBezTo>
                    <a:pt x="474694" y="900929"/>
                    <a:pt x="366496" y="789749"/>
                    <a:pt x="317993" y="693393"/>
                  </a:cubicBezTo>
                  <a:cubicBezTo>
                    <a:pt x="291876" y="641509"/>
                    <a:pt x="284414" y="537741"/>
                    <a:pt x="235911" y="478444"/>
                  </a:cubicBezTo>
                  <a:cubicBezTo>
                    <a:pt x="187408" y="415442"/>
                    <a:pt x="101595" y="226436"/>
                    <a:pt x="64286" y="163434"/>
                  </a:cubicBezTo>
                  <a:cubicBezTo>
                    <a:pt x="26976" y="100432"/>
                    <a:pt x="-36452" y="74490"/>
                    <a:pt x="26976" y="22605"/>
                  </a:cubicBezTo>
                  <a:cubicBezTo>
                    <a:pt x="42832" y="9634"/>
                    <a:pt x="61487" y="2918"/>
                    <a:pt x="81424" y="775"/>
                  </a:cubicBezTo>
                  <a:close/>
                </a:path>
              </a:pathLst>
            </a:custGeom>
            <a:solidFill>
              <a:srgbClr val="F0B78C">
                <a:alpha val="50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E03DA389-DC86-43D7-A9F5-1D5E8B2962E2}"/>
                </a:ext>
              </a:extLst>
            </p:cNvPr>
            <p:cNvSpPr/>
            <p:nvPr/>
          </p:nvSpPr>
          <p:spPr>
            <a:xfrm>
              <a:off x="2741612" y="4908589"/>
              <a:ext cx="826231" cy="280491"/>
            </a:xfrm>
            <a:prstGeom prst="rect">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90">
              <a:extLst>
                <a:ext uri="{FF2B5EF4-FFF2-40B4-BE49-F238E27FC236}">
                  <a16:creationId xmlns:a16="http://schemas.microsoft.com/office/drawing/2014/main" id="{40BECA20-C651-4EAE-88CE-8E896FFBF673}"/>
                </a:ext>
              </a:extLst>
            </p:cNvPr>
            <p:cNvSpPr/>
            <p:nvPr/>
          </p:nvSpPr>
          <p:spPr>
            <a:xfrm>
              <a:off x="2543158" y="5029200"/>
              <a:ext cx="1182270" cy="3260655"/>
            </a:xfrm>
            <a:custGeom>
              <a:avLst/>
              <a:gdLst>
                <a:gd name="connsiteX0" fmla="*/ 0 w 1143000"/>
                <a:gd name="connsiteY0" fmla="*/ 0 h 3840161"/>
                <a:gd name="connsiteX1" fmla="*/ 1143000 w 1143000"/>
                <a:gd name="connsiteY1" fmla="*/ 0 h 3840161"/>
                <a:gd name="connsiteX2" fmla="*/ 1143000 w 1143000"/>
                <a:gd name="connsiteY2" fmla="*/ 3840161 h 3840161"/>
                <a:gd name="connsiteX3" fmla="*/ 0 w 1143000"/>
                <a:gd name="connsiteY3" fmla="*/ 3840161 h 3840161"/>
                <a:gd name="connsiteX4" fmla="*/ 0 w 1143000"/>
                <a:gd name="connsiteY4" fmla="*/ 0 h 3840161"/>
                <a:gd name="connsiteX0" fmla="*/ 0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0 w 1143000"/>
                <a:gd name="connsiteY4" fmla="*/ 37070 h 3877231"/>
                <a:gd name="connsiteX0" fmla="*/ 135924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135924 w 1143000"/>
                <a:gd name="connsiteY4" fmla="*/ 37070 h 3877231"/>
                <a:gd name="connsiteX0" fmla="*/ 91045 w 1143000"/>
                <a:gd name="connsiteY0" fmla="*/ 1634 h 3877231"/>
                <a:gd name="connsiteX1" fmla="*/ 1068860 w 1143000"/>
                <a:gd name="connsiteY1" fmla="*/ 0 h 3877231"/>
                <a:gd name="connsiteX2" fmla="*/ 1143000 w 1143000"/>
                <a:gd name="connsiteY2" fmla="*/ 3877231 h 3877231"/>
                <a:gd name="connsiteX3" fmla="*/ 0 w 1143000"/>
                <a:gd name="connsiteY3" fmla="*/ 3877231 h 3877231"/>
                <a:gd name="connsiteX4" fmla="*/ 91045 w 1143000"/>
                <a:gd name="connsiteY4" fmla="*/ 1634 h 3877231"/>
                <a:gd name="connsiteX0" fmla="*/ 130314 w 1182269"/>
                <a:gd name="connsiteY0" fmla="*/ 1634 h 3877231"/>
                <a:gd name="connsiteX1" fmla="*/ 1108129 w 1182269"/>
                <a:gd name="connsiteY1" fmla="*/ 0 h 3877231"/>
                <a:gd name="connsiteX2" fmla="*/ 1182269 w 1182269"/>
                <a:gd name="connsiteY2" fmla="*/ 3877231 h 3877231"/>
                <a:gd name="connsiteX3" fmla="*/ 0 w 1182269"/>
                <a:gd name="connsiteY3" fmla="*/ 3877231 h 3877231"/>
                <a:gd name="connsiteX4" fmla="*/ 130314 w 1182269"/>
                <a:gd name="connsiteY4" fmla="*/ 1634 h 387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269" h="3877231">
                  <a:moveTo>
                    <a:pt x="130314" y="1634"/>
                  </a:moveTo>
                  <a:lnTo>
                    <a:pt x="1108129" y="0"/>
                  </a:lnTo>
                  <a:lnTo>
                    <a:pt x="1182269" y="3877231"/>
                  </a:lnTo>
                  <a:lnTo>
                    <a:pt x="0" y="3877231"/>
                  </a:lnTo>
                  <a:lnTo>
                    <a:pt x="130314" y="1634"/>
                  </a:lnTo>
                  <a:close/>
                </a:path>
              </a:pathLst>
            </a:custGeom>
            <a:solidFill>
              <a:srgbClr val="017397">
                <a:lumMod val="75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lstStyle/>
          <a:p>
            <a:r>
              <a:rPr lang="en-US" dirty="0" err="1"/>
              <a:t>DonorSearch</a:t>
            </a:r>
            <a:r>
              <a:rPr lang="en-US" dirty="0"/>
              <a:t> and </a:t>
            </a:r>
            <a:r>
              <a:rPr lang="en-US" dirty="0" err="1"/>
              <a:t>iWave</a:t>
            </a:r>
            <a:endParaRPr lang="en-US" dirty="0"/>
          </a:p>
        </p:txBody>
      </p:sp>
      <p:sp>
        <p:nvSpPr>
          <p:cNvPr id="3" name="Text Placeholder 2"/>
          <p:cNvSpPr>
            <a:spLocks noGrp="1"/>
          </p:cNvSpPr>
          <p:nvPr>
            <p:ph type="body" sz="quarter" idx="11"/>
          </p:nvPr>
        </p:nvSpPr>
        <p:spPr/>
        <p:txBody>
          <a:bodyPr/>
          <a:lstStyle/>
          <a:p>
            <a:r>
              <a:rPr lang="en-US" dirty="0"/>
              <a:t>About 1 in 4-5 records with high screening capacity matches are inflated. These capacities will be downgraded two or more levels after verification or qualification efforts.</a:t>
            </a:r>
          </a:p>
          <a:p>
            <a:endParaRPr lang="en-US" dirty="0"/>
          </a:p>
        </p:txBody>
      </p:sp>
      <p:sp>
        <p:nvSpPr>
          <p:cNvPr id="4" name="Text Placeholder 3"/>
          <p:cNvSpPr>
            <a:spLocks noGrp="1"/>
          </p:cNvSpPr>
          <p:nvPr>
            <p:ph type="body" sz="quarter" idx="12"/>
          </p:nvPr>
        </p:nvSpPr>
        <p:spPr/>
        <p:txBody>
          <a:bodyPr/>
          <a:lstStyle/>
          <a:p>
            <a:endParaRPr lang="en-US"/>
          </a:p>
        </p:txBody>
      </p:sp>
      <p:grpSp>
        <p:nvGrpSpPr>
          <p:cNvPr id="5" name="Group 4">
            <a:extLst>
              <a:ext uri="{FF2B5EF4-FFF2-40B4-BE49-F238E27FC236}">
                <a16:creationId xmlns:a16="http://schemas.microsoft.com/office/drawing/2014/main" id="{2ED9898C-6FA6-44C0-B844-D55000B0CC59}"/>
              </a:ext>
            </a:extLst>
          </p:cNvPr>
          <p:cNvGrpSpPr/>
          <p:nvPr/>
        </p:nvGrpSpPr>
        <p:grpSpPr>
          <a:xfrm>
            <a:off x="5660180" y="4223846"/>
            <a:ext cx="1189973" cy="2615293"/>
            <a:chOff x="3808413" y="1497013"/>
            <a:chExt cx="4064001" cy="9306495"/>
          </a:xfrm>
        </p:grpSpPr>
        <p:sp>
          <p:nvSpPr>
            <p:cNvPr id="6" name="Freeform 6">
              <a:extLst>
                <a:ext uri="{FF2B5EF4-FFF2-40B4-BE49-F238E27FC236}">
                  <a16:creationId xmlns:a16="http://schemas.microsoft.com/office/drawing/2014/main" id="{79921586-0ABD-4FC7-A55F-E8492F5D757A}"/>
                </a:ext>
              </a:extLst>
            </p:cNvPr>
            <p:cNvSpPr>
              <a:spLocks/>
            </p:cNvSpPr>
            <p:nvPr/>
          </p:nvSpPr>
          <p:spPr bwMode="auto">
            <a:xfrm>
              <a:off x="3810001" y="1501776"/>
              <a:ext cx="4062413" cy="5124450"/>
            </a:xfrm>
            <a:custGeom>
              <a:avLst/>
              <a:gdLst>
                <a:gd name="T0" fmla="*/ 1613 w 2559"/>
                <a:gd name="T1" fmla="*/ 23 h 3228"/>
                <a:gd name="T2" fmla="*/ 1659 w 2559"/>
                <a:gd name="T3" fmla="*/ 185 h 3228"/>
                <a:gd name="T4" fmla="*/ 1640 w 2559"/>
                <a:gd name="T5" fmla="*/ 554 h 3228"/>
                <a:gd name="T6" fmla="*/ 1626 w 2559"/>
                <a:gd name="T7" fmla="*/ 928 h 3228"/>
                <a:gd name="T8" fmla="*/ 1620 w 2559"/>
                <a:gd name="T9" fmla="*/ 1138 h 3228"/>
                <a:gd name="T10" fmla="*/ 1649 w 2559"/>
                <a:gd name="T11" fmla="*/ 1317 h 3228"/>
                <a:gd name="T12" fmla="*/ 1738 w 2559"/>
                <a:gd name="T13" fmla="*/ 1192 h 3228"/>
                <a:gd name="T14" fmla="*/ 1831 w 2559"/>
                <a:gd name="T15" fmla="*/ 866 h 3228"/>
                <a:gd name="T16" fmla="*/ 1891 w 2559"/>
                <a:gd name="T17" fmla="*/ 612 h 3228"/>
                <a:gd name="T18" fmla="*/ 1952 w 2559"/>
                <a:gd name="T19" fmla="*/ 381 h 3228"/>
                <a:gd name="T20" fmla="*/ 2081 w 2559"/>
                <a:gd name="T21" fmla="*/ 300 h 3228"/>
                <a:gd name="T22" fmla="*/ 2122 w 2559"/>
                <a:gd name="T23" fmla="*/ 324 h 3228"/>
                <a:gd name="T24" fmla="*/ 2130 w 2559"/>
                <a:gd name="T25" fmla="*/ 490 h 3228"/>
                <a:gd name="T26" fmla="*/ 2041 w 2559"/>
                <a:gd name="T27" fmla="*/ 852 h 3228"/>
                <a:gd name="T28" fmla="*/ 1971 w 2559"/>
                <a:gd name="T29" fmla="*/ 1216 h 3228"/>
                <a:gd name="T30" fmla="*/ 1972 w 2559"/>
                <a:gd name="T31" fmla="*/ 1374 h 3228"/>
                <a:gd name="T32" fmla="*/ 2071 w 2559"/>
                <a:gd name="T33" fmla="*/ 1338 h 3228"/>
                <a:gd name="T34" fmla="*/ 2275 w 2559"/>
                <a:gd name="T35" fmla="*/ 991 h 3228"/>
                <a:gd name="T36" fmla="*/ 2444 w 2559"/>
                <a:gd name="T37" fmla="*/ 719 h 3228"/>
                <a:gd name="T38" fmla="*/ 2525 w 2559"/>
                <a:gd name="T39" fmla="*/ 725 h 3228"/>
                <a:gd name="T40" fmla="*/ 2549 w 2559"/>
                <a:gd name="T41" fmla="*/ 739 h 3228"/>
                <a:gd name="T42" fmla="*/ 2551 w 2559"/>
                <a:gd name="T43" fmla="*/ 839 h 3228"/>
                <a:gd name="T44" fmla="*/ 2423 w 2559"/>
                <a:gd name="T45" fmla="*/ 1111 h 3228"/>
                <a:gd name="T46" fmla="*/ 2193 w 2559"/>
                <a:gd name="T47" fmla="*/ 1689 h 3228"/>
                <a:gd name="T48" fmla="*/ 2133 w 2559"/>
                <a:gd name="T49" fmla="*/ 2023 h 3228"/>
                <a:gd name="T50" fmla="*/ 2047 w 2559"/>
                <a:gd name="T51" fmla="*/ 2296 h 3228"/>
                <a:gd name="T52" fmla="*/ 1972 w 2559"/>
                <a:gd name="T53" fmla="*/ 2518 h 3228"/>
                <a:gd name="T54" fmla="*/ 1124 w 2559"/>
                <a:gd name="T55" fmla="*/ 2580 h 3228"/>
                <a:gd name="T56" fmla="*/ 930 w 2559"/>
                <a:gd name="T57" fmla="*/ 2449 h 3228"/>
                <a:gd name="T58" fmla="*/ 727 w 2559"/>
                <a:gd name="T59" fmla="*/ 2299 h 3228"/>
                <a:gd name="T60" fmla="*/ 479 w 2559"/>
                <a:gd name="T61" fmla="*/ 2088 h 3228"/>
                <a:gd name="T62" fmla="*/ 272 w 2559"/>
                <a:gd name="T63" fmla="*/ 1932 h 3228"/>
                <a:gd name="T64" fmla="*/ 86 w 2559"/>
                <a:gd name="T65" fmla="*/ 1787 h 3228"/>
                <a:gd name="T66" fmla="*/ 4 w 2559"/>
                <a:gd name="T67" fmla="*/ 1620 h 3228"/>
                <a:gd name="T68" fmla="*/ 184 w 2559"/>
                <a:gd name="T69" fmla="*/ 1553 h 3228"/>
                <a:gd name="T70" fmla="*/ 463 w 2559"/>
                <a:gd name="T71" fmla="*/ 1700 h 3228"/>
                <a:gd name="T72" fmla="*/ 786 w 2559"/>
                <a:gd name="T73" fmla="*/ 1841 h 3228"/>
                <a:gd name="T74" fmla="*/ 976 w 2559"/>
                <a:gd name="T75" fmla="*/ 1793 h 3228"/>
                <a:gd name="T76" fmla="*/ 1001 w 2559"/>
                <a:gd name="T77" fmla="*/ 1582 h 3228"/>
                <a:gd name="T78" fmla="*/ 980 w 2559"/>
                <a:gd name="T79" fmla="*/ 1281 h 3228"/>
                <a:gd name="T80" fmla="*/ 884 w 2559"/>
                <a:gd name="T81" fmla="*/ 1023 h 3228"/>
                <a:gd name="T82" fmla="*/ 763 w 2559"/>
                <a:gd name="T83" fmla="*/ 629 h 3228"/>
                <a:gd name="T84" fmla="*/ 728 w 2559"/>
                <a:gd name="T85" fmla="*/ 326 h 3228"/>
                <a:gd name="T86" fmla="*/ 805 w 2559"/>
                <a:gd name="T87" fmla="*/ 243 h 3228"/>
                <a:gd name="T88" fmla="*/ 871 w 2559"/>
                <a:gd name="T89" fmla="*/ 261 h 3228"/>
                <a:gd name="T90" fmla="*/ 905 w 2559"/>
                <a:gd name="T91" fmla="*/ 302 h 3228"/>
                <a:gd name="T92" fmla="*/ 984 w 2559"/>
                <a:gd name="T93" fmla="*/ 530 h 3228"/>
                <a:gd name="T94" fmla="*/ 1038 w 2559"/>
                <a:gd name="T95" fmla="*/ 736 h 3228"/>
                <a:gd name="T96" fmla="*/ 1086 w 2559"/>
                <a:gd name="T97" fmla="*/ 871 h 3228"/>
                <a:gd name="T98" fmla="*/ 1199 w 2559"/>
                <a:gd name="T99" fmla="*/ 1125 h 3228"/>
                <a:gd name="T100" fmla="*/ 1308 w 2559"/>
                <a:gd name="T101" fmla="*/ 1254 h 3228"/>
                <a:gd name="T102" fmla="*/ 1374 w 2559"/>
                <a:gd name="T103" fmla="*/ 1081 h 3228"/>
                <a:gd name="T104" fmla="*/ 1386 w 2559"/>
                <a:gd name="T105" fmla="*/ 739 h 3228"/>
                <a:gd name="T106" fmla="*/ 1420 w 2559"/>
                <a:gd name="T107" fmla="*/ 336 h 3228"/>
                <a:gd name="T108" fmla="*/ 1444 w 2559"/>
                <a:gd name="T109" fmla="*/ 99 h 3228"/>
                <a:gd name="T110" fmla="*/ 1546 w 2559"/>
                <a:gd name="T111" fmla="*/ 1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9" h="3228">
                  <a:moveTo>
                    <a:pt x="1554" y="0"/>
                  </a:moveTo>
                  <a:lnTo>
                    <a:pt x="1558" y="0"/>
                  </a:lnTo>
                  <a:lnTo>
                    <a:pt x="1565" y="1"/>
                  </a:lnTo>
                  <a:lnTo>
                    <a:pt x="1574" y="2"/>
                  </a:lnTo>
                  <a:lnTo>
                    <a:pt x="1582" y="5"/>
                  </a:lnTo>
                  <a:lnTo>
                    <a:pt x="1592" y="10"/>
                  </a:lnTo>
                  <a:lnTo>
                    <a:pt x="1602" y="15"/>
                  </a:lnTo>
                  <a:lnTo>
                    <a:pt x="1613" y="23"/>
                  </a:lnTo>
                  <a:lnTo>
                    <a:pt x="1623" y="32"/>
                  </a:lnTo>
                  <a:lnTo>
                    <a:pt x="1632" y="45"/>
                  </a:lnTo>
                  <a:lnTo>
                    <a:pt x="1642" y="60"/>
                  </a:lnTo>
                  <a:lnTo>
                    <a:pt x="1649" y="78"/>
                  </a:lnTo>
                  <a:lnTo>
                    <a:pt x="1654" y="99"/>
                  </a:lnTo>
                  <a:lnTo>
                    <a:pt x="1658" y="125"/>
                  </a:lnTo>
                  <a:lnTo>
                    <a:pt x="1660" y="154"/>
                  </a:lnTo>
                  <a:lnTo>
                    <a:pt x="1659" y="185"/>
                  </a:lnTo>
                  <a:lnTo>
                    <a:pt x="1657" y="218"/>
                  </a:lnTo>
                  <a:lnTo>
                    <a:pt x="1655" y="255"/>
                  </a:lnTo>
                  <a:lnTo>
                    <a:pt x="1653" y="298"/>
                  </a:lnTo>
                  <a:lnTo>
                    <a:pt x="1651" y="344"/>
                  </a:lnTo>
                  <a:lnTo>
                    <a:pt x="1648" y="394"/>
                  </a:lnTo>
                  <a:lnTo>
                    <a:pt x="1646" y="446"/>
                  </a:lnTo>
                  <a:lnTo>
                    <a:pt x="1644" y="499"/>
                  </a:lnTo>
                  <a:lnTo>
                    <a:pt x="1640" y="554"/>
                  </a:lnTo>
                  <a:lnTo>
                    <a:pt x="1638" y="608"/>
                  </a:lnTo>
                  <a:lnTo>
                    <a:pt x="1636" y="662"/>
                  </a:lnTo>
                  <a:lnTo>
                    <a:pt x="1634" y="714"/>
                  </a:lnTo>
                  <a:lnTo>
                    <a:pt x="1632" y="764"/>
                  </a:lnTo>
                  <a:lnTo>
                    <a:pt x="1630" y="812"/>
                  </a:lnTo>
                  <a:lnTo>
                    <a:pt x="1629" y="855"/>
                  </a:lnTo>
                  <a:lnTo>
                    <a:pt x="1627" y="894"/>
                  </a:lnTo>
                  <a:lnTo>
                    <a:pt x="1626" y="928"/>
                  </a:lnTo>
                  <a:lnTo>
                    <a:pt x="1626" y="956"/>
                  </a:lnTo>
                  <a:lnTo>
                    <a:pt x="1626" y="976"/>
                  </a:lnTo>
                  <a:lnTo>
                    <a:pt x="1625" y="998"/>
                  </a:lnTo>
                  <a:lnTo>
                    <a:pt x="1625" y="1023"/>
                  </a:lnTo>
                  <a:lnTo>
                    <a:pt x="1623" y="1050"/>
                  </a:lnTo>
                  <a:lnTo>
                    <a:pt x="1622" y="1078"/>
                  </a:lnTo>
                  <a:lnTo>
                    <a:pt x="1621" y="1108"/>
                  </a:lnTo>
                  <a:lnTo>
                    <a:pt x="1620" y="1138"/>
                  </a:lnTo>
                  <a:lnTo>
                    <a:pt x="1619" y="1168"/>
                  </a:lnTo>
                  <a:lnTo>
                    <a:pt x="1620" y="1195"/>
                  </a:lnTo>
                  <a:lnTo>
                    <a:pt x="1621" y="1223"/>
                  </a:lnTo>
                  <a:lnTo>
                    <a:pt x="1623" y="1248"/>
                  </a:lnTo>
                  <a:lnTo>
                    <a:pt x="1627" y="1270"/>
                  </a:lnTo>
                  <a:lnTo>
                    <a:pt x="1632" y="1290"/>
                  </a:lnTo>
                  <a:lnTo>
                    <a:pt x="1639" y="1305"/>
                  </a:lnTo>
                  <a:lnTo>
                    <a:pt x="1649" y="1317"/>
                  </a:lnTo>
                  <a:lnTo>
                    <a:pt x="1660" y="1323"/>
                  </a:lnTo>
                  <a:lnTo>
                    <a:pt x="1669" y="1322"/>
                  </a:lnTo>
                  <a:lnTo>
                    <a:pt x="1681" y="1314"/>
                  </a:lnTo>
                  <a:lnTo>
                    <a:pt x="1691" y="1299"/>
                  </a:lnTo>
                  <a:lnTo>
                    <a:pt x="1702" y="1280"/>
                  </a:lnTo>
                  <a:lnTo>
                    <a:pt x="1714" y="1255"/>
                  </a:lnTo>
                  <a:lnTo>
                    <a:pt x="1726" y="1225"/>
                  </a:lnTo>
                  <a:lnTo>
                    <a:pt x="1738" y="1192"/>
                  </a:lnTo>
                  <a:lnTo>
                    <a:pt x="1750" y="1156"/>
                  </a:lnTo>
                  <a:lnTo>
                    <a:pt x="1762" y="1118"/>
                  </a:lnTo>
                  <a:lnTo>
                    <a:pt x="1774" y="1077"/>
                  </a:lnTo>
                  <a:lnTo>
                    <a:pt x="1787" y="1035"/>
                  </a:lnTo>
                  <a:lnTo>
                    <a:pt x="1798" y="993"/>
                  </a:lnTo>
                  <a:lnTo>
                    <a:pt x="1809" y="950"/>
                  </a:lnTo>
                  <a:lnTo>
                    <a:pt x="1820" y="907"/>
                  </a:lnTo>
                  <a:lnTo>
                    <a:pt x="1831" y="866"/>
                  </a:lnTo>
                  <a:lnTo>
                    <a:pt x="1841" y="827"/>
                  </a:lnTo>
                  <a:lnTo>
                    <a:pt x="1849" y="790"/>
                  </a:lnTo>
                  <a:lnTo>
                    <a:pt x="1859" y="756"/>
                  </a:lnTo>
                  <a:lnTo>
                    <a:pt x="1866" y="725"/>
                  </a:lnTo>
                  <a:lnTo>
                    <a:pt x="1873" y="699"/>
                  </a:lnTo>
                  <a:lnTo>
                    <a:pt x="1879" y="671"/>
                  </a:lnTo>
                  <a:lnTo>
                    <a:pt x="1885" y="642"/>
                  </a:lnTo>
                  <a:lnTo>
                    <a:pt x="1891" y="612"/>
                  </a:lnTo>
                  <a:lnTo>
                    <a:pt x="1897" y="581"/>
                  </a:lnTo>
                  <a:lnTo>
                    <a:pt x="1903" y="551"/>
                  </a:lnTo>
                  <a:lnTo>
                    <a:pt x="1909" y="520"/>
                  </a:lnTo>
                  <a:lnTo>
                    <a:pt x="1916" y="490"/>
                  </a:lnTo>
                  <a:lnTo>
                    <a:pt x="1923" y="460"/>
                  </a:lnTo>
                  <a:lnTo>
                    <a:pt x="1932" y="432"/>
                  </a:lnTo>
                  <a:lnTo>
                    <a:pt x="1941" y="406"/>
                  </a:lnTo>
                  <a:lnTo>
                    <a:pt x="1952" y="381"/>
                  </a:lnTo>
                  <a:lnTo>
                    <a:pt x="1964" y="359"/>
                  </a:lnTo>
                  <a:lnTo>
                    <a:pt x="1978" y="340"/>
                  </a:lnTo>
                  <a:lnTo>
                    <a:pt x="1994" y="324"/>
                  </a:lnTo>
                  <a:lnTo>
                    <a:pt x="2012" y="312"/>
                  </a:lnTo>
                  <a:lnTo>
                    <a:pt x="2032" y="304"/>
                  </a:lnTo>
                  <a:lnTo>
                    <a:pt x="2055" y="300"/>
                  </a:lnTo>
                  <a:lnTo>
                    <a:pt x="2080" y="300"/>
                  </a:lnTo>
                  <a:lnTo>
                    <a:pt x="2081" y="300"/>
                  </a:lnTo>
                  <a:lnTo>
                    <a:pt x="2084" y="300"/>
                  </a:lnTo>
                  <a:lnTo>
                    <a:pt x="2087" y="301"/>
                  </a:lnTo>
                  <a:lnTo>
                    <a:pt x="2092" y="302"/>
                  </a:lnTo>
                  <a:lnTo>
                    <a:pt x="2097" y="303"/>
                  </a:lnTo>
                  <a:lnTo>
                    <a:pt x="2103" y="306"/>
                  </a:lnTo>
                  <a:lnTo>
                    <a:pt x="2109" y="311"/>
                  </a:lnTo>
                  <a:lnTo>
                    <a:pt x="2116" y="316"/>
                  </a:lnTo>
                  <a:lnTo>
                    <a:pt x="2122" y="324"/>
                  </a:lnTo>
                  <a:lnTo>
                    <a:pt x="2127" y="335"/>
                  </a:lnTo>
                  <a:lnTo>
                    <a:pt x="2132" y="347"/>
                  </a:lnTo>
                  <a:lnTo>
                    <a:pt x="2136" y="362"/>
                  </a:lnTo>
                  <a:lnTo>
                    <a:pt x="2138" y="381"/>
                  </a:lnTo>
                  <a:lnTo>
                    <a:pt x="2139" y="402"/>
                  </a:lnTo>
                  <a:lnTo>
                    <a:pt x="2138" y="427"/>
                  </a:lnTo>
                  <a:lnTo>
                    <a:pt x="2135" y="457"/>
                  </a:lnTo>
                  <a:lnTo>
                    <a:pt x="2130" y="490"/>
                  </a:lnTo>
                  <a:lnTo>
                    <a:pt x="2122" y="527"/>
                  </a:lnTo>
                  <a:lnTo>
                    <a:pt x="2112" y="568"/>
                  </a:lnTo>
                  <a:lnTo>
                    <a:pt x="2099" y="612"/>
                  </a:lnTo>
                  <a:lnTo>
                    <a:pt x="2088" y="658"/>
                  </a:lnTo>
                  <a:lnTo>
                    <a:pt x="2076" y="705"/>
                  </a:lnTo>
                  <a:lnTo>
                    <a:pt x="2064" y="753"/>
                  </a:lnTo>
                  <a:lnTo>
                    <a:pt x="2052" y="803"/>
                  </a:lnTo>
                  <a:lnTo>
                    <a:pt x="2041" y="852"/>
                  </a:lnTo>
                  <a:lnTo>
                    <a:pt x="2030" y="902"/>
                  </a:lnTo>
                  <a:lnTo>
                    <a:pt x="2019" y="952"/>
                  </a:lnTo>
                  <a:lnTo>
                    <a:pt x="2010" y="1000"/>
                  </a:lnTo>
                  <a:lnTo>
                    <a:pt x="1999" y="1047"/>
                  </a:lnTo>
                  <a:lnTo>
                    <a:pt x="1991" y="1094"/>
                  </a:lnTo>
                  <a:lnTo>
                    <a:pt x="1983" y="1137"/>
                  </a:lnTo>
                  <a:lnTo>
                    <a:pt x="1977" y="1178"/>
                  </a:lnTo>
                  <a:lnTo>
                    <a:pt x="1971" y="1216"/>
                  </a:lnTo>
                  <a:lnTo>
                    <a:pt x="1965" y="1250"/>
                  </a:lnTo>
                  <a:lnTo>
                    <a:pt x="1962" y="1281"/>
                  </a:lnTo>
                  <a:lnTo>
                    <a:pt x="1959" y="1308"/>
                  </a:lnTo>
                  <a:lnTo>
                    <a:pt x="1958" y="1329"/>
                  </a:lnTo>
                  <a:lnTo>
                    <a:pt x="1959" y="1346"/>
                  </a:lnTo>
                  <a:lnTo>
                    <a:pt x="1961" y="1356"/>
                  </a:lnTo>
                  <a:lnTo>
                    <a:pt x="1965" y="1366"/>
                  </a:lnTo>
                  <a:lnTo>
                    <a:pt x="1972" y="1374"/>
                  </a:lnTo>
                  <a:lnTo>
                    <a:pt x="1980" y="1380"/>
                  </a:lnTo>
                  <a:lnTo>
                    <a:pt x="1988" y="1384"/>
                  </a:lnTo>
                  <a:lnTo>
                    <a:pt x="1999" y="1385"/>
                  </a:lnTo>
                  <a:lnTo>
                    <a:pt x="2011" y="1383"/>
                  </a:lnTo>
                  <a:lnTo>
                    <a:pt x="2024" y="1377"/>
                  </a:lnTo>
                  <a:lnTo>
                    <a:pt x="2039" y="1368"/>
                  </a:lnTo>
                  <a:lnTo>
                    <a:pt x="2054" y="1356"/>
                  </a:lnTo>
                  <a:lnTo>
                    <a:pt x="2071" y="1338"/>
                  </a:lnTo>
                  <a:lnTo>
                    <a:pt x="2090" y="1317"/>
                  </a:lnTo>
                  <a:lnTo>
                    <a:pt x="2111" y="1290"/>
                  </a:lnTo>
                  <a:lnTo>
                    <a:pt x="2131" y="1259"/>
                  </a:lnTo>
                  <a:lnTo>
                    <a:pt x="2154" y="1221"/>
                  </a:lnTo>
                  <a:lnTo>
                    <a:pt x="2177" y="1179"/>
                  </a:lnTo>
                  <a:lnTo>
                    <a:pt x="2212" y="1111"/>
                  </a:lnTo>
                  <a:lnTo>
                    <a:pt x="2245" y="1048"/>
                  </a:lnTo>
                  <a:lnTo>
                    <a:pt x="2275" y="991"/>
                  </a:lnTo>
                  <a:lnTo>
                    <a:pt x="2302" y="937"/>
                  </a:lnTo>
                  <a:lnTo>
                    <a:pt x="2328" y="889"/>
                  </a:lnTo>
                  <a:lnTo>
                    <a:pt x="2350" y="846"/>
                  </a:lnTo>
                  <a:lnTo>
                    <a:pt x="2372" y="809"/>
                  </a:lnTo>
                  <a:lnTo>
                    <a:pt x="2391" y="777"/>
                  </a:lnTo>
                  <a:lnTo>
                    <a:pt x="2410" y="751"/>
                  </a:lnTo>
                  <a:lnTo>
                    <a:pt x="2427" y="733"/>
                  </a:lnTo>
                  <a:lnTo>
                    <a:pt x="2444" y="719"/>
                  </a:lnTo>
                  <a:lnTo>
                    <a:pt x="2459" y="712"/>
                  </a:lnTo>
                  <a:lnTo>
                    <a:pt x="2475" y="709"/>
                  </a:lnTo>
                  <a:lnTo>
                    <a:pt x="2488" y="710"/>
                  </a:lnTo>
                  <a:lnTo>
                    <a:pt x="2500" y="712"/>
                  </a:lnTo>
                  <a:lnTo>
                    <a:pt x="2511" y="716"/>
                  </a:lnTo>
                  <a:lnTo>
                    <a:pt x="2518" y="720"/>
                  </a:lnTo>
                  <a:lnTo>
                    <a:pt x="2523" y="724"/>
                  </a:lnTo>
                  <a:lnTo>
                    <a:pt x="2525" y="725"/>
                  </a:lnTo>
                  <a:lnTo>
                    <a:pt x="2525" y="725"/>
                  </a:lnTo>
                  <a:lnTo>
                    <a:pt x="2527" y="725"/>
                  </a:lnTo>
                  <a:lnTo>
                    <a:pt x="2530" y="725"/>
                  </a:lnTo>
                  <a:lnTo>
                    <a:pt x="2533" y="726"/>
                  </a:lnTo>
                  <a:lnTo>
                    <a:pt x="2537" y="728"/>
                  </a:lnTo>
                  <a:lnTo>
                    <a:pt x="2541" y="731"/>
                  </a:lnTo>
                  <a:lnTo>
                    <a:pt x="2545" y="735"/>
                  </a:lnTo>
                  <a:lnTo>
                    <a:pt x="2549" y="739"/>
                  </a:lnTo>
                  <a:lnTo>
                    <a:pt x="2553" y="745"/>
                  </a:lnTo>
                  <a:lnTo>
                    <a:pt x="2556" y="752"/>
                  </a:lnTo>
                  <a:lnTo>
                    <a:pt x="2558" y="761"/>
                  </a:lnTo>
                  <a:lnTo>
                    <a:pt x="2559" y="773"/>
                  </a:lnTo>
                  <a:lnTo>
                    <a:pt x="2559" y="785"/>
                  </a:lnTo>
                  <a:lnTo>
                    <a:pt x="2558" y="800"/>
                  </a:lnTo>
                  <a:lnTo>
                    <a:pt x="2555" y="818"/>
                  </a:lnTo>
                  <a:lnTo>
                    <a:pt x="2551" y="839"/>
                  </a:lnTo>
                  <a:lnTo>
                    <a:pt x="2544" y="861"/>
                  </a:lnTo>
                  <a:lnTo>
                    <a:pt x="2535" y="887"/>
                  </a:lnTo>
                  <a:lnTo>
                    <a:pt x="2524" y="916"/>
                  </a:lnTo>
                  <a:lnTo>
                    <a:pt x="2510" y="948"/>
                  </a:lnTo>
                  <a:lnTo>
                    <a:pt x="2493" y="983"/>
                  </a:lnTo>
                  <a:lnTo>
                    <a:pt x="2473" y="1022"/>
                  </a:lnTo>
                  <a:lnTo>
                    <a:pt x="2450" y="1064"/>
                  </a:lnTo>
                  <a:lnTo>
                    <a:pt x="2423" y="1111"/>
                  </a:lnTo>
                  <a:lnTo>
                    <a:pt x="2378" y="1192"/>
                  </a:lnTo>
                  <a:lnTo>
                    <a:pt x="2338" y="1272"/>
                  </a:lnTo>
                  <a:lnTo>
                    <a:pt x="2303" y="1348"/>
                  </a:lnTo>
                  <a:lnTo>
                    <a:pt x="2273" y="1423"/>
                  </a:lnTo>
                  <a:lnTo>
                    <a:pt x="2247" y="1494"/>
                  </a:lnTo>
                  <a:lnTo>
                    <a:pt x="2226" y="1563"/>
                  </a:lnTo>
                  <a:lnTo>
                    <a:pt x="2208" y="1627"/>
                  </a:lnTo>
                  <a:lnTo>
                    <a:pt x="2193" y="1689"/>
                  </a:lnTo>
                  <a:lnTo>
                    <a:pt x="2180" y="1747"/>
                  </a:lnTo>
                  <a:lnTo>
                    <a:pt x="2170" y="1800"/>
                  </a:lnTo>
                  <a:lnTo>
                    <a:pt x="2162" y="1850"/>
                  </a:lnTo>
                  <a:lnTo>
                    <a:pt x="2155" y="1894"/>
                  </a:lnTo>
                  <a:lnTo>
                    <a:pt x="2149" y="1934"/>
                  </a:lnTo>
                  <a:lnTo>
                    <a:pt x="2143" y="1970"/>
                  </a:lnTo>
                  <a:lnTo>
                    <a:pt x="2139" y="2000"/>
                  </a:lnTo>
                  <a:lnTo>
                    <a:pt x="2133" y="2023"/>
                  </a:lnTo>
                  <a:lnTo>
                    <a:pt x="2127" y="2052"/>
                  </a:lnTo>
                  <a:lnTo>
                    <a:pt x="2118" y="2082"/>
                  </a:lnTo>
                  <a:lnTo>
                    <a:pt x="2108" y="2115"/>
                  </a:lnTo>
                  <a:lnTo>
                    <a:pt x="2097" y="2150"/>
                  </a:lnTo>
                  <a:lnTo>
                    <a:pt x="2085" y="2186"/>
                  </a:lnTo>
                  <a:lnTo>
                    <a:pt x="2072" y="2223"/>
                  </a:lnTo>
                  <a:lnTo>
                    <a:pt x="2060" y="2260"/>
                  </a:lnTo>
                  <a:lnTo>
                    <a:pt x="2047" y="2296"/>
                  </a:lnTo>
                  <a:lnTo>
                    <a:pt x="2034" y="2332"/>
                  </a:lnTo>
                  <a:lnTo>
                    <a:pt x="2022" y="2367"/>
                  </a:lnTo>
                  <a:lnTo>
                    <a:pt x="2011" y="2400"/>
                  </a:lnTo>
                  <a:lnTo>
                    <a:pt x="1999" y="2430"/>
                  </a:lnTo>
                  <a:lnTo>
                    <a:pt x="1990" y="2457"/>
                  </a:lnTo>
                  <a:lnTo>
                    <a:pt x="1982" y="2482"/>
                  </a:lnTo>
                  <a:lnTo>
                    <a:pt x="1976" y="2503"/>
                  </a:lnTo>
                  <a:lnTo>
                    <a:pt x="1972" y="2518"/>
                  </a:lnTo>
                  <a:lnTo>
                    <a:pt x="1970" y="2529"/>
                  </a:lnTo>
                  <a:lnTo>
                    <a:pt x="1976" y="3228"/>
                  </a:lnTo>
                  <a:lnTo>
                    <a:pt x="1152" y="3228"/>
                  </a:lnTo>
                  <a:lnTo>
                    <a:pt x="1157" y="2601"/>
                  </a:lnTo>
                  <a:lnTo>
                    <a:pt x="1155" y="2599"/>
                  </a:lnTo>
                  <a:lnTo>
                    <a:pt x="1148" y="2595"/>
                  </a:lnTo>
                  <a:lnTo>
                    <a:pt x="1138" y="2588"/>
                  </a:lnTo>
                  <a:lnTo>
                    <a:pt x="1124" y="2580"/>
                  </a:lnTo>
                  <a:lnTo>
                    <a:pt x="1107" y="2568"/>
                  </a:lnTo>
                  <a:lnTo>
                    <a:pt x="1086" y="2555"/>
                  </a:lnTo>
                  <a:lnTo>
                    <a:pt x="1065" y="2540"/>
                  </a:lnTo>
                  <a:lnTo>
                    <a:pt x="1040" y="2524"/>
                  </a:lnTo>
                  <a:lnTo>
                    <a:pt x="1014" y="2507"/>
                  </a:lnTo>
                  <a:lnTo>
                    <a:pt x="986" y="2488"/>
                  </a:lnTo>
                  <a:lnTo>
                    <a:pt x="959" y="2469"/>
                  </a:lnTo>
                  <a:lnTo>
                    <a:pt x="930" y="2449"/>
                  </a:lnTo>
                  <a:lnTo>
                    <a:pt x="901" y="2429"/>
                  </a:lnTo>
                  <a:lnTo>
                    <a:pt x="872" y="2409"/>
                  </a:lnTo>
                  <a:lnTo>
                    <a:pt x="844" y="2388"/>
                  </a:lnTo>
                  <a:lnTo>
                    <a:pt x="818" y="2369"/>
                  </a:lnTo>
                  <a:lnTo>
                    <a:pt x="792" y="2350"/>
                  </a:lnTo>
                  <a:lnTo>
                    <a:pt x="767" y="2332"/>
                  </a:lnTo>
                  <a:lnTo>
                    <a:pt x="746" y="2315"/>
                  </a:lnTo>
                  <a:lnTo>
                    <a:pt x="727" y="2299"/>
                  </a:lnTo>
                  <a:lnTo>
                    <a:pt x="711" y="2285"/>
                  </a:lnTo>
                  <a:lnTo>
                    <a:pt x="685" y="2262"/>
                  </a:lnTo>
                  <a:lnTo>
                    <a:pt x="656" y="2236"/>
                  </a:lnTo>
                  <a:lnTo>
                    <a:pt x="624" y="2208"/>
                  </a:lnTo>
                  <a:lnTo>
                    <a:pt x="589" y="2180"/>
                  </a:lnTo>
                  <a:lnTo>
                    <a:pt x="554" y="2149"/>
                  </a:lnTo>
                  <a:lnTo>
                    <a:pt x="517" y="2119"/>
                  </a:lnTo>
                  <a:lnTo>
                    <a:pt x="479" y="2088"/>
                  </a:lnTo>
                  <a:lnTo>
                    <a:pt x="442" y="2058"/>
                  </a:lnTo>
                  <a:lnTo>
                    <a:pt x="405" y="2030"/>
                  </a:lnTo>
                  <a:lnTo>
                    <a:pt x="370" y="2003"/>
                  </a:lnTo>
                  <a:lnTo>
                    <a:pt x="337" y="1977"/>
                  </a:lnTo>
                  <a:lnTo>
                    <a:pt x="307" y="1955"/>
                  </a:lnTo>
                  <a:lnTo>
                    <a:pt x="299" y="1950"/>
                  </a:lnTo>
                  <a:lnTo>
                    <a:pt x="287" y="1942"/>
                  </a:lnTo>
                  <a:lnTo>
                    <a:pt x="272" y="1932"/>
                  </a:lnTo>
                  <a:lnTo>
                    <a:pt x="253" y="1918"/>
                  </a:lnTo>
                  <a:lnTo>
                    <a:pt x="232" y="1904"/>
                  </a:lnTo>
                  <a:lnTo>
                    <a:pt x="210" y="1888"/>
                  </a:lnTo>
                  <a:lnTo>
                    <a:pt x="185" y="1869"/>
                  </a:lnTo>
                  <a:lnTo>
                    <a:pt x="160" y="1850"/>
                  </a:lnTo>
                  <a:lnTo>
                    <a:pt x="135" y="1829"/>
                  </a:lnTo>
                  <a:lnTo>
                    <a:pt x="110" y="1807"/>
                  </a:lnTo>
                  <a:lnTo>
                    <a:pt x="86" y="1787"/>
                  </a:lnTo>
                  <a:lnTo>
                    <a:pt x="65" y="1765"/>
                  </a:lnTo>
                  <a:lnTo>
                    <a:pt x="45" y="1744"/>
                  </a:lnTo>
                  <a:lnTo>
                    <a:pt x="29" y="1723"/>
                  </a:lnTo>
                  <a:lnTo>
                    <a:pt x="15" y="1703"/>
                  </a:lnTo>
                  <a:lnTo>
                    <a:pt x="6" y="1684"/>
                  </a:lnTo>
                  <a:lnTo>
                    <a:pt x="1" y="1666"/>
                  </a:lnTo>
                  <a:lnTo>
                    <a:pt x="0" y="1643"/>
                  </a:lnTo>
                  <a:lnTo>
                    <a:pt x="4" y="1620"/>
                  </a:lnTo>
                  <a:lnTo>
                    <a:pt x="13" y="1601"/>
                  </a:lnTo>
                  <a:lnTo>
                    <a:pt x="27" y="1583"/>
                  </a:lnTo>
                  <a:lnTo>
                    <a:pt x="45" y="1569"/>
                  </a:lnTo>
                  <a:lnTo>
                    <a:pt x="67" y="1557"/>
                  </a:lnTo>
                  <a:lnTo>
                    <a:pt x="92" y="1549"/>
                  </a:lnTo>
                  <a:lnTo>
                    <a:pt x="119" y="1546"/>
                  </a:lnTo>
                  <a:lnTo>
                    <a:pt x="150" y="1547"/>
                  </a:lnTo>
                  <a:lnTo>
                    <a:pt x="184" y="1553"/>
                  </a:lnTo>
                  <a:lnTo>
                    <a:pt x="220" y="1566"/>
                  </a:lnTo>
                  <a:lnTo>
                    <a:pt x="257" y="1583"/>
                  </a:lnTo>
                  <a:lnTo>
                    <a:pt x="296" y="1608"/>
                  </a:lnTo>
                  <a:lnTo>
                    <a:pt x="296" y="1608"/>
                  </a:lnTo>
                  <a:lnTo>
                    <a:pt x="336" y="1629"/>
                  </a:lnTo>
                  <a:lnTo>
                    <a:pt x="377" y="1652"/>
                  </a:lnTo>
                  <a:lnTo>
                    <a:pt x="421" y="1676"/>
                  </a:lnTo>
                  <a:lnTo>
                    <a:pt x="463" y="1700"/>
                  </a:lnTo>
                  <a:lnTo>
                    <a:pt x="506" y="1725"/>
                  </a:lnTo>
                  <a:lnTo>
                    <a:pt x="549" y="1748"/>
                  </a:lnTo>
                  <a:lnTo>
                    <a:pt x="592" y="1770"/>
                  </a:lnTo>
                  <a:lnTo>
                    <a:pt x="634" y="1791"/>
                  </a:lnTo>
                  <a:lnTo>
                    <a:pt x="675" y="1808"/>
                  </a:lnTo>
                  <a:lnTo>
                    <a:pt x="714" y="1823"/>
                  </a:lnTo>
                  <a:lnTo>
                    <a:pt x="751" y="1834"/>
                  </a:lnTo>
                  <a:lnTo>
                    <a:pt x="786" y="1841"/>
                  </a:lnTo>
                  <a:lnTo>
                    <a:pt x="819" y="1844"/>
                  </a:lnTo>
                  <a:lnTo>
                    <a:pt x="854" y="1843"/>
                  </a:lnTo>
                  <a:lnTo>
                    <a:pt x="885" y="1840"/>
                  </a:lnTo>
                  <a:lnTo>
                    <a:pt x="910" y="1835"/>
                  </a:lnTo>
                  <a:lnTo>
                    <a:pt x="932" y="1828"/>
                  </a:lnTo>
                  <a:lnTo>
                    <a:pt x="950" y="1819"/>
                  </a:lnTo>
                  <a:lnTo>
                    <a:pt x="965" y="1807"/>
                  </a:lnTo>
                  <a:lnTo>
                    <a:pt x="976" y="1793"/>
                  </a:lnTo>
                  <a:lnTo>
                    <a:pt x="984" y="1778"/>
                  </a:lnTo>
                  <a:lnTo>
                    <a:pt x="990" y="1759"/>
                  </a:lnTo>
                  <a:lnTo>
                    <a:pt x="995" y="1738"/>
                  </a:lnTo>
                  <a:lnTo>
                    <a:pt x="998" y="1715"/>
                  </a:lnTo>
                  <a:lnTo>
                    <a:pt x="999" y="1689"/>
                  </a:lnTo>
                  <a:lnTo>
                    <a:pt x="999" y="1661"/>
                  </a:lnTo>
                  <a:lnTo>
                    <a:pt x="1000" y="1622"/>
                  </a:lnTo>
                  <a:lnTo>
                    <a:pt x="1001" y="1582"/>
                  </a:lnTo>
                  <a:lnTo>
                    <a:pt x="1002" y="1541"/>
                  </a:lnTo>
                  <a:lnTo>
                    <a:pt x="1004" y="1500"/>
                  </a:lnTo>
                  <a:lnTo>
                    <a:pt x="1004" y="1460"/>
                  </a:lnTo>
                  <a:lnTo>
                    <a:pt x="1004" y="1420"/>
                  </a:lnTo>
                  <a:lnTo>
                    <a:pt x="1001" y="1382"/>
                  </a:lnTo>
                  <a:lnTo>
                    <a:pt x="997" y="1346"/>
                  </a:lnTo>
                  <a:lnTo>
                    <a:pt x="989" y="1312"/>
                  </a:lnTo>
                  <a:lnTo>
                    <a:pt x="980" y="1281"/>
                  </a:lnTo>
                  <a:lnTo>
                    <a:pt x="973" y="1264"/>
                  </a:lnTo>
                  <a:lnTo>
                    <a:pt x="964" y="1242"/>
                  </a:lnTo>
                  <a:lnTo>
                    <a:pt x="953" y="1214"/>
                  </a:lnTo>
                  <a:lnTo>
                    <a:pt x="942" y="1183"/>
                  </a:lnTo>
                  <a:lnTo>
                    <a:pt x="929" y="1148"/>
                  </a:lnTo>
                  <a:lnTo>
                    <a:pt x="914" y="1109"/>
                  </a:lnTo>
                  <a:lnTo>
                    <a:pt x="899" y="1067"/>
                  </a:lnTo>
                  <a:lnTo>
                    <a:pt x="884" y="1023"/>
                  </a:lnTo>
                  <a:lnTo>
                    <a:pt x="868" y="976"/>
                  </a:lnTo>
                  <a:lnTo>
                    <a:pt x="852" y="929"/>
                  </a:lnTo>
                  <a:lnTo>
                    <a:pt x="835" y="880"/>
                  </a:lnTo>
                  <a:lnTo>
                    <a:pt x="820" y="829"/>
                  </a:lnTo>
                  <a:lnTo>
                    <a:pt x="804" y="779"/>
                  </a:lnTo>
                  <a:lnTo>
                    <a:pt x="789" y="728"/>
                  </a:lnTo>
                  <a:lnTo>
                    <a:pt x="776" y="678"/>
                  </a:lnTo>
                  <a:lnTo>
                    <a:pt x="763" y="629"/>
                  </a:lnTo>
                  <a:lnTo>
                    <a:pt x="751" y="580"/>
                  </a:lnTo>
                  <a:lnTo>
                    <a:pt x="742" y="535"/>
                  </a:lnTo>
                  <a:lnTo>
                    <a:pt x="733" y="491"/>
                  </a:lnTo>
                  <a:lnTo>
                    <a:pt x="727" y="450"/>
                  </a:lnTo>
                  <a:lnTo>
                    <a:pt x="724" y="412"/>
                  </a:lnTo>
                  <a:lnTo>
                    <a:pt x="723" y="379"/>
                  </a:lnTo>
                  <a:lnTo>
                    <a:pt x="724" y="350"/>
                  </a:lnTo>
                  <a:lnTo>
                    <a:pt x="728" y="326"/>
                  </a:lnTo>
                  <a:lnTo>
                    <a:pt x="734" y="305"/>
                  </a:lnTo>
                  <a:lnTo>
                    <a:pt x="742" y="288"/>
                  </a:lnTo>
                  <a:lnTo>
                    <a:pt x="750" y="274"/>
                  </a:lnTo>
                  <a:lnTo>
                    <a:pt x="760" y="264"/>
                  </a:lnTo>
                  <a:lnTo>
                    <a:pt x="770" y="254"/>
                  </a:lnTo>
                  <a:lnTo>
                    <a:pt x="782" y="249"/>
                  </a:lnTo>
                  <a:lnTo>
                    <a:pt x="793" y="245"/>
                  </a:lnTo>
                  <a:lnTo>
                    <a:pt x="805" y="243"/>
                  </a:lnTo>
                  <a:lnTo>
                    <a:pt x="817" y="243"/>
                  </a:lnTo>
                  <a:lnTo>
                    <a:pt x="828" y="244"/>
                  </a:lnTo>
                  <a:lnTo>
                    <a:pt x="838" y="246"/>
                  </a:lnTo>
                  <a:lnTo>
                    <a:pt x="849" y="248"/>
                  </a:lnTo>
                  <a:lnTo>
                    <a:pt x="857" y="251"/>
                  </a:lnTo>
                  <a:lnTo>
                    <a:pt x="863" y="254"/>
                  </a:lnTo>
                  <a:lnTo>
                    <a:pt x="868" y="258"/>
                  </a:lnTo>
                  <a:lnTo>
                    <a:pt x="871" y="261"/>
                  </a:lnTo>
                  <a:lnTo>
                    <a:pt x="874" y="264"/>
                  </a:lnTo>
                  <a:lnTo>
                    <a:pt x="877" y="267"/>
                  </a:lnTo>
                  <a:lnTo>
                    <a:pt x="880" y="269"/>
                  </a:lnTo>
                  <a:lnTo>
                    <a:pt x="885" y="273"/>
                  </a:lnTo>
                  <a:lnTo>
                    <a:pt x="889" y="277"/>
                  </a:lnTo>
                  <a:lnTo>
                    <a:pt x="894" y="283"/>
                  </a:lnTo>
                  <a:lnTo>
                    <a:pt x="899" y="291"/>
                  </a:lnTo>
                  <a:lnTo>
                    <a:pt x="905" y="302"/>
                  </a:lnTo>
                  <a:lnTo>
                    <a:pt x="911" y="316"/>
                  </a:lnTo>
                  <a:lnTo>
                    <a:pt x="920" y="334"/>
                  </a:lnTo>
                  <a:lnTo>
                    <a:pt x="928" y="354"/>
                  </a:lnTo>
                  <a:lnTo>
                    <a:pt x="937" y="380"/>
                  </a:lnTo>
                  <a:lnTo>
                    <a:pt x="947" y="411"/>
                  </a:lnTo>
                  <a:lnTo>
                    <a:pt x="959" y="447"/>
                  </a:lnTo>
                  <a:lnTo>
                    <a:pt x="971" y="488"/>
                  </a:lnTo>
                  <a:lnTo>
                    <a:pt x="984" y="530"/>
                  </a:lnTo>
                  <a:lnTo>
                    <a:pt x="995" y="568"/>
                  </a:lnTo>
                  <a:lnTo>
                    <a:pt x="1004" y="601"/>
                  </a:lnTo>
                  <a:lnTo>
                    <a:pt x="1011" y="631"/>
                  </a:lnTo>
                  <a:lnTo>
                    <a:pt x="1018" y="656"/>
                  </a:lnTo>
                  <a:lnTo>
                    <a:pt x="1024" y="680"/>
                  </a:lnTo>
                  <a:lnTo>
                    <a:pt x="1029" y="700"/>
                  </a:lnTo>
                  <a:lnTo>
                    <a:pt x="1034" y="718"/>
                  </a:lnTo>
                  <a:lnTo>
                    <a:pt x="1038" y="736"/>
                  </a:lnTo>
                  <a:lnTo>
                    <a:pt x="1042" y="751"/>
                  </a:lnTo>
                  <a:lnTo>
                    <a:pt x="1046" y="767"/>
                  </a:lnTo>
                  <a:lnTo>
                    <a:pt x="1051" y="781"/>
                  </a:lnTo>
                  <a:lnTo>
                    <a:pt x="1056" y="796"/>
                  </a:lnTo>
                  <a:lnTo>
                    <a:pt x="1061" y="812"/>
                  </a:lnTo>
                  <a:lnTo>
                    <a:pt x="1069" y="829"/>
                  </a:lnTo>
                  <a:lnTo>
                    <a:pt x="1076" y="848"/>
                  </a:lnTo>
                  <a:lnTo>
                    <a:pt x="1086" y="871"/>
                  </a:lnTo>
                  <a:lnTo>
                    <a:pt x="1096" y="898"/>
                  </a:lnTo>
                  <a:lnTo>
                    <a:pt x="1109" y="928"/>
                  </a:lnTo>
                  <a:lnTo>
                    <a:pt x="1123" y="960"/>
                  </a:lnTo>
                  <a:lnTo>
                    <a:pt x="1138" y="993"/>
                  </a:lnTo>
                  <a:lnTo>
                    <a:pt x="1152" y="1027"/>
                  </a:lnTo>
                  <a:lnTo>
                    <a:pt x="1168" y="1061"/>
                  </a:lnTo>
                  <a:lnTo>
                    <a:pt x="1184" y="1094"/>
                  </a:lnTo>
                  <a:lnTo>
                    <a:pt x="1199" y="1125"/>
                  </a:lnTo>
                  <a:lnTo>
                    <a:pt x="1215" y="1155"/>
                  </a:lnTo>
                  <a:lnTo>
                    <a:pt x="1230" y="1182"/>
                  </a:lnTo>
                  <a:lnTo>
                    <a:pt x="1245" y="1206"/>
                  </a:lnTo>
                  <a:lnTo>
                    <a:pt x="1258" y="1225"/>
                  </a:lnTo>
                  <a:lnTo>
                    <a:pt x="1271" y="1240"/>
                  </a:lnTo>
                  <a:lnTo>
                    <a:pt x="1282" y="1248"/>
                  </a:lnTo>
                  <a:lnTo>
                    <a:pt x="1296" y="1253"/>
                  </a:lnTo>
                  <a:lnTo>
                    <a:pt x="1308" y="1254"/>
                  </a:lnTo>
                  <a:lnTo>
                    <a:pt x="1321" y="1249"/>
                  </a:lnTo>
                  <a:lnTo>
                    <a:pt x="1332" y="1240"/>
                  </a:lnTo>
                  <a:lnTo>
                    <a:pt x="1342" y="1226"/>
                  </a:lnTo>
                  <a:lnTo>
                    <a:pt x="1350" y="1207"/>
                  </a:lnTo>
                  <a:lnTo>
                    <a:pt x="1359" y="1183"/>
                  </a:lnTo>
                  <a:lnTo>
                    <a:pt x="1366" y="1154"/>
                  </a:lnTo>
                  <a:lnTo>
                    <a:pt x="1370" y="1120"/>
                  </a:lnTo>
                  <a:lnTo>
                    <a:pt x="1374" y="1081"/>
                  </a:lnTo>
                  <a:lnTo>
                    <a:pt x="1376" y="1037"/>
                  </a:lnTo>
                  <a:lnTo>
                    <a:pt x="1376" y="988"/>
                  </a:lnTo>
                  <a:lnTo>
                    <a:pt x="1376" y="955"/>
                  </a:lnTo>
                  <a:lnTo>
                    <a:pt x="1377" y="919"/>
                  </a:lnTo>
                  <a:lnTo>
                    <a:pt x="1378" y="878"/>
                  </a:lnTo>
                  <a:lnTo>
                    <a:pt x="1381" y="834"/>
                  </a:lnTo>
                  <a:lnTo>
                    <a:pt x="1383" y="788"/>
                  </a:lnTo>
                  <a:lnTo>
                    <a:pt x="1386" y="739"/>
                  </a:lnTo>
                  <a:lnTo>
                    <a:pt x="1391" y="688"/>
                  </a:lnTo>
                  <a:lnTo>
                    <a:pt x="1395" y="637"/>
                  </a:lnTo>
                  <a:lnTo>
                    <a:pt x="1399" y="584"/>
                  </a:lnTo>
                  <a:lnTo>
                    <a:pt x="1403" y="533"/>
                  </a:lnTo>
                  <a:lnTo>
                    <a:pt x="1407" y="482"/>
                  </a:lnTo>
                  <a:lnTo>
                    <a:pt x="1412" y="431"/>
                  </a:lnTo>
                  <a:lnTo>
                    <a:pt x="1416" y="382"/>
                  </a:lnTo>
                  <a:lnTo>
                    <a:pt x="1420" y="336"/>
                  </a:lnTo>
                  <a:lnTo>
                    <a:pt x="1425" y="292"/>
                  </a:lnTo>
                  <a:lnTo>
                    <a:pt x="1429" y="252"/>
                  </a:lnTo>
                  <a:lnTo>
                    <a:pt x="1432" y="216"/>
                  </a:lnTo>
                  <a:lnTo>
                    <a:pt x="1435" y="184"/>
                  </a:lnTo>
                  <a:lnTo>
                    <a:pt x="1437" y="158"/>
                  </a:lnTo>
                  <a:lnTo>
                    <a:pt x="1439" y="137"/>
                  </a:lnTo>
                  <a:lnTo>
                    <a:pt x="1440" y="122"/>
                  </a:lnTo>
                  <a:lnTo>
                    <a:pt x="1444" y="99"/>
                  </a:lnTo>
                  <a:lnTo>
                    <a:pt x="1452" y="78"/>
                  </a:lnTo>
                  <a:lnTo>
                    <a:pt x="1464" y="60"/>
                  </a:lnTo>
                  <a:lnTo>
                    <a:pt x="1477" y="45"/>
                  </a:lnTo>
                  <a:lnTo>
                    <a:pt x="1491" y="31"/>
                  </a:lnTo>
                  <a:lnTo>
                    <a:pt x="1507" y="20"/>
                  </a:lnTo>
                  <a:lnTo>
                    <a:pt x="1521" y="12"/>
                  </a:lnTo>
                  <a:lnTo>
                    <a:pt x="1535" y="5"/>
                  </a:lnTo>
                  <a:lnTo>
                    <a:pt x="1546" y="1"/>
                  </a:lnTo>
                  <a:lnTo>
                    <a:pt x="1554" y="0"/>
                  </a:lnTo>
                  <a:close/>
                </a:path>
              </a:pathLst>
            </a:custGeom>
            <a:solidFill>
              <a:srgbClr val="FED1A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7" name="Rectangle 7">
              <a:extLst>
                <a:ext uri="{FF2B5EF4-FFF2-40B4-BE49-F238E27FC236}">
                  <a16:creationId xmlns:a16="http://schemas.microsoft.com/office/drawing/2014/main" id="{4A4362F6-893E-4451-853A-D04F3D96AC20}"/>
                </a:ext>
              </a:extLst>
            </p:cNvPr>
            <p:cNvSpPr>
              <a:spLocks noChangeArrowheads="1"/>
            </p:cNvSpPr>
            <p:nvPr/>
          </p:nvSpPr>
          <p:spPr bwMode="auto">
            <a:xfrm>
              <a:off x="5532438" y="5867401"/>
              <a:ext cx="1462088" cy="388938"/>
            </a:xfrm>
            <a:prstGeom prst="rect">
              <a:avLst/>
            </a:prstGeom>
            <a:solidFill>
              <a:sysClr val="window" lastClr="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8" name="Rectangle 8">
              <a:extLst>
                <a:ext uri="{FF2B5EF4-FFF2-40B4-BE49-F238E27FC236}">
                  <a16:creationId xmlns:a16="http://schemas.microsoft.com/office/drawing/2014/main" id="{59AF8C54-D0E9-4BD1-81BF-9B0672EB9D0E}"/>
                </a:ext>
              </a:extLst>
            </p:cNvPr>
            <p:cNvSpPr>
              <a:spLocks noChangeArrowheads="1"/>
            </p:cNvSpPr>
            <p:nvPr/>
          </p:nvSpPr>
          <p:spPr bwMode="auto">
            <a:xfrm>
              <a:off x="5292791" y="6080129"/>
              <a:ext cx="1923917" cy="4723379"/>
            </a:xfrm>
            <a:custGeom>
              <a:avLst/>
              <a:gdLst>
                <a:gd name="connsiteX0" fmla="*/ 0 w 644845"/>
                <a:gd name="connsiteY0" fmla="*/ 0 h 1794273"/>
                <a:gd name="connsiteX1" fmla="*/ 644845 w 644845"/>
                <a:gd name="connsiteY1" fmla="*/ 0 h 1794273"/>
                <a:gd name="connsiteX2" fmla="*/ 644845 w 644845"/>
                <a:gd name="connsiteY2" fmla="*/ 1794273 h 1794273"/>
                <a:gd name="connsiteX3" fmla="*/ 0 w 644845"/>
                <a:gd name="connsiteY3" fmla="*/ 1794273 h 1794273"/>
                <a:gd name="connsiteX4" fmla="*/ 0 w 644845"/>
                <a:gd name="connsiteY4" fmla="*/ 0 h 1794273"/>
                <a:gd name="connsiteX0" fmla="*/ 89647 w 734492"/>
                <a:gd name="connsiteY0" fmla="*/ 0 h 1794273"/>
                <a:gd name="connsiteX1" fmla="*/ 734492 w 734492"/>
                <a:gd name="connsiteY1" fmla="*/ 0 h 1794273"/>
                <a:gd name="connsiteX2" fmla="*/ 734492 w 734492"/>
                <a:gd name="connsiteY2" fmla="*/ 1794273 h 1794273"/>
                <a:gd name="connsiteX3" fmla="*/ 0 w 734492"/>
                <a:gd name="connsiteY3" fmla="*/ 1794273 h 1794273"/>
                <a:gd name="connsiteX4" fmla="*/ 89647 w 734492"/>
                <a:gd name="connsiteY4" fmla="*/ 0 h 1794273"/>
                <a:gd name="connsiteX0" fmla="*/ 44823 w 689668"/>
                <a:gd name="connsiteY0" fmla="*/ 0 h 1794273"/>
                <a:gd name="connsiteX1" fmla="*/ 689668 w 689668"/>
                <a:gd name="connsiteY1" fmla="*/ 0 h 1794273"/>
                <a:gd name="connsiteX2" fmla="*/ 689668 w 689668"/>
                <a:gd name="connsiteY2" fmla="*/ 1794273 h 1794273"/>
                <a:gd name="connsiteX3" fmla="*/ 0 w 689668"/>
                <a:gd name="connsiteY3" fmla="*/ 1794273 h 1794273"/>
                <a:gd name="connsiteX4" fmla="*/ 44823 w 689668"/>
                <a:gd name="connsiteY4" fmla="*/ 0 h 1794273"/>
                <a:gd name="connsiteX0" fmla="*/ 44823 w 734491"/>
                <a:gd name="connsiteY0" fmla="*/ 0 h 1803238"/>
                <a:gd name="connsiteX1" fmla="*/ 689668 w 734491"/>
                <a:gd name="connsiteY1" fmla="*/ 0 h 1803238"/>
                <a:gd name="connsiteX2" fmla="*/ 734491 w 734491"/>
                <a:gd name="connsiteY2" fmla="*/ 1803238 h 1803238"/>
                <a:gd name="connsiteX3" fmla="*/ 0 w 734491"/>
                <a:gd name="connsiteY3" fmla="*/ 1794273 h 1803238"/>
                <a:gd name="connsiteX4" fmla="*/ 44823 w 734491"/>
                <a:gd name="connsiteY4" fmla="*/ 0 h 180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91" h="1803238">
                  <a:moveTo>
                    <a:pt x="44823" y="0"/>
                  </a:moveTo>
                  <a:lnTo>
                    <a:pt x="689668" y="0"/>
                  </a:lnTo>
                  <a:lnTo>
                    <a:pt x="734491" y="1803238"/>
                  </a:lnTo>
                  <a:lnTo>
                    <a:pt x="0" y="1794273"/>
                  </a:lnTo>
                  <a:lnTo>
                    <a:pt x="44823" y="0"/>
                  </a:lnTo>
                  <a:close/>
                </a:path>
              </a:pathLst>
            </a:custGeom>
            <a:solidFill>
              <a:srgbClr val="017397">
                <a:lumMod val="75000"/>
              </a:srgb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9" name="Freeform 9">
              <a:extLst>
                <a:ext uri="{FF2B5EF4-FFF2-40B4-BE49-F238E27FC236}">
                  <a16:creationId xmlns:a16="http://schemas.microsoft.com/office/drawing/2014/main" id="{A34B6069-29C2-4CF3-9B51-8D8C3FACB287}"/>
                </a:ext>
              </a:extLst>
            </p:cNvPr>
            <p:cNvSpPr>
              <a:spLocks/>
            </p:cNvSpPr>
            <p:nvPr/>
          </p:nvSpPr>
          <p:spPr bwMode="auto">
            <a:xfrm>
              <a:off x="4968876" y="1887538"/>
              <a:ext cx="303213" cy="319088"/>
            </a:xfrm>
            <a:custGeom>
              <a:avLst/>
              <a:gdLst>
                <a:gd name="T0" fmla="*/ 95 w 191"/>
                <a:gd name="T1" fmla="*/ 0 h 201"/>
                <a:gd name="T2" fmla="*/ 114 w 191"/>
                <a:gd name="T3" fmla="*/ 4 h 201"/>
                <a:gd name="T4" fmla="*/ 131 w 191"/>
                <a:gd name="T5" fmla="*/ 10 h 201"/>
                <a:gd name="T6" fmla="*/ 144 w 191"/>
                <a:gd name="T7" fmla="*/ 20 h 201"/>
                <a:gd name="T8" fmla="*/ 156 w 191"/>
                <a:gd name="T9" fmla="*/ 32 h 201"/>
                <a:gd name="T10" fmla="*/ 165 w 191"/>
                <a:gd name="T11" fmla="*/ 46 h 201"/>
                <a:gd name="T12" fmla="*/ 172 w 191"/>
                <a:gd name="T13" fmla="*/ 63 h 201"/>
                <a:gd name="T14" fmla="*/ 178 w 191"/>
                <a:gd name="T15" fmla="*/ 80 h 201"/>
                <a:gd name="T16" fmla="*/ 182 w 191"/>
                <a:gd name="T17" fmla="*/ 99 h 201"/>
                <a:gd name="T18" fmla="*/ 186 w 191"/>
                <a:gd name="T19" fmla="*/ 117 h 201"/>
                <a:gd name="T20" fmla="*/ 191 w 191"/>
                <a:gd name="T21" fmla="*/ 136 h 201"/>
                <a:gd name="T22" fmla="*/ 191 w 191"/>
                <a:gd name="T23" fmla="*/ 150 h 201"/>
                <a:gd name="T24" fmla="*/ 185 w 191"/>
                <a:gd name="T25" fmla="*/ 163 h 201"/>
                <a:gd name="T26" fmla="*/ 176 w 191"/>
                <a:gd name="T27" fmla="*/ 173 h 201"/>
                <a:gd name="T28" fmla="*/ 164 w 191"/>
                <a:gd name="T29" fmla="*/ 182 h 201"/>
                <a:gd name="T30" fmla="*/ 147 w 191"/>
                <a:gd name="T31" fmla="*/ 190 h 201"/>
                <a:gd name="T32" fmla="*/ 130 w 191"/>
                <a:gd name="T33" fmla="*/ 195 h 201"/>
                <a:gd name="T34" fmla="*/ 111 w 191"/>
                <a:gd name="T35" fmla="*/ 200 h 201"/>
                <a:gd name="T36" fmla="*/ 92 w 191"/>
                <a:gd name="T37" fmla="*/ 201 h 201"/>
                <a:gd name="T38" fmla="*/ 73 w 191"/>
                <a:gd name="T39" fmla="*/ 201 h 201"/>
                <a:gd name="T40" fmla="*/ 57 w 191"/>
                <a:gd name="T41" fmla="*/ 198 h 201"/>
                <a:gd name="T42" fmla="*/ 41 w 191"/>
                <a:gd name="T43" fmla="*/ 192 h 201"/>
                <a:gd name="T44" fmla="*/ 29 w 191"/>
                <a:gd name="T45" fmla="*/ 185 h 201"/>
                <a:gd name="T46" fmla="*/ 21 w 191"/>
                <a:gd name="T47" fmla="*/ 175 h 201"/>
                <a:gd name="T48" fmla="*/ 12 w 191"/>
                <a:gd name="T49" fmla="*/ 155 h 201"/>
                <a:gd name="T50" fmla="*/ 5 w 191"/>
                <a:gd name="T51" fmla="*/ 136 h 201"/>
                <a:gd name="T52" fmla="*/ 2 w 191"/>
                <a:gd name="T53" fmla="*/ 116 h 201"/>
                <a:gd name="T54" fmla="*/ 1 w 191"/>
                <a:gd name="T55" fmla="*/ 99 h 201"/>
                <a:gd name="T56" fmla="*/ 0 w 191"/>
                <a:gd name="T57" fmla="*/ 83 h 201"/>
                <a:gd name="T58" fmla="*/ 1 w 191"/>
                <a:gd name="T59" fmla="*/ 71 h 201"/>
                <a:gd name="T60" fmla="*/ 1 w 191"/>
                <a:gd name="T61" fmla="*/ 63 h 201"/>
                <a:gd name="T62" fmla="*/ 2 w 191"/>
                <a:gd name="T63" fmla="*/ 61 h 201"/>
                <a:gd name="T64" fmla="*/ 2 w 191"/>
                <a:gd name="T65" fmla="*/ 59 h 201"/>
                <a:gd name="T66" fmla="*/ 4 w 191"/>
                <a:gd name="T67" fmla="*/ 54 h 201"/>
                <a:gd name="T68" fmla="*/ 8 w 191"/>
                <a:gd name="T69" fmla="*/ 46 h 201"/>
                <a:gd name="T70" fmla="*/ 14 w 191"/>
                <a:gd name="T71" fmla="*/ 38 h 201"/>
                <a:gd name="T72" fmla="*/ 21 w 191"/>
                <a:gd name="T73" fmla="*/ 29 h 201"/>
                <a:gd name="T74" fmla="*/ 31 w 191"/>
                <a:gd name="T75" fmla="*/ 20 h 201"/>
                <a:gd name="T76" fmla="*/ 42 w 191"/>
                <a:gd name="T77" fmla="*/ 11 h 201"/>
                <a:gd name="T78" fmla="*/ 57 w 191"/>
                <a:gd name="T79" fmla="*/ 5 h 201"/>
                <a:gd name="T80" fmla="*/ 74 w 191"/>
                <a:gd name="T81" fmla="*/ 1 h 201"/>
                <a:gd name="T82" fmla="*/ 95 w 191"/>
                <a:gd name="T8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01">
                  <a:moveTo>
                    <a:pt x="95" y="0"/>
                  </a:moveTo>
                  <a:lnTo>
                    <a:pt x="114" y="4"/>
                  </a:lnTo>
                  <a:lnTo>
                    <a:pt x="131" y="10"/>
                  </a:lnTo>
                  <a:lnTo>
                    <a:pt x="144" y="20"/>
                  </a:lnTo>
                  <a:lnTo>
                    <a:pt x="156" y="32"/>
                  </a:lnTo>
                  <a:lnTo>
                    <a:pt x="165" y="46"/>
                  </a:lnTo>
                  <a:lnTo>
                    <a:pt x="172" y="63"/>
                  </a:lnTo>
                  <a:lnTo>
                    <a:pt x="178" y="80"/>
                  </a:lnTo>
                  <a:lnTo>
                    <a:pt x="182" y="99"/>
                  </a:lnTo>
                  <a:lnTo>
                    <a:pt x="186" y="117"/>
                  </a:lnTo>
                  <a:lnTo>
                    <a:pt x="191" y="136"/>
                  </a:lnTo>
                  <a:lnTo>
                    <a:pt x="191" y="150"/>
                  </a:lnTo>
                  <a:lnTo>
                    <a:pt x="185" y="163"/>
                  </a:lnTo>
                  <a:lnTo>
                    <a:pt x="176" y="173"/>
                  </a:lnTo>
                  <a:lnTo>
                    <a:pt x="164" y="182"/>
                  </a:lnTo>
                  <a:lnTo>
                    <a:pt x="147" y="190"/>
                  </a:lnTo>
                  <a:lnTo>
                    <a:pt x="130" y="195"/>
                  </a:lnTo>
                  <a:lnTo>
                    <a:pt x="111" y="200"/>
                  </a:lnTo>
                  <a:lnTo>
                    <a:pt x="92" y="201"/>
                  </a:lnTo>
                  <a:lnTo>
                    <a:pt x="73" y="201"/>
                  </a:lnTo>
                  <a:lnTo>
                    <a:pt x="57" y="198"/>
                  </a:lnTo>
                  <a:lnTo>
                    <a:pt x="41" y="192"/>
                  </a:lnTo>
                  <a:lnTo>
                    <a:pt x="29" y="185"/>
                  </a:lnTo>
                  <a:lnTo>
                    <a:pt x="21" y="175"/>
                  </a:lnTo>
                  <a:lnTo>
                    <a:pt x="12" y="155"/>
                  </a:lnTo>
                  <a:lnTo>
                    <a:pt x="5" y="136"/>
                  </a:lnTo>
                  <a:lnTo>
                    <a:pt x="2" y="116"/>
                  </a:lnTo>
                  <a:lnTo>
                    <a:pt x="1" y="99"/>
                  </a:lnTo>
                  <a:lnTo>
                    <a:pt x="0" y="83"/>
                  </a:lnTo>
                  <a:lnTo>
                    <a:pt x="1" y="71"/>
                  </a:lnTo>
                  <a:lnTo>
                    <a:pt x="1" y="63"/>
                  </a:lnTo>
                  <a:lnTo>
                    <a:pt x="2" y="61"/>
                  </a:lnTo>
                  <a:lnTo>
                    <a:pt x="2" y="59"/>
                  </a:lnTo>
                  <a:lnTo>
                    <a:pt x="4" y="54"/>
                  </a:lnTo>
                  <a:lnTo>
                    <a:pt x="8" y="46"/>
                  </a:lnTo>
                  <a:lnTo>
                    <a:pt x="14" y="38"/>
                  </a:lnTo>
                  <a:lnTo>
                    <a:pt x="21" y="29"/>
                  </a:lnTo>
                  <a:lnTo>
                    <a:pt x="31" y="20"/>
                  </a:lnTo>
                  <a:lnTo>
                    <a:pt x="42" y="11"/>
                  </a:lnTo>
                  <a:lnTo>
                    <a:pt x="57" y="5"/>
                  </a:lnTo>
                  <a:lnTo>
                    <a:pt x="74" y="1"/>
                  </a:lnTo>
                  <a:lnTo>
                    <a:pt x="95" y="0"/>
                  </a:lnTo>
                  <a:close/>
                </a:path>
              </a:pathLst>
            </a:custGeom>
            <a:solidFill>
              <a:srgbClr val="FAB27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0" name="Freeform 10">
              <a:extLst>
                <a:ext uri="{FF2B5EF4-FFF2-40B4-BE49-F238E27FC236}">
                  <a16:creationId xmlns:a16="http://schemas.microsoft.com/office/drawing/2014/main" id="{3173F096-C1BE-4B44-8358-8D27D7E5CA7D}"/>
                </a:ext>
              </a:extLst>
            </p:cNvPr>
            <p:cNvSpPr>
              <a:spLocks/>
            </p:cNvSpPr>
            <p:nvPr/>
          </p:nvSpPr>
          <p:spPr bwMode="auto">
            <a:xfrm>
              <a:off x="6121401" y="1497013"/>
              <a:ext cx="303213" cy="325438"/>
            </a:xfrm>
            <a:custGeom>
              <a:avLst/>
              <a:gdLst>
                <a:gd name="T0" fmla="*/ 96 w 191"/>
                <a:gd name="T1" fmla="*/ 0 h 205"/>
                <a:gd name="T2" fmla="*/ 117 w 191"/>
                <a:gd name="T3" fmla="*/ 1 h 205"/>
                <a:gd name="T4" fmla="*/ 135 w 191"/>
                <a:gd name="T5" fmla="*/ 5 h 205"/>
                <a:gd name="T6" fmla="*/ 150 w 191"/>
                <a:gd name="T7" fmla="*/ 14 h 205"/>
                <a:gd name="T8" fmla="*/ 163 w 191"/>
                <a:gd name="T9" fmla="*/ 25 h 205"/>
                <a:gd name="T10" fmla="*/ 173 w 191"/>
                <a:gd name="T11" fmla="*/ 39 h 205"/>
                <a:gd name="T12" fmla="*/ 180 w 191"/>
                <a:gd name="T13" fmla="*/ 55 h 205"/>
                <a:gd name="T14" fmla="*/ 187 w 191"/>
                <a:gd name="T15" fmla="*/ 72 h 205"/>
                <a:gd name="T16" fmla="*/ 190 w 191"/>
                <a:gd name="T17" fmla="*/ 90 h 205"/>
                <a:gd name="T18" fmla="*/ 191 w 191"/>
                <a:gd name="T19" fmla="*/ 109 h 205"/>
                <a:gd name="T20" fmla="*/ 190 w 191"/>
                <a:gd name="T21" fmla="*/ 128 h 205"/>
                <a:gd name="T22" fmla="*/ 186 w 191"/>
                <a:gd name="T23" fmla="*/ 153 h 205"/>
                <a:gd name="T24" fmla="*/ 181 w 191"/>
                <a:gd name="T25" fmla="*/ 173 h 205"/>
                <a:gd name="T26" fmla="*/ 177 w 191"/>
                <a:gd name="T27" fmla="*/ 186 h 205"/>
                <a:gd name="T28" fmla="*/ 171 w 191"/>
                <a:gd name="T29" fmla="*/ 195 h 205"/>
                <a:gd name="T30" fmla="*/ 164 w 191"/>
                <a:gd name="T31" fmla="*/ 200 h 205"/>
                <a:gd name="T32" fmla="*/ 154 w 191"/>
                <a:gd name="T33" fmla="*/ 202 h 205"/>
                <a:gd name="T34" fmla="*/ 142 w 191"/>
                <a:gd name="T35" fmla="*/ 203 h 205"/>
                <a:gd name="T36" fmla="*/ 132 w 191"/>
                <a:gd name="T37" fmla="*/ 203 h 205"/>
                <a:gd name="T38" fmla="*/ 119 w 191"/>
                <a:gd name="T39" fmla="*/ 204 h 205"/>
                <a:gd name="T40" fmla="*/ 104 w 191"/>
                <a:gd name="T41" fmla="*/ 205 h 205"/>
                <a:gd name="T42" fmla="*/ 88 w 191"/>
                <a:gd name="T43" fmla="*/ 205 h 205"/>
                <a:gd name="T44" fmla="*/ 70 w 191"/>
                <a:gd name="T45" fmla="*/ 204 h 205"/>
                <a:gd name="T46" fmla="*/ 54 w 191"/>
                <a:gd name="T47" fmla="*/ 202 h 205"/>
                <a:gd name="T48" fmla="*/ 38 w 191"/>
                <a:gd name="T49" fmla="*/ 199 h 205"/>
                <a:gd name="T50" fmla="*/ 25 w 191"/>
                <a:gd name="T51" fmla="*/ 194 h 205"/>
                <a:gd name="T52" fmla="*/ 14 w 191"/>
                <a:gd name="T53" fmla="*/ 186 h 205"/>
                <a:gd name="T54" fmla="*/ 7 w 191"/>
                <a:gd name="T55" fmla="*/ 176 h 205"/>
                <a:gd name="T56" fmla="*/ 3 w 191"/>
                <a:gd name="T57" fmla="*/ 164 h 205"/>
                <a:gd name="T58" fmla="*/ 3 w 191"/>
                <a:gd name="T59" fmla="*/ 162 h 205"/>
                <a:gd name="T60" fmla="*/ 2 w 191"/>
                <a:gd name="T61" fmla="*/ 157 h 205"/>
                <a:gd name="T62" fmla="*/ 1 w 191"/>
                <a:gd name="T63" fmla="*/ 147 h 205"/>
                <a:gd name="T64" fmla="*/ 0 w 191"/>
                <a:gd name="T65" fmla="*/ 136 h 205"/>
                <a:gd name="T66" fmla="*/ 0 w 191"/>
                <a:gd name="T67" fmla="*/ 123 h 205"/>
                <a:gd name="T68" fmla="*/ 1 w 191"/>
                <a:gd name="T69" fmla="*/ 107 h 205"/>
                <a:gd name="T70" fmla="*/ 3 w 191"/>
                <a:gd name="T71" fmla="*/ 92 h 205"/>
                <a:gd name="T72" fmla="*/ 7 w 191"/>
                <a:gd name="T73" fmla="*/ 75 h 205"/>
                <a:gd name="T74" fmla="*/ 12 w 191"/>
                <a:gd name="T75" fmla="*/ 60 h 205"/>
                <a:gd name="T76" fmla="*/ 18 w 191"/>
                <a:gd name="T77" fmla="*/ 44 h 205"/>
                <a:gd name="T78" fmla="*/ 27 w 191"/>
                <a:gd name="T79" fmla="*/ 30 h 205"/>
                <a:gd name="T80" fmla="*/ 39 w 191"/>
                <a:gd name="T81" fmla="*/ 19 h 205"/>
                <a:gd name="T82" fmla="*/ 55 w 191"/>
                <a:gd name="T83" fmla="*/ 9 h 205"/>
                <a:gd name="T84" fmla="*/ 72 w 191"/>
                <a:gd name="T85" fmla="*/ 3 h 205"/>
                <a:gd name="T86" fmla="*/ 96 w 191"/>
                <a:gd name="T8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1" h="205">
                  <a:moveTo>
                    <a:pt x="96" y="0"/>
                  </a:moveTo>
                  <a:lnTo>
                    <a:pt x="117" y="1"/>
                  </a:lnTo>
                  <a:lnTo>
                    <a:pt x="135" y="5"/>
                  </a:lnTo>
                  <a:lnTo>
                    <a:pt x="150" y="14"/>
                  </a:lnTo>
                  <a:lnTo>
                    <a:pt x="163" y="25"/>
                  </a:lnTo>
                  <a:lnTo>
                    <a:pt x="173" y="39"/>
                  </a:lnTo>
                  <a:lnTo>
                    <a:pt x="180" y="55"/>
                  </a:lnTo>
                  <a:lnTo>
                    <a:pt x="187" y="72"/>
                  </a:lnTo>
                  <a:lnTo>
                    <a:pt x="190" y="90"/>
                  </a:lnTo>
                  <a:lnTo>
                    <a:pt x="191" y="109"/>
                  </a:lnTo>
                  <a:lnTo>
                    <a:pt x="190" y="128"/>
                  </a:lnTo>
                  <a:lnTo>
                    <a:pt x="186" y="153"/>
                  </a:lnTo>
                  <a:lnTo>
                    <a:pt x="181" y="173"/>
                  </a:lnTo>
                  <a:lnTo>
                    <a:pt x="177" y="186"/>
                  </a:lnTo>
                  <a:lnTo>
                    <a:pt x="171" y="195"/>
                  </a:lnTo>
                  <a:lnTo>
                    <a:pt x="164" y="200"/>
                  </a:lnTo>
                  <a:lnTo>
                    <a:pt x="154" y="202"/>
                  </a:lnTo>
                  <a:lnTo>
                    <a:pt x="142" y="203"/>
                  </a:lnTo>
                  <a:lnTo>
                    <a:pt x="132" y="203"/>
                  </a:lnTo>
                  <a:lnTo>
                    <a:pt x="119" y="204"/>
                  </a:lnTo>
                  <a:lnTo>
                    <a:pt x="104" y="205"/>
                  </a:lnTo>
                  <a:lnTo>
                    <a:pt x="88" y="205"/>
                  </a:lnTo>
                  <a:lnTo>
                    <a:pt x="70" y="204"/>
                  </a:lnTo>
                  <a:lnTo>
                    <a:pt x="54" y="202"/>
                  </a:lnTo>
                  <a:lnTo>
                    <a:pt x="38" y="199"/>
                  </a:lnTo>
                  <a:lnTo>
                    <a:pt x="25" y="194"/>
                  </a:lnTo>
                  <a:lnTo>
                    <a:pt x="14" y="186"/>
                  </a:lnTo>
                  <a:lnTo>
                    <a:pt x="7" y="176"/>
                  </a:lnTo>
                  <a:lnTo>
                    <a:pt x="3" y="164"/>
                  </a:lnTo>
                  <a:lnTo>
                    <a:pt x="3" y="162"/>
                  </a:lnTo>
                  <a:lnTo>
                    <a:pt x="2" y="157"/>
                  </a:lnTo>
                  <a:lnTo>
                    <a:pt x="1" y="147"/>
                  </a:lnTo>
                  <a:lnTo>
                    <a:pt x="0" y="136"/>
                  </a:lnTo>
                  <a:lnTo>
                    <a:pt x="0" y="123"/>
                  </a:lnTo>
                  <a:lnTo>
                    <a:pt x="1" y="107"/>
                  </a:lnTo>
                  <a:lnTo>
                    <a:pt x="3" y="92"/>
                  </a:lnTo>
                  <a:lnTo>
                    <a:pt x="7" y="75"/>
                  </a:lnTo>
                  <a:lnTo>
                    <a:pt x="12" y="60"/>
                  </a:lnTo>
                  <a:lnTo>
                    <a:pt x="18" y="44"/>
                  </a:lnTo>
                  <a:lnTo>
                    <a:pt x="27" y="30"/>
                  </a:lnTo>
                  <a:lnTo>
                    <a:pt x="39" y="19"/>
                  </a:lnTo>
                  <a:lnTo>
                    <a:pt x="55" y="9"/>
                  </a:lnTo>
                  <a:lnTo>
                    <a:pt x="72" y="3"/>
                  </a:lnTo>
                  <a:lnTo>
                    <a:pt x="96" y="0"/>
                  </a:lnTo>
                  <a:close/>
                </a:path>
              </a:pathLst>
            </a:custGeom>
            <a:solidFill>
              <a:srgbClr val="FAB27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1" name="Freeform 11">
              <a:extLst>
                <a:ext uri="{FF2B5EF4-FFF2-40B4-BE49-F238E27FC236}">
                  <a16:creationId xmlns:a16="http://schemas.microsoft.com/office/drawing/2014/main" id="{F80F709B-21C1-44B8-AD61-0D45285D4B13}"/>
                </a:ext>
              </a:extLst>
            </p:cNvPr>
            <p:cNvSpPr>
              <a:spLocks/>
            </p:cNvSpPr>
            <p:nvPr/>
          </p:nvSpPr>
          <p:spPr bwMode="auto">
            <a:xfrm>
              <a:off x="6926263" y="1974851"/>
              <a:ext cx="266700" cy="279400"/>
            </a:xfrm>
            <a:custGeom>
              <a:avLst/>
              <a:gdLst>
                <a:gd name="T0" fmla="*/ 87 w 168"/>
                <a:gd name="T1" fmla="*/ 0 h 176"/>
                <a:gd name="T2" fmla="*/ 107 w 168"/>
                <a:gd name="T3" fmla="*/ 1 h 176"/>
                <a:gd name="T4" fmla="*/ 125 w 168"/>
                <a:gd name="T5" fmla="*/ 5 h 176"/>
                <a:gd name="T6" fmla="*/ 139 w 168"/>
                <a:gd name="T7" fmla="*/ 12 h 176"/>
                <a:gd name="T8" fmla="*/ 151 w 168"/>
                <a:gd name="T9" fmla="*/ 21 h 176"/>
                <a:gd name="T10" fmla="*/ 159 w 168"/>
                <a:gd name="T11" fmla="*/ 33 h 176"/>
                <a:gd name="T12" fmla="*/ 164 w 168"/>
                <a:gd name="T13" fmla="*/ 47 h 176"/>
                <a:gd name="T14" fmla="*/ 167 w 168"/>
                <a:gd name="T15" fmla="*/ 61 h 176"/>
                <a:gd name="T16" fmla="*/ 168 w 168"/>
                <a:gd name="T17" fmla="*/ 76 h 176"/>
                <a:gd name="T18" fmla="*/ 167 w 168"/>
                <a:gd name="T19" fmla="*/ 91 h 176"/>
                <a:gd name="T20" fmla="*/ 165 w 168"/>
                <a:gd name="T21" fmla="*/ 107 h 176"/>
                <a:gd name="T22" fmla="*/ 162 w 168"/>
                <a:gd name="T23" fmla="*/ 121 h 176"/>
                <a:gd name="T24" fmla="*/ 159 w 168"/>
                <a:gd name="T25" fmla="*/ 135 h 176"/>
                <a:gd name="T26" fmla="*/ 156 w 168"/>
                <a:gd name="T27" fmla="*/ 147 h 176"/>
                <a:gd name="T28" fmla="*/ 152 w 168"/>
                <a:gd name="T29" fmla="*/ 157 h 176"/>
                <a:gd name="T30" fmla="*/ 149 w 168"/>
                <a:gd name="T31" fmla="*/ 165 h 176"/>
                <a:gd name="T32" fmla="*/ 146 w 168"/>
                <a:gd name="T33" fmla="*/ 170 h 176"/>
                <a:gd name="T34" fmla="*/ 146 w 168"/>
                <a:gd name="T35" fmla="*/ 171 h 176"/>
                <a:gd name="T36" fmla="*/ 143 w 168"/>
                <a:gd name="T37" fmla="*/ 172 h 176"/>
                <a:gd name="T38" fmla="*/ 135 w 168"/>
                <a:gd name="T39" fmla="*/ 173 h 176"/>
                <a:gd name="T40" fmla="*/ 124 w 168"/>
                <a:gd name="T41" fmla="*/ 175 h 176"/>
                <a:gd name="T42" fmla="*/ 108 w 168"/>
                <a:gd name="T43" fmla="*/ 176 h 176"/>
                <a:gd name="T44" fmla="*/ 91 w 168"/>
                <a:gd name="T45" fmla="*/ 175 h 176"/>
                <a:gd name="T46" fmla="*/ 72 w 168"/>
                <a:gd name="T47" fmla="*/ 173 h 176"/>
                <a:gd name="T48" fmla="*/ 53 w 168"/>
                <a:gd name="T49" fmla="*/ 169 h 176"/>
                <a:gd name="T50" fmla="*/ 33 w 168"/>
                <a:gd name="T51" fmla="*/ 161 h 176"/>
                <a:gd name="T52" fmla="*/ 16 w 168"/>
                <a:gd name="T53" fmla="*/ 149 h 176"/>
                <a:gd name="T54" fmla="*/ 0 w 168"/>
                <a:gd name="T55" fmla="*/ 133 h 176"/>
                <a:gd name="T56" fmla="*/ 0 w 168"/>
                <a:gd name="T57" fmla="*/ 131 h 176"/>
                <a:gd name="T58" fmla="*/ 0 w 168"/>
                <a:gd name="T59" fmla="*/ 125 h 176"/>
                <a:gd name="T60" fmla="*/ 1 w 168"/>
                <a:gd name="T61" fmla="*/ 116 h 176"/>
                <a:gd name="T62" fmla="*/ 4 w 168"/>
                <a:gd name="T63" fmla="*/ 104 h 176"/>
                <a:gd name="T64" fmla="*/ 7 w 168"/>
                <a:gd name="T65" fmla="*/ 91 h 176"/>
                <a:gd name="T66" fmla="*/ 11 w 168"/>
                <a:gd name="T67" fmla="*/ 77 h 176"/>
                <a:gd name="T68" fmla="*/ 16 w 168"/>
                <a:gd name="T69" fmla="*/ 61 h 176"/>
                <a:gd name="T70" fmla="*/ 22 w 168"/>
                <a:gd name="T71" fmla="*/ 47 h 176"/>
                <a:gd name="T72" fmla="*/ 31 w 168"/>
                <a:gd name="T73" fmla="*/ 32 h 176"/>
                <a:gd name="T74" fmla="*/ 42 w 168"/>
                <a:gd name="T75" fmla="*/ 20 h 176"/>
                <a:gd name="T76" fmla="*/ 54 w 168"/>
                <a:gd name="T77" fmla="*/ 11 h 176"/>
                <a:gd name="T78" fmla="*/ 69 w 168"/>
                <a:gd name="T79" fmla="*/ 4 h 176"/>
                <a:gd name="T80" fmla="*/ 87 w 168"/>
                <a:gd name="T8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76">
                  <a:moveTo>
                    <a:pt x="87" y="0"/>
                  </a:moveTo>
                  <a:lnTo>
                    <a:pt x="107" y="1"/>
                  </a:lnTo>
                  <a:lnTo>
                    <a:pt x="125" y="5"/>
                  </a:lnTo>
                  <a:lnTo>
                    <a:pt x="139" y="12"/>
                  </a:lnTo>
                  <a:lnTo>
                    <a:pt x="151" y="21"/>
                  </a:lnTo>
                  <a:lnTo>
                    <a:pt x="159" y="33"/>
                  </a:lnTo>
                  <a:lnTo>
                    <a:pt x="164" y="47"/>
                  </a:lnTo>
                  <a:lnTo>
                    <a:pt x="167" y="61"/>
                  </a:lnTo>
                  <a:lnTo>
                    <a:pt x="168" y="76"/>
                  </a:lnTo>
                  <a:lnTo>
                    <a:pt x="167" y="91"/>
                  </a:lnTo>
                  <a:lnTo>
                    <a:pt x="165" y="107"/>
                  </a:lnTo>
                  <a:lnTo>
                    <a:pt x="162" y="121"/>
                  </a:lnTo>
                  <a:lnTo>
                    <a:pt x="159" y="135"/>
                  </a:lnTo>
                  <a:lnTo>
                    <a:pt x="156" y="147"/>
                  </a:lnTo>
                  <a:lnTo>
                    <a:pt x="152" y="157"/>
                  </a:lnTo>
                  <a:lnTo>
                    <a:pt x="149" y="165"/>
                  </a:lnTo>
                  <a:lnTo>
                    <a:pt x="146" y="170"/>
                  </a:lnTo>
                  <a:lnTo>
                    <a:pt x="146" y="171"/>
                  </a:lnTo>
                  <a:lnTo>
                    <a:pt x="143" y="172"/>
                  </a:lnTo>
                  <a:lnTo>
                    <a:pt x="135" y="173"/>
                  </a:lnTo>
                  <a:lnTo>
                    <a:pt x="124" y="175"/>
                  </a:lnTo>
                  <a:lnTo>
                    <a:pt x="108" y="176"/>
                  </a:lnTo>
                  <a:lnTo>
                    <a:pt x="91" y="175"/>
                  </a:lnTo>
                  <a:lnTo>
                    <a:pt x="72" y="173"/>
                  </a:lnTo>
                  <a:lnTo>
                    <a:pt x="53" y="169"/>
                  </a:lnTo>
                  <a:lnTo>
                    <a:pt x="33" y="161"/>
                  </a:lnTo>
                  <a:lnTo>
                    <a:pt x="16" y="149"/>
                  </a:lnTo>
                  <a:lnTo>
                    <a:pt x="0" y="133"/>
                  </a:lnTo>
                  <a:lnTo>
                    <a:pt x="0" y="131"/>
                  </a:lnTo>
                  <a:lnTo>
                    <a:pt x="0" y="125"/>
                  </a:lnTo>
                  <a:lnTo>
                    <a:pt x="1" y="116"/>
                  </a:lnTo>
                  <a:lnTo>
                    <a:pt x="4" y="104"/>
                  </a:lnTo>
                  <a:lnTo>
                    <a:pt x="7" y="91"/>
                  </a:lnTo>
                  <a:lnTo>
                    <a:pt x="11" y="77"/>
                  </a:lnTo>
                  <a:lnTo>
                    <a:pt x="16" y="61"/>
                  </a:lnTo>
                  <a:lnTo>
                    <a:pt x="22" y="47"/>
                  </a:lnTo>
                  <a:lnTo>
                    <a:pt x="31" y="32"/>
                  </a:lnTo>
                  <a:lnTo>
                    <a:pt x="42" y="20"/>
                  </a:lnTo>
                  <a:lnTo>
                    <a:pt x="54" y="11"/>
                  </a:lnTo>
                  <a:lnTo>
                    <a:pt x="69" y="4"/>
                  </a:lnTo>
                  <a:lnTo>
                    <a:pt x="87" y="0"/>
                  </a:lnTo>
                  <a:close/>
                </a:path>
              </a:pathLst>
            </a:custGeom>
            <a:solidFill>
              <a:srgbClr val="FAB27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2" name="Freeform 12">
              <a:extLst>
                <a:ext uri="{FF2B5EF4-FFF2-40B4-BE49-F238E27FC236}">
                  <a16:creationId xmlns:a16="http://schemas.microsoft.com/office/drawing/2014/main" id="{F534E126-1C9F-4DA8-8536-BE82B2D27E00}"/>
                </a:ext>
              </a:extLst>
            </p:cNvPr>
            <p:cNvSpPr>
              <a:spLocks/>
            </p:cNvSpPr>
            <p:nvPr/>
          </p:nvSpPr>
          <p:spPr bwMode="auto">
            <a:xfrm>
              <a:off x="7596188" y="2633663"/>
              <a:ext cx="274638" cy="298450"/>
            </a:xfrm>
            <a:custGeom>
              <a:avLst/>
              <a:gdLst>
                <a:gd name="T0" fmla="*/ 97 w 173"/>
                <a:gd name="T1" fmla="*/ 0 h 188"/>
                <a:gd name="T2" fmla="*/ 116 w 173"/>
                <a:gd name="T3" fmla="*/ 0 h 188"/>
                <a:gd name="T4" fmla="*/ 135 w 173"/>
                <a:gd name="T5" fmla="*/ 5 h 188"/>
                <a:gd name="T6" fmla="*/ 149 w 173"/>
                <a:gd name="T7" fmla="*/ 12 h 188"/>
                <a:gd name="T8" fmla="*/ 160 w 173"/>
                <a:gd name="T9" fmla="*/ 23 h 188"/>
                <a:gd name="T10" fmla="*/ 168 w 173"/>
                <a:gd name="T11" fmla="*/ 35 h 188"/>
                <a:gd name="T12" fmla="*/ 172 w 173"/>
                <a:gd name="T13" fmla="*/ 50 h 188"/>
                <a:gd name="T14" fmla="*/ 173 w 173"/>
                <a:gd name="T15" fmla="*/ 67 h 188"/>
                <a:gd name="T16" fmla="*/ 170 w 173"/>
                <a:gd name="T17" fmla="*/ 85 h 188"/>
                <a:gd name="T18" fmla="*/ 166 w 173"/>
                <a:gd name="T19" fmla="*/ 105 h 188"/>
                <a:gd name="T20" fmla="*/ 157 w 173"/>
                <a:gd name="T21" fmla="*/ 126 h 188"/>
                <a:gd name="T22" fmla="*/ 147 w 173"/>
                <a:gd name="T23" fmla="*/ 146 h 188"/>
                <a:gd name="T24" fmla="*/ 135 w 173"/>
                <a:gd name="T25" fmla="*/ 168 h 188"/>
                <a:gd name="T26" fmla="*/ 119 w 173"/>
                <a:gd name="T27" fmla="*/ 188 h 188"/>
                <a:gd name="T28" fmla="*/ 117 w 173"/>
                <a:gd name="T29" fmla="*/ 188 h 188"/>
                <a:gd name="T30" fmla="*/ 111 w 173"/>
                <a:gd name="T31" fmla="*/ 187 h 188"/>
                <a:gd name="T32" fmla="*/ 101 w 173"/>
                <a:gd name="T33" fmla="*/ 185 h 188"/>
                <a:gd name="T34" fmla="*/ 89 w 173"/>
                <a:gd name="T35" fmla="*/ 181 h 188"/>
                <a:gd name="T36" fmla="*/ 75 w 173"/>
                <a:gd name="T37" fmla="*/ 177 h 188"/>
                <a:gd name="T38" fmla="*/ 60 w 173"/>
                <a:gd name="T39" fmla="*/ 170 h 188"/>
                <a:gd name="T40" fmla="*/ 45 w 173"/>
                <a:gd name="T41" fmla="*/ 162 h 188"/>
                <a:gd name="T42" fmla="*/ 31 w 173"/>
                <a:gd name="T43" fmla="*/ 150 h 188"/>
                <a:gd name="T44" fmla="*/ 18 w 173"/>
                <a:gd name="T45" fmla="*/ 137 h 188"/>
                <a:gd name="T46" fmla="*/ 7 w 173"/>
                <a:gd name="T47" fmla="*/ 121 h 188"/>
                <a:gd name="T48" fmla="*/ 0 w 173"/>
                <a:gd name="T49" fmla="*/ 102 h 188"/>
                <a:gd name="T50" fmla="*/ 1 w 173"/>
                <a:gd name="T51" fmla="*/ 100 h 188"/>
                <a:gd name="T52" fmla="*/ 3 w 173"/>
                <a:gd name="T53" fmla="*/ 94 h 188"/>
                <a:gd name="T54" fmla="*/ 7 w 173"/>
                <a:gd name="T55" fmla="*/ 85 h 188"/>
                <a:gd name="T56" fmla="*/ 12 w 173"/>
                <a:gd name="T57" fmla="*/ 74 h 188"/>
                <a:gd name="T58" fmla="*/ 20 w 173"/>
                <a:gd name="T59" fmla="*/ 61 h 188"/>
                <a:gd name="T60" fmla="*/ 28 w 173"/>
                <a:gd name="T61" fmla="*/ 47 h 188"/>
                <a:gd name="T62" fmla="*/ 38 w 173"/>
                <a:gd name="T63" fmla="*/ 34 h 188"/>
                <a:gd name="T64" fmla="*/ 51 w 173"/>
                <a:gd name="T65" fmla="*/ 23 h 188"/>
                <a:gd name="T66" fmla="*/ 64 w 173"/>
                <a:gd name="T67" fmla="*/ 12 h 188"/>
                <a:gd name="T68" fmla="*/ 79 w 173"/>
                <a:gd name="T69" fmla="*/ 4 h 188"/>
                <a:gd name="T70" fmla="*/ 97 w 173"/>
                <a:gd name="T7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88">
                  <a:moveTo>
                    <a:pt x="97" y="0"/>
                  </a:moveTo>
                  <a:lnTo>
                    <a:pt x="116" y="0"/>
                  </a:lnTo>
                  <a:lnTo>
                    <a:pt x="135" y="5"/>
                  </a:lnTo>
                  <a:lnTo>
                    <a:pt x="149" y="12"/>
                  </a:lnTo>
                  <a:lnTo>
                    <a:pt x="160" y="23"/>
                  </a:lnTo>
                  <a:lnTo>
                    <a:pt x="168" y="35"/>
                  </a:lnTo>
                  <a:lnTo>
                    <a:pt x="172" y="50"/>
                  </a:lnTo>
                  <a:lnTo>
                    <a:pt x="173" y="67"/>
                  </a:lnTo>
                  <a:lnTo>
                    <a:pt x="170" y="85"/>
                  </a:lnTo>
                  <a:lnTo>
                    <a:pt x="166" y="105"/>
                  </a:lnTo>
                  <a:lnTo>
                    <a:pt x="157" y="126"/>
                  </a:lnTo>
                  <a:lnTo>
                    <a:pt x="147" y="146"/>
                  </a:lnTo>
                  <a:lnTo>
                    <a:pt x="135" y="168"/>
                  </a:lnTo>
                  <a:lnTo>
                    <a:pt x="119" y="188"/>
                  </a:lnTo>
                  <a:lnTo>
                    <a:pt x="117" y="188"/>
                  </a:lnTo>
                  <a:lnTo>
                    <a:pt x="111" y="187"/>
                  </a:lnTo>
                  <a:lnTo>
                    <a:pt x="101" y="185"/>
                  </a:lnTo>
                  <a:lnTo>
                    <a:pt x="89" y="181"/>
                  </a:lnTo>
                  <a:lnTo>
                    <a:pt x="75" y="177"/>
                  </a:lnTo>
                  <a:lnTo>
                    <a:pt x="60" y="170"/>
                  </a:lnTo>
                  <a:lnTo>
                    <a:pt x="45" y="162"/>
                  </a:lnTo>
                  <a:lnTo>
                    <a:pt x="31" y="150"/>
                  </a:lnTo>
                  <a:lnTo>
                    <a:pt x="18" y="137"/>
                  </a:lnTo>
                  <a:lnTo>
                    <a:pt x="7" y="121"/>
                  </a:lnTo>
                  <a:lnTo>
                    <a:pt x="0" y="102"/>
                  </a:lnTo>
                  <a:lnTo>
                    <a:pt x="1" y="100"/>
                  </a:lnTo>
                  <a:lnTo>
                    <a:pt x="3" y="94"/>
                  </a:lnTo>
                  <a:lnTo>
                    <a:pt x="7" y="85"/>
                  </a:lnTo>
                  <a:lnTo>
                    <a:pt x="12" y="74"/>
                  </a:lnTo>
                  <a:lnTo>
                    <a:pt x="20" y="61"/>
                  </a:lnTo>
                  <a:lnTo>
                    <a:pt x="28" y="47"/>
                  </a:lnTo>
                  <a:lnTo>
                    <a:pt x="38" y="34"/>
                  </a:lnTo>
                  <a:lnTo>
                    <a:pt x="51" y="23"/>
                  </a:lnTo>
                  <a:lnTo>
                    <a:pt x="64" y="12"/>
                  </a:lnTo>
                  <a:lnTo>
                    <a:pt x="79" y="4"/>
                  </a:lnTo>
                  <a:lnTo>
                    <a:pt x="97" y="0"/>
                  </a:lnTo>
                  <a:close/>
                </a:path>
              </a:pathLst>
            </a:custGeom>
            <a:solidFill>
              <a:srgbClr val="FAB27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3" name="Freeform 13">
              <a:extLst>
                <a:ext uri="{FF2B5EF4-FFF2-40B4-BE49-F238E27FC236}">
                  <a16:creationId xmlns:a16="http://schemas.microsoft.com/office/drawing/2014/main" id="{A86D9BC9-63B5-4B9D-992E-40BD8EE2DF1C}"/>
                </a:ext>
              </a:extLst>
            </p:cNvPr>
            <p:cNvSpPr>
              <a:spLocks/>
            </p:cNvSpPr>
            <p:nvPr/>
          </p:nvSpPr>
          <p:spPr bwMode="auto">
            <a:xfrm>
              <a:off x="3808413" y="3938588"/>
              <a:ext cx="433388" cy="419100"/>
            </a:xfrm>
            <a:custGeom>
              <a:avLst/>
              <a:gdLst>
                <a:gd name="T0" fmla="*/ 109 w 273"/>
                <a:gd name="T1" fmla="*/ 0 h 264"/>
                <a:gd name="T2" fmla="*/ 129 w 273"/>
                <a:gd name="T3" fmla="*/ 2 h 264"/>
                <a:gd name="T4" fmla="*/ 148 w 273"/>
                <a:gd name="T5" fmla="*/ 6 h 264"/>
                <a:gd name="T6" fmla="*/ 168 w 273"/>
                <a:gd name="T7" fmla="*/ 13 h 264"/>
                <a:gd name="T8" fmla="*/ 186 w 273"/>
                <a:gd name="T9" fmla="*/ 22 h 264"/>
                <a:gd name="T10" fmla="*/ 204 w 273"/>
                <a:gd name="T11" fmla="*/ 33 h 264"/>
                <a:gd name="T12" fmla="*/ 220 w 273"/>
                <a:gd name="T13" fmla="*/ 44 h 264"/>
                <a:gd name="T14" fmla="*/ 236 w 273"/>
                <a:gd name="T15" fmla="*/ 55 h 264"/>
                <a:gd name="T16" fmla="*/ 248 w 273"/>
                <a:gd name="T17" fmla="*/ 66 h 264"/>
                <a:gd name="T18" fmla="*/ 258 w 273"/>
                <a:gd name="T19" fmla="*/ 74 h 264"/>
                <a:gd name="T20" fmla="*/ 266 w 273"/>
                <a:gd name="T21" fmla="*/ 82 h 264"/>
                <a:gd name="T22" fmla="*/ 270 w 273"/>
                <a:gd name="T23" fmla="*/ 86 h 264"/>
                <a:gd name="T24" fmla="*/ 273 w 273"/>
                <a:gd name="T25" fmla="*/ 88 h 264"/>
                <a:gd name="T26" fmla="*/ 270 w 273"/>
                <a:gd name="T27" fmla="*/ 119 h 264"/>
                <a:gd name="T28" fmla="*/ 265 w 273"/>
                <a:gd name="T29" fmla="*/ 146 h 264"/>
                <a:gd name="T30" fmla="*/ 256 w 273"/>
                <a:gd name="T31" fmla="*/ 170 h 264"/>
                <a:gd name="T32" fmla="*/ 246 w 273"/>
                <a:gd name="T33" fmla="*/ 190 h 264"/>
                <a:gd name="T34" fmla="*/ 232 w 273"/>
                <a:gd name="T35" fmla="*/ 208 h 264"/>
                <a:gd name="T36" fmla="*/ 219 w 273"/>
                <a:gd name="T37" fmla="*/ 223 h 264"/>
                <a:gd name="T38" fmla="*/ 205 w 273"/>
                <a:gd name="T39" fmla="*/ 234 h 264"/>
                <a:gd name="T40" fmla="*/ 191 w 273"/>
                <a:gd name="T41" fmla="*/ 245 h 264"/>
                <a:gd name="T42" fmla="*/ 179 w 273"/>
                <a:gd name="T43" fmla="*/ 252 h 264"/>
                <a:gd name="T44" fmla="*/ 168 w 273"/>
                <a:gd name="T45" fmla="*/ 257 h 264"/>
                <a:gd name="T46" fmla="*/ 159 w 273"/>
                <a:gd name="T47" fmla="*/ 261 h 264"/>
                <a:gd name="T48" fmla="*/ 153 w 273"/>
                <a:gd name="T49" fmla="*/ 263 h 264"/>
                <a:gd name="T50" fmla="*/ 151 w 273"/>
                <a:gd name="T51" fmla="*/ 264 h 264"/>
                <a:gd name="T52" fmla="*/ 120 w 273"/>
                <a:gd name="T53" fmla="*/ 253 h 264"/>
                <a:gd name="T54" fmla="*/ 94 w 273"/>
                <a:gd name="T55" fmla="*/ 239 h 264"/>
                <a:gd name="T56" fmla="*/ 71 w 273"/>
                <a:gd name="T57" fmla="*/ 225 h 264"/>
                <a:gd name="T58" fmla="*/ 51 w 273"/>
                <a:gd name="T59" fmla="*/ 210 h 264"/>
                <a:gd name="T60" fmla="*/ 36 w 273"/>
                <a:gd name="T61" fmla="*/ 193 h 264"/>
                <a:gd name="T62" fmla="*/ 25 w 273"/>
                <a:gd name="T63" fmla="*/ 178 h 264"/>
                <a:gd name="T64" fmla="*/ 15 w 273"/>
                <a:gd name="T65" fmla="*/ 163 h 264"/>
                <a:gd name="T66" fmla="*/ 8 w 273"/>
                <a:gd name="T67" fmla="*/ 150 h 264"/>
                <a:gd name="T68" fmla="*/ 4 w 273"/>
                <a:gd name="T69" fmla="*/ 141 h 264"/>
                <a:gd name="T70" fmla="*/ 1 w 273"/>
                <a:gd name="T71" fmla="*/ 135 h 264"/>
                <a:gd name="T72" fmla="*/ 1 w 273"/>
                <a:gd name="T73" fmla="*/ 132 h 264"/>
                <a:gd name="T74" fmla="*/ 0 w 273"/>
                <a:gd name="T75" fmla="*/ 109 h 264"/>
                <a:gd name="T76" fmla="*/ 2 w 273"/>
                <a:gd name="T77" fmla="*/ 88 h 264"/>
                <a:gd name="T78" fmla="*/ 9 w 273"/>
                <a:gd name="T79" fmla="*/ 70 h 264"/>
                <a:gd name="T80" fmla="*/ 17 w 273"/>
                <a:gd name="T81" fmla="*/ 54 h 264"/>
                <a:gd name="T82" fmla="*/ 29 w 273"/>
                <a:gd name="T83" fmla="*/ 41 h 264"/>
                <a:gd name="T84" fmla="*/ 40 w 273"/>
                <a:gd name="T85" fmla="*/ 30 h 264"/>
                <a:gd name="T86" fmla="*/ 52 w 273"/>
                <a:gd name="T87" fmla="*/ 20 h 264"/>
                <a:gd name="T88" fmla="*/ 64 w 273"/>
                <a:gd name="T89" fmla="*/ 13 h 264"/>
                <a:gd name="T90" fmla="*/ 74 w 273"/>
                <a:gd name="T91" fmla="*/ 8 h 264"/>
                <a:gd name="T92" fmla="*/ 82 w 273"/>
                <a:gd name="T93" fmla="*/ 4 h 264"/>
                <a:gd name="T94" fmla="*/ 87 w 273"/>
                <a:gd name="T95" fmla="*/ 2 h 264"/>
                <a:gd name="T96" fmla="*/ 89 w 273"/>
                <a:gd name="T97" fmla="*/ 2 h 264"/>
                <a:gd name="T98" fmla="*/ 109 w 273"/>
                <a:gd name="T9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264">
                  <a:moveTo>
                    <a:pt x="109" y="0"/>
                  </a:moveTo>
                  <a:lnTo>
                    <a:pt x="129" y="2"/>
                  </a:lnTo>
                  <a:lnTo>
                    <a:pt x="148" y="6"/>
                  </a:lnTo>
                  <a:lnTo>
                    <a:pt x="168" y="13"/>
                  </a:lnTo>
                  <a:lnTo>
                    <a:pt x="186" y="22"/>
                  </a:lnTo>
                  <a:lnTo>
                    <a:pt x="204" y="33"/>
                  </a:lnTo>
                  <a:lnTo>
                    <a:pt x="220" y="44"/>
                  </a:lnTo>
                  <a:lnTo>
                    <a:pt x="236" y="55"/>
                  </a:lnTo>
                  <a:lnTo>
                    <a:pt x="248" y="66"/>
                  </a:lnTo>
                  <a:lnTo>
                    <a:pt x="258" y="74"/>
                  </a:lnTo>
                  <a:lnTo>
                    <a:pt x="266" y="82"/>
                  </a:lnTo>
                  <a:lnTo>
                    <a:pt x="270" y="86"/>
                  </a:lnTo>
                  <a:lnTo>
                    <a:pt x="273" y="88"/>
                  </a:lnTo>
                  <a:lnTo>
                    <a:pt x="270" y="119"/>
                  </a:lnTo>
                  <a:lnTo>
                    <a:pt x="265" y="146"/>
                  </a:lnTo>
                  <a:lnTo>
                    <a:pt x="256" y="170"/>
                  </a:lnTo>
                  <a:lnTo>
                    <a:pt x="246" y="190"/>
                  </a:lnTo>
                  <a:lnTo>
                    <a:pt x="232" y="208"/>
                  </a:lnTo>
                  <a:lnTo>
                    <a:pt x="219" y="223"/>
                  </a:lnTo>
                  <a:lnTo>
                    <a:pt x="205" y="234"/>
                  </a:lnTo>
                  <a:lnTo>
                    <a:pt x="191" y="245"/>
                  </a:lnTo>
                  <a:lnTo>
                    <a:pt x="179" y="252"/>
                  </a:lnTo>
                  <a:lnTo>
                    <a:pt x="168" y="257"/>
                  </a:lnTo>
                  <a:lnTo>
                    <a:pt x="159" y="261"/>
                  </a:lnTo>
                  <a:lnTo>
                    <a:pt x="153" y="263"/>
                  </a:lnTo>
                  <a:lnTo>
                    <a:pt x="151" y="264"/>
                  </a:lnTo>
                  <a:lnTo>
                    <a:pt x="120" y="253"/>
                  </a:lnTo>
                  <a:lnTo>
                    <a:pt x="94" y="239"/>
                  </a:lnTo>
                  <a:lnTo>
                    <a:pt x="71" y="225"/>
                  </a:lnTo>
                  <a:lnTo>
                    <a:pt x="51" y="210"/>
                  </a:lnTo>
                  <a:lnTo>
                    <a:pt x="36" y="193"/>
                  </a:lnTo>
                  <a:lnTo>
                    <a:pt x="25" y="178"/>
                  </a:lnTo>
                  <a:lnTo>
                    <a:pt x="15" y="163"/>
                  </a:lnTo>
                  <a:lnTo>
                    <a:pt x="8" y="150"/>
                  </a:lnTo>
                  <a:lnTo>
                    <a:pt x="4" y="141"/>
                  </a:lnTo>
                  <a:lnTo>
                    <a:pt x="1" y="135"/>
                  </a:lnTo>
                  <a:lnTo>
                    <a:pt x="1" y="132"/>
                  </a:lnTo>
                  <a:lnTo>
                    <a:pt x="0" y="109"/>
                  </a:lnTo>
                  <a:lnTo>
                    <a:pt x="2" y="88"/>
                  </a:lnTo>
                  <a:lnTo>
                    <a:pt x="9" y="70"/>
                  </a:lnTo>
                  <a:lnTo>
                    <a:pt x="17" y="54"/>
                  </a:lnTo>
                  <a:lnTo>
                    <a:pt x="29" y="41"/>
                  </a:lnTo>
                  <a:lnTo>
                    <a:pt x="40" y="30"/>
                  </a:lnTo>
                  <a:lnTo>
                    <a:pt x="52" y="20"/>
                  </a:lnTo>
                  <a:lnTo>
                    <a:pt x="64" y="13"/>
                  </a:lnTo>
                  <a:lnTo>
                    <a:pt x="74" y="8"/>
                  </a:lnTo>
                  <a:lnTo>
                    <a:pt x="82" y="4"/>
                  </a:lnTo>
                  <a:lnTo>
                    <a:pt x="87" y="2"/>
                  </a:lnTo>
                  <a:lnTo>
                    <a:pt x="89" y="2"/>
                  </a:lnTo>
                  <a:lnTo>
                    <a:pt x="109" y="0"/>
                  </a:lnTo>
                  <a:close/>
                </a:path>
              </a:pathLst>
            </a:custGeom>
            <a:solidFill>
              <a:srgbClr val="FAB27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24" name="Group 23">
            <a:extLst>
              <a:ext uri="{FF2B5EF4-FFF2-40B4-BE49-F238E27FC236}">
                <a16:creationId xmlns:a16="http://schemas.microsoft.com/office/drawing/2014/main" id="{540F005C-8EA6-44E2-AC7F-F6DFEDFAAFBD}"/>
              </a:ext>
            </a:extLst>
          </p:cNvPr>
          <p:cNvGrpSpPr/>
          <p:nvPr/>
        </p:nvGrpSpPr>
        <p:grpSpPr>
          <a:xfrm>
            <a:off x="2924160" y="4609892"/>
            <a:ext cx="901700" cy="2226224"/>
            <a:chOff x="2068233" y="2362200"/>
            <a:chExt cx="2081771" cy="4885183"/>
          </a:xfrm>
        </p:grpSpPr>
        <p:sp>
          <p:nvSpPr>
            <p:cNvPr id="25" name="Freeform: Shape 308">
              <a:extLst>
                <a:ext uri="{FF2B5EF4-FFF2-40B4-BE49-F238E27FC236}">
                  <a16:creationId xmlns:a16="http://schemas.microsoft.com/office/drawing/2014/main" id="{C9AE6B39-80D2-4A31-97C0-AA70C24C75CE}"/>
                </a:ext>
              </a:extLst>
            </p:cNvPr>
            <p:cNvSpPr>
              <a:spLocks/>
            </p:cNvSpPr>
            <p:nvPr/>
          </p:nvSpPr>
          <p:spPr bwMode="auto">
            <a:xfrm>
              <a:off x="2068233" y="2362200"/>
              <a:ext cx="2081771" cy="4495800"/>
            </a:xfrm>
            <a:custGeom>
              <a:avLst/>
              <a:gdLst>
                <a:gd name="connsiteX0" fmla="*/ 1041797 w 2081771"/>
                <a:gd name="connsiteY0" fmla="*/ 122 h 4495800"/>
                <a:gd name="connsiteX1" fmla="*/ 1138802 w 2081771"/>
                <a:gd name="connsiteY1" fmla="*/ 111330 h 4495800"/>
                <a:gd name="connsiteX2" fmla="*/ 1138802 w 2081771"/>
                <a:gd name="connsiteY2" fmla="*/ 341159 h 4495800"/>
                <a:gd name="connsiteX3" fmla="*/ 1153725 w 2081771"/>
                <a:gd name="connsiteY3" fmla="*/ 645127 h 4495800"/>
                <a:gd name="connsiteX4" fmla="*/ 1161188 w 2081771"/>
                <a:gd name="connsiteY4" fmla="*/ 1000992 h 4495800"/>
                <a:gd name="connsiteX5" fmla="*/ 1235807 w 2081771"/>
                <a:gd name="connsiteY5" fmla="*/ 1049182 h 4495800"/>
                <a:gd name="connsiteX6" fmla="*/ 1403700 w 2081771"/>
                <a:gd name="connsiteY6" fmla="*/ 615471 h 4495800"/>
                <a:gd name="connsiteX7" fmla="*/ 1496974 w 2081771"/>
                <a:gd name="connsiteY7" fmla="*/ 304090 h 4495800"/>
                <a:gd name="connsiteX8" fmla="*/ 1642482 w 2081771"/>
                <a:gd name="connsiteY8" fmla="*/ 196589 h 4495800"/>
                <a:gd name="connsiteX9" fmla="*/ 1713370 w 2081771"/>
                <a:gd name="connsiteY9" fmla="*/ 307797 h 4495800"/>
                <a:gd name="connsiteX10" fmla="*/ 1620096 w 2081771"/>
                <a:gd name="connsiteY10" fmla="*/ 645127 h 4495800"/>
                <a:gd name="connsiteX11" fmla="*/ 1519360 w 2081771"/>
                <a:gd name="connsiteY11" fmla="*/ 997285 h 4495800"/>
                <a:gd name="connsiteX12" fmla="*/ 1511898 w 2081771"/>
                <a:gd name="connsiteY12" fmla="*/ 1193752 h 4495800"/>
                <a:gd name="connsiteX13" fmla="*/ 1646213 w 2081771"/>
                <a:gd name="connsiteY13" fmla="*/ 1067716 h 4495800"/>
                <a:gd name="connsiteX14" fmla="*/ 1877532 w 2081771"/>
                <a:gd name="connsiteY14" fmla="*/ 737800 h 4495800"/>
                <a:gd name="connsiteX15" fmla="*/ 2041695 w 2081771"/>
                <a:gd name="connsiteY15" fmla="*/ 656248 h 4495800"/>
                <a:gd name="connsiteX16" fmla="*/ 2067811 w 2081771"/>
                <a:gd name="connsiteY16" fmla="*/ 808232 h 4495800"/>
                <a:gd name="connsiteX17" fmla="*/ 1866339 w 2081771"/>
                <a:gd name="connsiteY17" fmla="*/ 1127027 h 4495800"/>
                <a:gd name="connsiteX18" fmla="*/ 1702177 w 2081771"/>
                <a:gd name="connsiteY18" fmla="*/ 1386512 h 4495800"/>
                <a:gd name="connsiteX19" fmla="*/ 1668599 w 2081771"/>
                <a:gd name="connsiteY19" fmla="*/ 1571858 h 4495800"/>
                <a:gd name="connsiteX20" fmla="*/ 1605172 w 2081771"/>
                <a:gd name="connsiteY20" fmla="*/ 1868413 h 4495800"/>
                <a:gd name="connsiteX21" fmla="*/ 1496974 w 2081771"/>
                <a:gd name="connsiteY21" fmla="*/ 2190914 h 4495800"/>
                <a:gd name="connsiteX22" fmla="*/ 1455526 w 2081771"/>
                <a:gd name="connsiteY22" fmla="*/ 2343652 h 4495800"/>
                <a:gd name="connsiteX23" fmla="*/ 1452259 w 2081771"/>
                <a:gd name="connsiteY23" fmla="*/ 2382997 h 4495800"/>
                <a:gd name="connsiteX24" fmla="*/ 1452568 w 2081771"/>
                <a:gd name="connsiteY24" fmla="*/ 2383089 h 4495800"/>
                <a:gd name="connsiteX25" fmla="*/ 1452206 w 2081771"/>
                <a:gd name="connsiteY25" fmla="*/ 2383628 h 4495800"/>
                <a:gd name="connsiteX26" fmla="*/ 1452202 w 2081771"/>
                <a:gd name="connsiteY26" fmla="*/ 2383675 h 4495800"/>
                <a:gd name="connsiteX27" fmla="*/ 1452180 w 2081771"/>
                <a:gd name="connsiteY27" fmla="*/ 2383668 h 4495800"/>
                <a:gd name="connsiteX28" fmla="*/ 1448836 w 2081771"/>
                <a:gd name="connsiteY28" fmla="*/ 2388650 h 4495800"/>
                <a:gd name="connsiteX29" fmla="*/ 1445104 w 2081771"/>
                <a:gd name="connsiteY29" fmla="*/ 2394210 h 4495800"/>
                <a:gd name="connsiteX30" fmla="*/ 1519744 w 2081771"/>
                <a:gd name="connsiteY30" fmla="*/ 3691617 h 4495800"/>
                <a:gd name="connsiteX31" fmla="*/ 1545635 w 2081771"/>
                <a:gd name="connsiteY31" fmla="*/ 4345359 h 4495800"/>
                <a:gd name="connsiteX32" fmla="*/ 1551351 w 2081771"/>
                <a:gd name="connsiteY32" fmla="*/ 4495800 h 4495800"/>
                <a:gd name="connsiteX33" fmla="*/ 638987 w 2081771"/>
                <a:gd name="connsiteY33" fmla="*/ 4495800 h 4495800"/>
                <a:gd name="connsiteX34" fmla="*/ 638987 w 2081771"/>
                <a:gd name="connsiteY34" fmla="*/ 4481181 h 4495800"/>
                <a:gd name="connsiteX35" fmla="*/ 642720 w 2081771"/>
                <a:gd name="connsiteY35" fmla="*/ 4436699 h 4495800"/>
                <a:gd name="connsiteX36" fmla="*/ 646452 w 2081771"/>
                <a:gd name="connsiteY36" fmla="*/ 4403337 h 4495800"/>
                <a:gd name="connsiteX37" fmla="*/ 650184 w 2081771"/>
                <a:gd name="connsiteY37" fmla="*/ 4358855 h 4495800"/>
                <a:gd name="connsiteX38" fmla="*/ 650184 w 2081771"/>
                <a:gd name="connsiteY38" fmla="*/ 4325492 h 4495800"/>
                <a:gd name="connsiteX39" fmla="*/ 653916 w 2081771"/>
                <a:gd name="connsiteY39" fmla="*/ 4281010 h 4495800"/>
                <a:gd name="connsiteX40" fmla="*/ 653916 w 2081771"/>
                <a:gd name="connsiteY40" fmla="*/ 4251355 h 4495800"/>
                <a:gd name="connsiteX41" fmla="*/ 661380 w 2081771"/>
                <a:gd name="connsiteY41" fmla="*/ 4184631 h 4495800"/>
                <a:gd name="connsiteX42" fmla="*/ 661380 w 2081771"/>
                <a:gd name="connsiteY42" fmla="*/ 4180924 h 4495800"/>
                <a:gd name="connsiteX43" fmla="*/ 668844 w 2081771"/>
                <a:gd name="connsiteY43" fmla="*/ 4036356 h 4495800"/>
                <a:gd name="connsiteX44" fmla="*/ 672576 w 2081771"/>
                <a:gd name="connsiteY44" fmla="*/ 3995581 h 4495800"/>
                <a:gd name="connsiteX45" fmla="*/ 672576 w 2081771"/>
                <a:gd name="connsiteY45" fmla="*/ 3969632 h 4495800"/>
                <a:gd name="connsiteX46" fmla="*/ 676308 w 2081771"/>
                <a:gd name="connsiteY46" fmla="*/ 3925150 h 4495800"/>
                <a:gd name="connsiteX47" fmla="*/ 680040 w 2081771"/>
                <a:gd name="connsiteY47" fmla="*/ 3899202 h 4495800"/>
                <a:gd name="connsiteX48" fmla="*/ 680040 w 2081771"/>
                <a:gd name="connsiteY48" fmla="*/ 3869547 h 4495800"/>
                <a:gd name="connsiteX49" fmla="*/ 687504 w 2081771"/>
                <a:gd name="connsiteY49" fmla="*/ 3776875 h 4495800"/>
                <a:gd name="connsiteX50" fmla="*/ 687504 w 2081771"/>
                <a:gd name="connsiteY50" fmla="*/ 3773168 h 4495800"/>
                <a:gd name="connsiteX51" fmla="*/ 691236 w 2081771"/>
                <a:gd name="connsiteY51" fmla="*/ 3728685 h 4495800"/>
                <a:gd name="connsiteX52" fmla="*/ 691236 w 2081771"/>
                <a:gd name="connsiteY52" fmla="*/ 3706444 h 4495800"/>
                <a:gd name="connsiteX53" fmla="*/ 694968 w 2081771"/>
                <a:gd name="connsiteY53" fmla="*/ 3669376 h 4495800"/>
                <a:gd name="connsiteX54" fmla="*/ 694968 w 2081771"/>
                <a:gd name="connsiteY54" fmla="*/ 3643427 h 4495800"/>
                <a:gd name="connsiteX55" fmla="*/ 698700 w 2081771"/>
                <a:gd name="connsiteY55" fmla="*/ 3610065 h 4495800"/>
                <a:gd name="connsiteX56" fmla="*/ 698700 w 2081771"/>
                <a:gd name="connsiteY56" fmla="*/ 3580410 h 4495800"/>
                <a:gd name="connsiteX57" fmla="*/ 702432 w 2081771"/>
                <a:gd name="connsiteY57" fmla="*/ 3550755 h 4495800"/>
                <a:gd name="connsiteX58" fmla="*/ 706164 w 2081771"/>
                <a:gd name="connsiteY58" fmla="*/ 3521101 h 4495800"/>
                <a:gd name="connsiteX59" fmla="*/ 706164 w 2081771"/>
                <a:gd name="connsiteY59" fmla="*/ 3487738 h 4495800"/>
                <a:gd name="connsiteX60" fmla="*/ 709896 w 2081771"/>
                <a:gd name="connsiteY60" fmla="*/ 3461790 h 4495800"/>
                <a:gd name="connsiteX61" fmla="*/ 709896 w 2081771"/>
                <a:gd name="connsiteY61" fmla="*/ 3432135 h 4495800"/>
                <a:gd name="connsiteX62" fmla="*/ 713628 w 2081771"/>
                <a:gd name="connsiteY62" fmla="*/ 3406187 h 4495800"/>
                <a:gd name="connsiteX63" fmla="*/ 713628 w 2081771"/>
                <a:gd name="connsiteY63" fmla="*/ 3372825 h 4495800"/>
                <a:gd name="connsiteX64" fmla="*/ 713628 w 2081771"/>
                <a:gd name="connsiteY64" fmla="*/ 3350584 h 4495800"/>
                <a:gd name="connsiteX65" fmla="*/ 717360 w 2081771"/>
                <a:gd name="connsiteY65" fmla="*/ 3320929 h 4495800"/>
                <a:gd name="connsiteX66" fmla="*/ 717360 w 2081771"/>
                <a:gd name="connsiteY66" fmla="*/ 3294981 h 4495800"/>
                <a:gd name="connsiteX67" fmla="*/ 721092 w 2081771"/>
                <a:gd name="connsiteY67" fmla="*/ 3265326 h 4495800"/>
                <a:gd name="connsiteX68" fmla="*/ 721092 w 2081771"/>
                <a:gd name="connsiteY68" fmla="*/ 3243084 h 4495800"/>
                <a:gd name="connsiteX69" fmla="*/ 724824 w 2081771"/>
                <a:gd name="connsiteY69" fmla="*/ 3213430 h 4495800"/>
                <a:gd name="connsiteX70" fmla="*/ 724824 w 2081771"/>
                <a:gd name="connsiteY70" fmla="*/ 3191188 h 4495800"/>
                <a:gd name="connsiteX71" fmla="*/ 728556 w 2081771"/>
                <a:gd name="connsiteY71" fmla="*/ 3161533 h 4495800"/>
                <a:gd name="connsiteX72" fmla="*/ 728556 w 2081771"/>
                <a:gd name="connsiteY72" fmla="*/ 3139292 h 4495800"/>
                <a:gd name="connsiteX73" fmla="*/ 728556 w 2081771"/>
                <a:gd name="connsiteY73" fmla="*/ 3109637 h 4495800"/>
                <a:gd name="connsiteX74" fmla="*/ 732288 w 2081771"/>
                <a:gd name="connsiteY74" fmla="*/ 3091103 h 4495800"/>
                <a:gd name="connsiteX75" fmla="*/ 732288 w 2081771"/>
                <a:gd name="connsiteY75" fmla="*/ 3061448 h 4495800"/>
                <a:gd name="connsiteX76" fmla="*/ 732288 w 2081771"/>
                <a:gd name="connsiteY76" fmla="*/ 3042913 h 4495800"/>
                <a:gd name="connsiteX77" fmla="*/ 736020 w 2081771"/>
                <a:gd name="connsiteY77" fmla="*/ 3016965 h 4495800"/>
                <a:gd name="connsiteX78" fmla="*/ 736020 w 2081771"/>
                <a:gd name="connsiteY78" fmla="*/ 2998431 h 4495800"/>
                <a:gd name="connsiteX79" fmla="*/ 736020 w 2081771"/>
                <a:gd name="connsiteY79" fmla="*/ 2968776 h 4495800"/>
                <a:gd name="connsiteX80" fmla="*/ 736020 w 2081771"/>
                <a:gd name="connsiteY80" fmla="*/ 2961362 h 4495800"/>
                <a:gd name="connsiteX81" fmla="*/ 739753 w 2081771"/>
                <a:gd name="connsiteY81" fmla="*/ 2898345 h 4495800"/>
                <a:gd name="connsiteX82" fmla="*/ 739753 w 2081771"/>
                <a:gd name="connsiteY82" fmla="*/ 2883518 h 4495800"/>
                <a:gd name="connsiteX83" fmla="*/ 739753 w 2081771"/>
                <a:gd name="connsiteY83" fmla="*/ 2857570 h 4495800"/>
                <a:gd name="connsiteX84" fmla="*/ 743484 w 2081771"/>
                <a:gd name="connsiteY84" fmla="*/ 2842742 h 4495800"/>
                <a:gd name="connsiteX85" fmla="*/ 743484 w 2081771"/>
                <a:gd name="connsiteY85" fmla="*/ 2820501 h 4495800"/>
                <a:gd name="connsiteX86" fmla="*/ 743484 w 2081771"/>
                <a:gd name="connsiteY86" fmla="*/ 2801966 h 4495800"/>
                <a:gd name="connsiteX87" fmla="*/ 743484 w 2081771"/>
                <a:gd name="connsiteY87" fmla="*/ 2779725 h 4495800"/>
                <a:gd name="connsiteX88" fmla="*/ 743484 w 2081771"/>
                <a:gd name="connsiteY88" fmla="*/ 2761191 h 4495800"/>
                <a:gd name="connsiteX89" fmla="*/ 743484 w 2081771"/>
                <a:gd name="connsiteY89" fmla="*/ 2742656 h 4495800"/>
                <a:gd name="connsiteX90" fmla="*/ 747216 w 2081771"/>
                <a:gd name="connsiteY90" fmla="*/ 2724122 h 4495800"/>
                <a:gd name="connsiteX91" fmla="*/ 743484 w 2081771"/>
                <a:gd name="connsiteY91" fmla="*/ 2601795 h 4495800"/>
                <a:gd name="connsiteX92" fmla="*/ 743484 w 2081771"/>
                <a:gd name="connsiteY92" fmla="*/ 2586968 h 4495800"/>
                <a:gd name="connsiteX93" fmla="*/ 743484 w 2081771"/>
                <a:gd name="connsiteY93" fmla="*/ 2568433 h 4495800"/>
                <a:gd name="connsiteX94" fmla="*/ 743484 w 2081771"/>
                <a:gd name="connsiteY94" fmla="*/ 2557313 h 4495800"/>
                <a:gd name="connsiteX95" fmla="*/ 743484 w 2081771"/>
                <a:gd name="connsiteY95" fmla="*/ 2538779 h 4495800"/>
                <a:gd name="connsiteX96" fmla="*/ 743484 w 2081771"/>
                <a:gd name="connsiteY96" fmla="*/ 2523951 h 4495800"/>
                <a:gd name="connsiteX97" fmla="*/ 743484 w 2081771"/>
                <a:gd name="connsiteY97" fmla="*/ 2509123 h 4495800"/>
                <a:gd name="connsiteX98" fmla="*/ 743484 w 2081771"/>
                <a:gd name="connsiteY98" fmla="*/ 2498003 h 4495800"/>
                <a:gd name="connsiteX99" fmla="*/ 739753 w 2081771"/>
                <a:gd name="connsiteY99" fmla="*/ 2483175 h 4495800"/>
                <a:gd name="connsiteX100" fmla="*/ 739753 w 2081771"/>
                <a:gd name="connsiteY100" fmla="*/ 2472054 h 4495800"/>
                <a:gd name="connsiteX101" fmla="*/ 739753 w 2081771"/>
                <a:gd name="connsiteY101" fmla="*/ 2457227 h 4495800"/>
                <a:gd name="connsiteX102" fmla="*/ 739753 w 2081771"/>
                <a:gd name="connsiteY102" fmla="*/ 2446106 h 4495800"/>
                <a:gd name="connsiteX103" fmla="*/ 736020 w 2081771"/>
                <a:gd name="connsiteY103" fmla="*/ 2431279 h 4495800"/>
                <a:gd name="connsiteX104" fmla="*/ 736020 w 2081771"/>
                <a:gd name="connsiteY104" fmla="*/ 2420158 h 4495800"/>
                <a:gd name="connsiteX105" fmla="*/ 736020 w 2081771"/>
                <a:gd name="connsiteY105" fmla="*/ 2409038 h 4495800"/>
                <a:gd name="connsiteX106" fmla="*/ 732288 w 2081771"/>
                <a:gd name="connsiteY106" fmla="*/ 2397917 h 4495800"/>
                <a:gd name="connsiteX107" fmla="*/ 732288 w 2081771"/>
                <a:gd name="connsiteY107" fmla="*/ 2386797 h 4495800"/>
                <a:gd name="connsiteX108" fmla="*/ 728556 w 2081771"/>
                <a:gd name="connsiteY108" fmla="*/ 2375676 h 4495800"/>
                <a:gd name="connsiteX109" fmla="*/ 728556 w 2081771"/>
                <a:gd name="connsiteY109" fmla="*/ 2364555 h 4495800"/>
                <a:gd name="connsiteX110" fmla="*/ 728556 w 2081771"/>
                <a:gd name="connsiteY110" fmla="*/ 2357141 h 4495800"/>
                <a:gd name="connsiteX111" fmla="*/ 724824 w 2081771"/>
                <a:gd name="connsiteY111" fmla="*/ 2346021 h 4495800"/>
                <a:gd name="connsiteX112" fmla="*/ 724824 w 2081771"/>
                <a:gd name="connsiteY112" fmla="*/ 2338607 h 4495800"/>
                <a:gd name="connsiteX113" fmla="*/ 721092 w 2081771"/>
                <a:gd name="connsiteY113" fmla="*/ 2327486 h 4495800"/>
                <a:gd name="connsiteX114" fmla="*/ 721092 w 2081771"/>
                <a:gd name="connsiteY114" fmla="*/ 2320073 h 4495800"/>
                <a:gd name="connsiteX115" fmla="*/ 717827 w 2081771"/>
                <a:gd name="connsiteY115" fmla="*/ 2314976 h 4495800"/>
                <a:gd name="connsiteX116" fmla="*/ 717478 w 2081771"/>
                <a:gd name="connsiteY116" fmla="*/ 2313243 h 4495800"/>
                <a:gd name="connsiteX117" fmla="*/ 717203 w 2081771"/>
                <a:gd name="connsiteY117" fmla="*/ 2313243 h 4495800"/>
                <a:gd name="connsiteX118" fmla="*/ 702279 w 2081771"/>
                <a:gd name="connsiteY118" fmla="*/ 2268760 h 4495800"/>
                <a:gd name="connsiteX119" fmla="*/ 519462 w 2081771"/>
                <a:gd name="connsiteY119" fmla="*/ 2061172 h 4495800"/>
                <a:gd name="connsiteX120" fmla="*/ 317990 w 2081771"/>
                <a:gd name="connsiteY120" fmla="*/ 1790567 h 4495800"/>
                <a:gd name="connsiteX121" fmla="*/ 235909 w 2081771"/>
                <a:gd name="connsiteY121" fmla="*/ 1575565 h 4495800"/>
                <a:gd name="connsiteX122" fmla="*/ 64284 w 2081771"/>
                <a:gd name="connsiteY122" fmla="*/ 1260477 h 4495800"/>
                <a:gd name="connsiteX123" fmla="*/ 800 w 2081771"/>
                <a:gd name="connsiteY123" fmla="*/ 1154656 h 4495800"/>
                <a:gd name="connsiteX124" fmla="*/ 804 w 2081771"/>
                <a:gd name="connsiteY124" fmla="*/ 1154647 h 4495800"/>
                <a:gd name="connsiteX125" fmla="*/ 800 w 2081771"/>
                <a:gd name="connsiteY125" fmla="*/ 1154423 h 4495800"/>
                <a:gd name="connsiteX126" fmla="*/ 26975 w 2081771"/>
                <a:gd name="connsiteY126" fmla="*/ 1119389 h 4495800"/>
                <a:gd name="connsiteX127" fmla="*/ 254565 w 2081771"/>
                <a:gd name="connsiteY127" fmla="*/ 1156449 h 4495800"/>
                <a:gd name="connsiteX128" fmla="*/ 459770 w 2081771"/>
                <a:gd name="connsiteY128" fmla="*/ 1419575 h 4495800"/>
                <a:gd name="connsiteX129" fmla="*/ 459770 w 2081771"/>
                <a:gd name="connsiteY129" fmla="*/ 1419879 h 4495800"/>
                <a:gd name="connsiteX130" fmla="*/ 478057 w 2081771"/>
                <a:gd name="connsiteY130" fmla="*/ 1447090 h 4495800"/>
                <a:gd name="connsiteX131" fmla="*/ 489264 w 2081771"/>
                <a:gd name="connsiteY131" fmla="*/ 1462613 h 4495800"/>
                <a:gd name="connsiteX132" fmla="*/ 497080 w 2081771"/>
                <a:gd name="connsiteY132" fmla="*/ 1471460 h 4495800"/>
                <a:gd name="connsiteX133" fmla="*/ 500553 w 2081771"/>
                <a:gd name="connsiteY133" fmla="*/ 1476419 h 4495800"/>
                <a:gd name="connsiteX134" fmla="*/ 508692 w 2081771"/>
                <a:gd name="connsiteY134" fmla="*/ 1485361 h 4495800"/>
                <a:gd name="connsiteX135" fmla="*/ 579158 w 2081771"/>
                <a:gd name="connsiteY135" fmla="*/ 1419874 h 4495800"/>
                <a:gd name="connsiteX136" fmla="*/ 500807 w 2081771"/>
                <a:gd name="connsiteY136" fmla="*/ 856422 h 4495800"/>
                <a:gd name="connsiteX137" fmla="*/ 392609 w 2081771"/>
                <a:gd name="connsiteY137" fmla="*/ 407884 h 4495800"/>
                <a:gd name="connsiteX138" fmla="*/ 459766 w 2081771"/>
                <a:gd name="connsiteY138" fmla="*/ 185468 h 4495800"/>
                <a:gd name="connsiteX139" fmla="*/ 638853 w 2081771"/>
                <a:gd name="connsiteY139" fmla="*/ 433832 h 4495800"/>
                <a:gd name="connsiteX140" fmla="*/ 713472 w 2081771"/>
                <a:gd name="connsiteY140" fmla="*/ 682196 h 4495800"/>
                <a:gd name="connsiteX141" fmla="*/ 866441 w 2081771"/>
                <a:gd name="connsiteY141" fmla="*/ 1030647 h 4495800"/>
                <a:gd name="connsiteX142" fmla="*/ 896289 w 2081771"/>
                <a:gd name="connsiteY142" fmla="*/ 708145 h 4495800"/>
                <a:gd name="connsiteX143" fmla="*/ 911213 w 2081771"/>
                <a:gd name="connsiteY143" fmla="*/ 381936 h 4495800"/>
                <a:gd name="connsiteX144" fmla="*/ 922406 w 2081771"/>
                <a:gd name="connsiteY144" fmla="*/ 144692 h 4495800"/>
                <a:gd name="connsiteX145" fmla="*/ 1041797 w 2081771"/>
                <a:gd name="connsiteY145" fmla="*/ 122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081771" h="4495800">
                  <a:moveTo>
                    <a:pt x="1041797" y="122"/>
                  </a:moveTo>
                  <a:cubicBezTo>
                    <a:pt x="1131340" y="3829"/>
                    <a:pt x="1138802" y="74261"/>
                    <a:pt x="1138802" y="111330"/>
                  </a:cubicBezTo>
                  <a:cubicBezTo>
                    <a:pt x="1142533" y="144692"/>
                    <a:pt x="1138802" y="281848"/>
                    <a:pt x="1138802" y="341159"/>
                  </a:cubicBezTo>
                  <a:cubicBezTo>
                    <a:pt x="1142533" y="396763"/>
                    <a:pt x="1149995" y="556161"/>
                    <a:pt x="1153725" y="645127"/>
                  </a:cubicBezTo>
                  <a:cubicBezTo>
                    <a:pt x="1161188" y="734093"/>
                    <a:pt x="1164918" y="937974"/>
                    <a:pt x="1161188" y="1000992"/>
                  </a:cubicBezTo>
                  <a:cubicBezTo>
                    <a:pt x="1157457" y="1067716"/>
                    <a:pt x="1213421" y="1093665"/>
                    <a:pt x="1235807" y="1049182"/>
                  </a:cubicBezTo>
                  <a:cubicBezTo>
                    <a:pt x="1261924" y="1004699"/>
                    <a:pt x="1385045" y="682196"/>
                    <a:pt x="1403700" y="615471"/>
                  </a:cubicBezTo>
                  <a:cubicBezTo>
                    <a:pt x="1422355" y="552454"/>
                    <a:pt x="1455934" y="411591"/>
                    <a:pt x="1496974" y="304090"/>
                  </a:cubicBezTo>
                  <a:cubicBezTo>
                    <a:pt x="1534284" y="196589"/>
                    <a:pt x="1590248" y="174348"/>
                    <a:pt x="1642482" y="196589"/>
                  </a:cubicBezTo>
                  <a:cubicBezTo>
                    <a:pt x="1694715" y="215124"/>
                    <a:pt x="1717101" y="263314"/>
                    <a:pt x="1713370" y="307797"/>
                  </a:cubicBezTo>
                  <a:cubicBezTo>
                    <a:pt x="1705908" y="352280"/>
                    <a:pt x="1635020" y="559868"/>
                    <a:pt x="1620096" y="645127"/>
                  </a:cubicBezTo>
                  <a:cubicBezTo>
                    <a:pt x="1601441" y="734093"/>
                    <a:pt x="1549208" y="919439"/>
                    <a:pt x="1519360" y="997285"/>
                  </a:cubicBezTo>
                  <a:cubicBezTo>
                    <a:pt x="1493243" y="1075130"/>
                    <a:pt x="1482051" y="1178924"/>
                    <a:pt x="1511898" y="1193752"/>
                  </a:cubicBezTo>
                  <a:cubicBezTo>
                    <a:pt x="1541746" y="1212287"/>
                    <a:pt x="1597710" y="1127027"/>
                    <a:pt x="1646213" y="1067716"/>
                  </a:cubicBezTo>
                  <a:cubicBezTo>
                    <a:pt x="1694715" y="1008405"/>
                    <a:pt x="1817837" y="837888"/>
                    <a:pt x="1877532" y="737800"/>
                  </a:cubicBezTo>
                  <a:cubicBezTo>
                    <a:pt x="1937228" y="641420"/>
                    <a:pt x="2004385" y="637713"/>
                    <a:pt x="2041695" y="656248"/>
                  </a:cubicBezTo>
                  <a:cubicBezTo>
                    <a:pt x="2075273" y="674782"/>
                    <a:pt x="2097659" y="730386"/>
                    <a:pt x="2067811" y="808232"/>
                  </a:cubicBezTo>
                  <a:cubicBezTo>
                    <a:pt x="2034233" y="889784"/>
                    <a:pt x="1911111" y="1064010"/>
                    <a:pt x="1866339" y="1127027"/>
                  </a:cubicBezTo>
                  <a:cubicBezTo>
                    <a:pt x="1821568" y="1193752"/>
                    <a:pt x="1702177" y="1386512"/>
                    <a:pt x="1702177" y="1386512"/>
                  </a:cubicBezTo>
                  <a:cubicBezTo>
                    <a:pt x="1702177" y="1386512"/>
                    <a:pt x="1690984" y="1486599"/>
                    <a:pt x="1668599" y="1571858"/>
                  </a:cubicBezTo>
                  <a:cubicBezTo>
                    <a:pt x="1653675" y="1631169"/>
                    <a:pt x="1620096" y="1790567"/>
                    <a:pt x="1605172" y="1868413"/>
                  </a:cubicBezTo>
                  <a:cubicBezTo>
                    <a:pt x="1590248" y="1946257"/>
                    <a:pt x="1523091" y="2124190"/>
                    <a:pt x="1496974" y="2190914"/>
                  </a:cubicBezTo>
                  <a:cubicBezTo>
                    <a:pt x="1477387" y="2238178"/>
                    <a:pt x="1461996" y="2297952"/>
                    <a:pt x="1455526" y="2343652"/>
                  </a:cubicBezTo>
                  <a:lnTo>
                    <a:pt x="1452259" y="2382997"/>
                  </a:lnTo>
                  <a:lnTo>
                    <a:pt x="1452568" y="2383089"/>
                  </a:lnTo>
                  <a:lnTo>
                    <a:pt x="1452206" y="2383628"/>
                  </a:lnTo>
                  <a:lnTo>
                    <a:pt x="1452202" y="2383675"/>
                  </a:lnTo>
                  <a:lnTo>
                    <a:pt x="1452180" y="2383668"/>
                  </a:lnTo>
                  <a:lnTo>
                    <a:pt x="1448836" y="2388650"/>
                  </a:lnTo>
                  <a:cubicBezTo>
                    <a:pt x="1446970" y="2390504"/>
                    <a:pt x="1445104" y="2392357"/>
                    <a:pt x="1445104" y="2394210"/>
                  </a:cubicBezTo>
                  <a:cubicBezTo>
                    <a:pt x="1445104" y="2409038"/>
                    <a:pt x="1493620" y="3176361"/>
                    <a:pt x="1519744" y="3691617"/>
                  </a:cubicBezTo>
                  <a:cubicBezTo>
                    <a:pt x="1527208" y="3872327"/>
                    <a:pt x="1536072" y="4095667"/>
                    <a:pt x="1545635" y="4345359"/>
                  </a:cubicBezTo>
                  <a:lnTo>
                    <a:pt x="1551351" y="4495800"/>
                  </a:lnTo>
                  <a:lnTo>
                    <a:pt x="638987" y="4495800"/>
                  </a:lnTo>
                  <a:lnTo>
                    <a:pt x="638987" y="4481181"/>
                  </a:lnTo>
                  <a:cubicBezTo>
                    <a:pt x="642720" y="4466354"/>
                    <a:pt x="642720" y="4451526"/>
                    <a:pt x="642720" y="4436699"/>
                  </a:cubicBezTo>
                  <a:cubicBezTo>
                    <a:pt x="642720" y="4425578"/>
                    <a:pt x="646452" y="4414458"/>
                    <a:pt x="646452" y="4403337"/>
                  </a:cubicBezTo>
                  <a:cubicBezTo>
                    <a:pt x="646452" y="4388509"/>
                    <a:pt x="646452" y="4373682"/>
                    <a:pt x="650184" y="4358855"/>
                  </a:cubicBezTo>
                  <a:cubicBezTo>
                    <a:pt x="650184" y="4347733"/>
                    <a:pt x="650184" y="4336613"/>
                    <a:pt x="650184" y="4325492"/>
                  </a:cubicBezTo>
                  <a:cubicBezTo>
                    <a:pt x="650184" y="4310665"/>
                    <a:pt x="653916" y="4295837"/>
                    <a:pt x="653916" y="4281010"/>
                  </a:cubicBezTo>
                  <a:cubicBezTo>
                    <a:pt x="653916" y="4273596"/>
                    <a:pt x="653916" y="4262476"/>
                    <a:pt x="653916" y="4251355"/>
                  </a:cubicBezTo>
                  <a:cubicBezTo>
                    <a:pt x="657648" y="4229114"/>
                    <a:pt x="657648" y="4206872"/>
                    <a:pt x="661380" y="4184631"/>
                  </a:cubicBezTo>
                  <a:cubicBezTo>
                    <a:pt x="661380" y="4180924"/>
                    <a:pt x="661380" y="4180924"/>
                    <a:pt x="661380" y="4180924"/>
                  </a:cubicBezTo>
                  <a:cubicBezTo>
                    <a:pt x="665112" y="4132735"/>
                    <a:pt x="665112" y="4084545"/>
                    <a:pt x="668844" y="4036356"/>
                  </a:cubicBezTo>
                  <a:cubicBezTo>
                    <a:pt x="668844" y="4021529"/>
                    <a:pt x="672576" y="4010408"/>
                    <a:pt x="672576" y="3995581"/>
                  </a:cubicBezTo>
                  <a:cubicBezTo>
                    <a:pt x="672576" y="3988167"/>
                    <a:pt x="672576" y="3977046"/>
                    <a:pt x="672576" y="3969632"/>
                  </a:cubicBezTo>
                  <a:cubicBezTo>
                    <a:pt x="676308" y="3954805"/>
                    <a:pt x="676308" y="3939977"/>
                    <a:pt x="676308" y="3925150"/>
                  </a:cubicBezTo>
                  <a:cubicBezTo>
                    <a:pt x="676308" y="3914029"/>
                    <a:pt x="680040" y="3906615"/>
                    <a:pt x="680040" y="3899202"/>
                  </a:cubicBezTo>
                  <a:cubicBezTo>
                    <a:pt x="680040" y="3888081"/>
                    <a:pt x="680040" y="3880667"/>
                    <a:pt x="680040" y="3869547"/>
                  </a:cubicBezTo>
                  <a:cubicBezTo>
                    <a:pt x="683772" y="3839892"/>
                    <a:pt x="683772" y="3810236"/>
                    <a:pt x="687504" y="3776875"/>
                  </a:cubicBezTo>
                  <a:cubicBezTo>
                    <a:pt x="687504" y="3776875"/>
                    <a:pt x="687504" y="3776875"/>
                    <a:pt x="687504" y="3773168"/>
                  </a:cubicBezTo>
                  <a:cubicBezTo>
                    <a:pt x="687504" y="3758340"/>
                    <a:pt x="691236" y="3743513"/>
                    <a:pt x="691236" y="3728685"/>
                  </a:cubicBezTo>
                  <a:cubicBezTo>
                    <a:pt x="691236" y="3721272"/>
                    <a:pt x="691236" y="3713858"/>
                    <a:pt x="691236" y="3706444"/>
                  </a:cubicBezTo>
                  <a:cubicBezTo>
                    <a:pt x="691236" y="3695324"/>
                    <a:pt x="694968" y="3684203"/>
                    <a:pt x="694968" y="3669376"/>
                  </a:cubicBezTo>
                  <a:cubicBezTo>
                    <a:pt x="694968" y="3661961"/>
                    <a:pt x="694968" y="3650841"/>
                    <a:pt x="694968" y="3643427"/>
                  </a:cubicBezTo>
                  <a:cubicBezTo>
                    <a:pt x="698700" y="3632306"/>
                    <a:pt x="698700" y="3621186"/>
                    <a:pt x="698700" y="3610065"/>
                  </a:cubicBezTo>
                  <a:cubicBezTo>
                    <a:pt x="698700" y="3598945"/>
                    <a:pt x="698700" y="3591531"/>
                    <a:pt x="698700" y="3580410"/>
                  </a:cubicBezTo>
                  <a:cubicBezTo>
                    <a:pt x="702432" y="3569290"/>
                    <a:pt x="702432" y="3558169"/>
                    <a:pt x="702432" y="3550755"/>
                  </a:cubicBezTo>
                  <a:cubicBezTo>
                    <a:pt x="702432" y="3539634"/>
                    <a:pt x="702432" y="3532221"/>
                    <a:pt x="706164" y="3521101"/>
                  </a:cubicBezTo>
                  <a:cubicBezTo>
                    <a:pt x="706164" y="3509980"/>
                    <a:pt x="706164" y="3498859"/>
                    <a:pt x="706164" y="3487738"/>
                  </a:cubicBezTo>
                  <a:cubicBezTo>
                    <a:pt x="706164" y="3480325"/>
                    <a:pt x="706164" y="3472911"/>
                    <a:pt x="709896" y="3461790"/>
                  </a:cubicBezTo>
                  <a:cubicBezTo>
                    <a:pt x="709896" y="3450670"/>
                    <a:pt x="709896" y="3439549"/>
                    <a:pt x="709896" y="3432135"/>
                  </a:cubicBezTo>
                  <a:cubicBezTo>
                    <a:pt x="709896" y="3421015"/>
                    <a:pt x="709896" y="3413601"/>
                    <a:pt x="713628" y="3406187"/>
                  </a:cubicBezTo>
                  <a:cubicBezTo>
                    <a:pt x="713628" y="3395067"/>
                    <a:pt x="713628" y="3383946"/>
                    <a:pt x="713628" y="3372825"/>
                  </a:cubicBezTo>
                  <a:cubicBezTo>
                    <a:pt x="713628" y="3365411"/>
                    <a:pt x="713628" y="3357998"/>
                    <a:pt x="713628" y="3350584"/>
                  </a:cubicBezTo>
                  <a:cubicBezTo>
                    <a:pt x="717360" y="3339463"/>
                    <a:pt x="717360" y="3328343"/>
                    <a:pt x="717360" y="3320929"/>
                  </a:cubicBezTo>
                  <a:cubicBezTo>
                    <a:pt x="717360" y="3309808"/>
                    <a:pt x="717360" y="3302395"/>
                    <a:pt x="717360" y="3294981"/>
                  </a:cubicBezTo>
                  <a:cubicBezTo>
                    <a:pt x="721092" y="3283860"/>
                    <a:pt x="721092" y="3276447"/>
                    <a:pt x="721092" y="3265326"/>
                  </a:cubicBezTo>
                  <a:cubicBezTo>
                    <a:pt x="721092" y="3257912"/>
                    <a:pt x="721092" y="3250499"/>
                    <a:pt x="721092" y="3243084"/>
                  </a:cubicBezTo>
                  <a:cubicBezTo>
                    <a:pt x="721092" y="3231964"/>
                    <a:pt x="724824" y="3220843"/>
                    <a:pt x="724824" y="3213430"/>
                  </a:cubicBezTo>
                  <a:cubicBezTo>
                    <a:pt x="724824" y="3206016"/>
                    <a:pt x="724824" y="3198602"/>
                    <a:pt x="724824" y="3191188"/>
                  </a:cubicBezTo>
                  <a:cubicBezTo>
                    <a:pt x="724824" y="3180068"/>
                    <a:pt x="724824" y="3168947"/>
                    <a:pt x="728556" y="3161533"/>
                  </a:cubicBezTo>
                  <a:cubicBezTo>
                    <a:pt x="728556" y="3154120"/>
                    <a:pt x="728556" y="3146706"/>
                    <a:pt x="728556" y="3139292"/>
                  </a:cubicBezTo>
                  <a:cubicBezTo>
                    <a:pt x="728556" y="3128172"/>
                    <a:pt x="728556" y="3120758"/>
                    <a:pt x="728556" y="3109637"/>
                  </a:cubicBezTo>
                  <a:cubicBezTo>
                    <a:pt x="728556" y="3105930"/>
                    <a:pt x="728556" y="3098516"/>
                    <a:pt x="732288" y="3091103"/>
                  </a:cubicBezTo>
                  <a:cubicBezTo>
                    <a:pt x="732288" y="3079982"/>
                    <a:pt x="732288" y="3072568"/>
                    <a:pt x="732288" y="3061448"/>
                  </a:cubicBezTo>
                  <a:cubicBezTo>
                    <a:pt x="732288" y="3057741"/>
                    <a:pt x="732288" y="3050327"/>
                    <a:pt x="732288" y="3042913"/>
                  </a:cubicBezTo>
                  <a:cubicBezTo>
                    <a:pt x="732288" y="3031793"/>
                    <a:pt x="732288" y="3024379"/>
                    <a:pt x="736020" y="3016965"/>
                  </a:cubicBezTo>
                  <a:cubicBezTo>
                    <a:pt x="736020" y="3009552"/>
                    <a:pt x="736020" y="3002138"/>
                    <a:pt x="736020" y="2998431"/>
                  </a:cubicBezTo>
                  <a:cubicBezTo>
                    <a:pt x="736020" y="2987310"/>
                    <a:pt x="736020" y="2979897"/>
                    <a:pt x="736020" y="2968776"/>
                  </a:cubicBezTo>
                  <a:cubicBezTo>
                    <a:pt x="736020" y="2965069"/>
                    <a:pt x="736020" y="2961362"/>
                    <a:pt x="736020" y="2961362"/>
                  </a:cubicBezTo>
                  <a:cubicBezTo>
                    <a:pt x="739753" y="2939121"/>
                    <a:pt x="739753" y="2916879"/>
                    <a:pt x="739753" y="2898345"/>
                  </a:cubicBezTo>
                  <a:cubicBezTo>
                    <a:pt x="739753" y="2890931"/>
                    <a:pt x="739753" y="2887225"/>
                    <a:pt x="739753" y="2883518"/>
                  </a:cubicBezTo>
                  <a:cubicBezTo>
                    <a:pt x="739753" y="2876104"/>
                    <a:pt x="739753" y="2868690"/>
                    <a:pt x="739753" y="2857570"/>
                  </a:cubicBezTo>
                  <a:cubicBezTo>
                    <a:pt x="739753" y="2853863"/>
                    <a:pt x="739753" y="2846449"/>
                    <a:pt x="743484" y="2842742"/>
                  </a:cubicBezTo>
                  <a:cubicBezTo>
                    <a:pt x="743484" y="2835329"/>
                    <a:pt x="743484" y="2827915"/>
                    <a:pt x="743484" y="2820501"/>
                  </a:cubicBezTo>
                  <a:cubicBezTo>
                    <a:pt x="743484" y="2813087"/>
                    <a:pt x="743484" y="2805674"/>
                    <a:pt x="743484" y="2801966"/>
                  </a:cubicBezTo>
                  <a:cubicBezTo>
                    <a:pt x="743484" y="2794553"/>
                    <a:pt x="743484" y="2787139"/>
                    <a:pt x="743484" y="2779725"/>
                  </a:cubicBezTo>
                  <a:cubicBezTo>
                    <a:pt x="743484" y="2772311"/>
                    <a:pt x="743484" y="2768605"/>
                    <a:pt x="743484" y="2761191"/>
                  </a:cubicBezTo>
                  <a:cubicBezTo>
                    <a:pt x="743484" y="2753777"/>
                    <a:pt x="743484" y="2750070"/>
                    <a:pt x="743484" y="2742656"/>
                  </a:cubicBezTo>
                  <a:cubicBezTo>
                    <a:pt x="743484" y="2735243"/>
                    <a:pt x="747216" y="2731536"/>
                    <a:pt x="747216" y="2724122"/>
                  </a:cubicBezTo>
                  <a:cubicBezTo>
                    <a:pt x="747216" y="2716708"/>
                    <a:pt x="743484" y="2609209"/>
                    <a:pt x="743484" y="2601795"/>
                  </a:cubicBezTo>
                  <a:cubicBezTo>
                    <a:pt x="743484" y="2598088"/>
                    <a:pt x="743484" y="2590675"/>
                    <a:pt x="743484" y="2586968"/>
                  </a:cubicBezTo>
                  <a:cubicBezTo>
                    <a:pt x="743484" y="2579554"/>
                    <a:pt x="743484" y="2575847"/>
                    <a:pt x="743484" y="2568433"/>
                  </a:cubicBezTo>
                  <a:cubicBezTo>
                    <a:pt x="743484" y="2564727"/>
                    <a:pt x="743484" y="2561020"/>
                    <a:pt x="743484" y="2557313"/>
                  </a:cubicBezTo>
                  <a:cubicBezTo>
                    <a:pt x="743484" y="2549899"/>
                    <a:pt x="743484" y="2546192"/>
                    <a:pt x="743484" y="2538779"/>
                  </a:cubicBezTo>
                  <a:cubicBezTo>
                    <a:pt x="743484" y="2535072"/>
                    <a:pt x="743484" y="2531365"/>
                    <a:pt x="743484" y="2523951"/>
                  </a:cubicBezTo>
                  <a:cubicBezTo>
                    <a:pt x="743484" y="2520244"/>
                    <a:pt x="743484" y="2516537"/>
                    <a:pt x="743484" y="2509123"/>
                  </a:cubicBezTo>
                  <a:cubicBezTo>
                    <a:pt x="743484" y="2505416"/>
                    <a:pt x="743484" y="2501709"/>
                    <a:pt x="743484" y="2498003"/>
                  </a:cubicBezTo>
                  <a:cubicBezTo>
                    <a:pt x="743484" y="2494296"/>
                    <a:pt x="739753" y="2486882"/>
                    <a:pt x="739753" y="2483175"/>
                  </a:cubicBezTo>
                  <a:cubicBezTo>
                    <a:pt x="739753" y="2479468"/>
                    <a:pt x="739753" y="2475761"/>
                    <a:pt x="739753" y="2472054"/>
                  </a:cubicBezTo>
                  <a:cubicBezTo>
                    <a:pt x="739753" y="2464641"/>
                    <a:pt x="739753" y="2460934"/>
                    <a:pt x="739753" y="2457227"/>
                  </a:cubicBezTo>
                  <a:cubicBezTo>
                    <a:pt x="739753" y="2453520"/>
                    <a:pt x="739753" y="2449813"/>
                    <a:pt x="739753" y="2446106"/>
                  </a:cubicBezTo>
                  <a:cubicBezTo>
                    <a:pt x="739753" y="2442400"/>
                    <a:pt x="736020" y="2434986"/>
                    <a:pt x="736020" y="2431279"/>
                  </a:cubicBezTo>
                  <a:cubicBezTo>
                    <a:pt x="736020" y="2427572"/>
                    <a:pt x="736020" y="2423865"/>
                    <a:pt x="736020" y="2420158"/>
                  </a:cubicBezTo>
                  <a:cubicBezTo>
                    <a:pt x="736020" y="2416452"/>
                    <a:pt x="736020" y="2412745"/>
                    <a:pt x="736020" y="2409038"/>
                  </a:cubicBezTo>
                  <a:cubicBezTo>
                    <a:pt x="736020" y="2405331"/>
                    <a:pt x="732288" y="2401624"/>
                    <a:pt x="732288" y="2397917"/>
                  </a:cubicBezTo>
                  <a:cubicBezTo>
                    <a:pt x="732288" y="2394210"/>
                    <a:pt x="732288" y="2390504"/>
                    <a:pt x="732288" y="2386797"/>
                  </a:cubicBezTo>
                  <a:cubicBezTo>
                    <a:pt x="732288" y="2383089"/>
                    <a:pt x="732288" y="2379382"/>
                    <a:pt x="728556" y="2375676"/>
                  </a:cubicBezTo>
                  <a:cubicBezTo>
                    <a:pt x="728556" y="2371969"/>
                    <a:pt x="728556" y="2368262"/>
                    <a:pt x="728556" y="2364555"/>
                  </a:cubicBezTo>
                  <a:cubicBezTo>
                    <a:pt x="728556" y="2360848"/>
                    <a:pt x="728556" y="2360848"/>
                    <a:pt x="728556" y="2357141"/>
                  </a:cubicBezTo>
                  <a:cubicBezTo>
                    <a:pt x="724824" y="2353434"/>
                    <a:pt x="724824" y="2349728"/>
                    <a:pt x="724824" y="2346021"/>
                  </a:cubicBezTo>
                  <a:cubicBezTo>
                    <a:pt x="724824" y="2342314"/>
                    <a:pt x="724824" y="2338607"/>
                    <a:pt x="724824" y="2338607"/>
                  </a:cubicBezTo>
                  <a:cubicBezTo>
                    <a:pt x="721092" y="2334900"/>
                    <a:pt x="721092" y="2331193"/>
                    <a:pt x="721092" y="2327486"/>
                  </a:cubicBezTo>
                  <a:cubicBezTo>
                    <a:pt x="721092" y="2323779"/>
                    <a:pt x="721092" y="2323779"/>
                    <a:pt x="721092" y="2320073"/>
                  </a:cubicBezTo>
                  <a:cubicBezTo>
                    <a:pt x="719226" y="2318220"/>
                    <a:pt x="718293" y="2316366"/>
                    <a:pt x="717827" y="2314976"/>
                  </a:cubicBezTo>
                  <a:lnTo>
                    <a:pt x="717478" y="2313243"/>
                  </a:lnTo>
                  <a:lnTo>
                    <a:pt x="717203" y="2313243"/>
                  </a:lnTo>
                  <a:cubicBezTo>
                    <a:pt x="713472" y="2294709"/>
                    <a:pt x="706010" y="2279881"/>
                    <a:pt x="702279" y="2268760"/>
                  </a:cubicBezTo>
                  <a:cubicBezTo>
                    <a:pt x="679893" y="2224277"/>
                    <a:pt x="564233" y="2127897"/>
                    <a:pt x="519462" y="2061172"/>
                  </a:cubicBezTo>
                  <a:cubicBezTo>
                    <a:pt x="474691" y="1998155"/>
                    <a:pt x="366492" y="1886947"/>
                    <a:pt x="317990" y="1790567"/>
                  </a:cubicBezTo>
                  <a:cubicBezTo>
                    <a:pt x="291873" y="1738670"/>
                    <a:pt x="284411" y="1634876"/>
                    <a:pt x="235909" y="1575565"/>
                  </a:cubicBezTo>
                  <a:cubicBezTo>
                    <a:pt x="187407" y="1512548"/>
                    <a:pt x="101594" y="1323495"/>
                    <a:pt x="64284" y="1260477"/>
                  </a:cubicBezTo>
                  <a:cubicBezTo>
                    <a:pt x="36303" y="1213213"/>
                    <a:pt x="-6371" y="1186801"/>
                    <a:pt x="800" y="1154656"/>
                  </a:cubicBezTo>
                  <a:lnTo>
                    <a:pt x="804" y="1154647"/>
                  </a:lnTo>
                  <a:lnTo>
                    <a:pt x="800" y="1154423"/>
                  </a:lnTo>
                  <a:cubicBezTo>
                    <a:pt x="3190" y="1143710"/>
                    <a:pt x="11119" y="1132360"/>
                    <a:pt x="26975" y="1119389"/>
                  </a:cubicBezTo>
                  <a:cubicBezTo>
                    <a:pt x="90402" y="1067505"/>
                    <a:pt x="198601" y="1115683"/>
                    <a:pt x="254565" y="1156449"/>
                  </a:cubicBezTo>
                  <a:cubicBezTo>
                    <a:pt x="344109" y="1219451"/>
                    <a:pt x="403805" y="1345455"/>
                    <a:pt x="459770" y="1419575"/>
                  </a:cubicBezTo>
                  <a:lnTo>
                    <a:pt x="459770" y="1419879"/>
                  </a:lnTo>
                  <a:lnTo>
                    <a:pt x="478057" y="1447090"/>
                  </a:lnTo>
                  <a:lnTo>
                    <a:pt x="489264" y="1462613"/>
                  </a:lnTo>
                  <a:lnTo>
                    <a:pt x="497080" y="1471460"/>
                  </a:lnTo>
                  <a:lnTo>
                    <a:pt x="500553" y="1476419"/>
                  </a:lnTo>
                  <a:lnTo>
                    <a:pt x="508692" y="1485361"/>
                  </a:lnTo>
                  <a:cubicBezTo>
                    <a:pt x="531937" y="1505887"/>
                    <a:pt x="551175" y="1494013"/>
                    <a:pt x="579158" y="1419874"/>
                  </a:cubicBezTo>
                  <a:cubicBezTo>
                    <a:pt x="623929" y="1301253"/>
                    <a:pt x="523193" y="963923"/>
                    <a:pt x="500807" y="856422"/>
                  </a:cubicBezTo>
                  <a:cubicBezTo>
                    <a:pt x="478421" y="752628"/>
                    <a:pt x="407533" y="482022"/>
                    <a:pt x="392609" y="407884"/>
                  </a:cubicBezTo>
                  <a:cubicBezTo>
                    <a:pt x="373955" y="337452"/>
                    <a:pt x="336645" y="218830"/>
                    <a:pt x="459766" y="185468"/>
                  </a:cubicBezTo>
                  <a:cubicBezTo>
                    <a:pt x="582888" y="152106"/>
                    <a:pt x="616467" y="381936"/>
                    <a:pt x="638853" y="433832"/>
                  </a:cubicBezTo>
                  <a:cubicBezTo>
                    <a:pt x="661239" y="485729"/>
                    <a:pt x="694817" y="619179"/>
                    <a:pt x="713472" y="682196"/>
                  </a:cubicBezTo>
                  <a:cubicBezTo>
                    <a:pt x="735858" y="745214"/>
                    <a:pt x="803015" y="1034354"/>
                    <a:pt x="866441" y="1030647"/>
                  </a:cubicBezTo>
                  <a:cubicBezTo>
                    <a:pt x="926137" y="1023234"/>
                    <a:pt x="900020" y="793404"/>
                    <a:pt x="896289" y="708145"/>
                  </a:cubicBezTo>
                  <a:cubicBezTo>
                    <a:pt x="896289" y="626593"/>
                    <a:pt x="903751" y="444953"/>
                    <a:pt x="911213" y="381936"/>
                  </a:cubicBezTo>
                  <a:cubicBezTo>
                    <a:pt x="918675" y="318918"/>
                    <a:pt x="918675" y="211417"/>
                    <a:pt x="922406" y="144692"/>
                  </a:cubicBezTo>
                  <a:cubicBezTo>
                    <a:pt x="922406" y="77968"/>
                    <a:pt x="952254" y="-3585"/>
                    <a:pt x="1041797" y="122"/>
                  </a:cubicBezTo>
                  <a:close/>
                </a:path>
              </a:pathLst>
            </a:custGeom>
            <a:solidFill>
              <a:srgbClr val="FED1A7"/>
            </a:solidFill>
            <a:ln>
              <a:noFill/>
            </a:ln>
          </p:spPr>
          <p:txBody>
            <a:bodyPr vert="horz" wrap="square" lIns="91440" tIns="45720" rIns="91440" bIns="45720" numCol="1" anchor="t" anchorCtr="0" compatLnSpc="1">
              <a:prstTxWarp prst="textNoShape">
                <a:avLst/>
              </a:prstTxWarp>
              <a:noAutofit/>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sp>
          <p:nvSpPr>
            <p:cNvPr id="26" name="Freeform: Shape 309">
              <a:extLst>
                <a:ext uri="{FF2B5EF4-FFF2-40B4-BE49-F238E27FC236}">
                  <a16:creationId xmlns:a16="http://schemas.microsoft.com/office/drawing/2014/main" id="{33D397EC-3282-4E37-A7FA-A5CB1EDF5694}"/>
                </a:ext>
              </a:extLst>
            </p:cNvPr>
            <p:cNvSpPr/>
            <p:nvPr/>
          </p:nvSpPr>
          <p:spPr>
            <a:xfrm>
              <a:off x="2076747" y="3458984"/>
              <a:ext cx="1551834" cy="3411717"/>
            </a:xfrm>
            <a:custGeom>
              <a:avLst/>
              <a:gdLst>
                <a:gd name="connsiteX0" fmla="*/ 81424 w 1551834"/>
                <a:gd name="connsiteY0" fmla="*/ 775 h 3411717"/>
                <a:gd name="connsiteX1" fmla="*/ 254566 w 1551834"/>
                <a:gd name="connsiteY1" fmla="*/ 59666 h 3411717"/>
                <a:gd name="connsiteX2" fmla="*/ 459770 w 1551834"/>
                <a:gd name="connsiteY2" fmla="*/ 322792 h 3411717"/>
                <a:gd name="connsiteX3" fmla="*/ 459770 w 1551834"/>
                <a:gd name="connsiteY3" fmla="*/ 326498 h 3411717"/>
                <a:gd name="connsiteX4" fmla="*/ 497080 w 1551834"/>
                <a:gd name="connsiteY4" fmla="*/ 374676 h 3411717"/>
                <a:gd name="connsiteX5" fmla="*/ 512004 w 1551834"/>
                <a:gd name="connsiteY5" fmla="*/ 393206 h 3411717"/>
                <a:gd name="connsiteX6" fmla="*/ 560507 w 1551834"/>
                <a:gd name="connsiteY6" fmla="*/ 422854 h 3411717"/>
                <a:gd name="connsiteX7" fmla="*/ 974646 w 1551834"/>
                <a:gd name="connsiteY7" fmla="*/ 741571 h 3411717"/>
                <a:gd name="connsiteX8" fmla="*/ 1060459 w 1551834"/>
                <a:gd name="connsiteY8" fmla="*/ 1082524 h 3411717"/>
                <a:gd name="connsiteX9" fmla="*/ 1067921 w 1551834"/>
                <a:gd name="connsiteY9" fmla="*/ 1108466 h 3411717"/>
                <a:gd name="connsiteX10" fmla="*/ 1060229 w 1551834"/>
                <a:gd name="connsiteY10" fmla="*/ 1114775 h 3411717"/>
                <a:gd name="connsiteX11" fmla="*/ 1071902 w 1551834"/>
                <a:gd name="connsiteY11" fmla="*/ 1108376 h 3411717"/>
                <a:gd name="connsiteX12" fmla="*/ 1265967 w 1551834"/>
                <a:gd name="connsiteY12" fmla="*/ 1215875 h 3411717"/>
                <a:gd name="connsiteX13" fmla="*/ 1351804 w 1551834"/>
                <a:gd name="connsiteY13" fmla="*/ 1241824 h 3411717"/>
                <a:gd name="connsiteX14" fmla="*/ 1400320 w 1551834"/>
                <a:gd name="connsiteY14" fmla="*/ 1267772 h 3411717"/>
                <a:gd name="connsiteX15" fmla="*/ 1452569 w 1551834"/>
                <a:gd name="connsiteY15" fmla="*/ 1286306 h 3411717"/>
                <a:gd name="connsiteX16" fmla="*/ 1445104 w 1551834"/>
                <a:gd name="connsiteY16" fmla="*/ 1297427 h 3411717"/>
                <a:gd name="connsiteX17" fmla="*/ 1519745 w 1551834"/>
                <a:gd name="connsiteY17" fmla="*/ 2594833 h 3411717"/>
                <a:gd name="connsiteX18" fmla="*/ 1545636 w 1551834"/>
                <a:gd name="connsiteY18" fmla="*/ 3248575 h 3411717"/>
                <a:gd name="connsiteX19" fmla="*/ 1551834 w 1551834"/>
                <a:gd name="connsiteY19" fmla="*/ 3411717 h 3411717"/>
                <a:gd name="connsiteX20" fmla="*/ 638988 w 1551834"/>
                <a:gd name="connsiteY20" fmla="*/ 3411717 h 3411717"/>
                <a:gd name="connsiteX21" fmla="*/ 638988 w 1551834"/>
                <a:gd name="connsiteY21" fmla="*/ 3384398 h 3411717"/>
                <a:gd name="connsiteX22" fmla="*/ 642720 w 1551834"/>
                <a:gd name="connsiteY22" fmla="*/ 3339916 h 3411717"/>
                <a:gd name="connsiteX23" fmla="*/ 646452 w 1551834"/>
                <a:gd name="connsiteY23" fmla="*/ 3306553 h 3411717"/>
                <a:gd name="connsiteX24" fmla="*/ 650184 w 1551834"/>
                <a:gd name="connsiteY24" fmla="*/ 3262071 h 3411717"/>
                <a:gd name="connsiteX25" fmla="*/ 650184 w 1551834"/>
                <a:gd name="connsiteY25" fmla="*/ 3228709 h 3411717"/>
                <a:gd name="connsiteX26" fmla="*/ 653916 w 1551834"/>
                <a:gd name="connsiteY26" fmla="*/ 3184226 h 3411717"/>
                <a:gd name="connsiteX27" fmla="*/ 653916 w 1551834"/>
                <a:gd name="connsiteY27" fmla="*/ 3154572 h 3411717"/>
                <a:gd name="connsiteX28" fmla="*/ 661380 w 1551834"/>
                <a:gd name="connsiteY28" fmla="*/ 3087848 h 3411717"/>
                <a:gd name="connsiteX29" fmla="*/ 661380 w 1551834"/>
                <a:gd name="connsiteY29" fmla="*/ 3084141 h 3411717"/>
                <a:gd name="connsiteX30" fmla="*/ 668844 w 1551834"/>
                <a:gd name="connsiteY30" fmla="*/ 2939573 h 3411717"/>
                <a:gd name="connsiteX31" fmla="*/ 672576 w 1551834"/>
                <a:gd name="connsiteY31" fmla="*/ 2898797 h 3411717"/>
                <a:gd name="connsiteX32" fmla="*/ 672576 w 1551834"/>
                <a:gd name="connsiteY32" fmla="*/ 2872849 h 3411717"/>
                <a:gd name="connsiteX33" fmla="*/ 676308 w 1551834"/>
                <a:gd name="connsiteY33" fmla="*/ 2828367 h 3411717"/>
                <a:gd name="connsiteX34" fmla="*/ 680040 w 1551834"/>
                <a:gd name="connsiteY34" fmla="*/ 2802419 h 3411717"/>
                <a:gd name="connsiteX35" fmla="*/ 680040 w 1551834"/>
                <a:gd name="connsiteY35" fmla="*/ 2772763 h 3411717"/>
                <a:gd name="connsiteX36" fmla="*/ 687505 w 1551834"/>
                <a:gd name="connsiteY36" fmla="*/ 2680092 h 3411717"/>
                <a:gd name="connsiteX37" fmla="*/ 687505 w 1551834"/>
                <a:gd name="connsiteY37" fmla="*/ 2676385 h 3411717"/>
                <a:gd name="connsiteX38" fmla="*/ 691236 w 1551834"/>
                <a:gd name="connsiteY38" fmla="*/ 2631902 h 3411717"/>
                <a:gd name="connsiteX39" fmla="*/ 691236 w 1551834"/>
                <a:gd name="connsiteY39" fmla="*/ 2609661 h 3411717"/>
                <a:gd name="connsiteX40" fmla="*/ 694968 w 1551834"/>
                <a:gd name="connsiteY40" fmla="*/ 2572592 h 3411717"/>
                <a:gd name="connsiteX41" fmla="*/ 694968 w 1551834"/>
                <a:gd name="connsiteY41" fmla="*/ 2546644 h 3411717"/>
                <a:gd name="connsiteX42" fmla="*/ 698700 w 1551834"/>
                <a:gd name="connsiteY42" fmla="*/ 2513282 h 3411717"/>
                <a:gd name="connsiteX43" fmla="*/ 698700 w 1551834"/>
                <a:gd name="connsiteY43" fmla="*/ 2483627 h 3411717"/>
                <a:gd name="connsiteX44" fmla="*/ 702432 w 1551834"/>
                <a:gd name="connsiteY44" fmla="*/ 2453972 h 3411717"/>
                <a:gd name="connsiteX45" fmla="*/ 706164 w 1551834"/>
                <a:gd name="connsiteY45" fmla="*/ 2424317 h 3411717"/>
                <a:gd name="connsiteX46" fmla="*/ 706164 w 1551834"/>
                <a:gd name="connsiteY46" fmla="*/ 2390955 h 3411717"/>
                <a:gd name="connsiteX47" fmla="*/ 709896 w 1551834"/>
                <a:gd name="connsiteY47" fmla="*/ 2365007 h 3411717"/>
                <a:gd name="connsiteX48" fmla="*/ 709896 w 1551834"/>
                <a:gd name="connsiteY48" fmla="*/ 2335352 h 3411717"/>
                <a:gd name="connsiteX49" fmla="*/ 713629 w 1551834"/>
                <a:gd name="connsiteY49" fmla="*/ 2309404 h 3411717"/>
                <a:gd name="connsiteX50" fmla="*/ 713629 w 1551834"/>
                <a:gd name="connsiteY50" fmla="*/ 2276042 h 3411717"/>
                <a:gd name="connsiteX51" fmla="*/ 713629 w 1551834"/>
                <a:gd name="connsiteY51" fmla="*/ 2253801 h 3411717"/>
                <a:gd name="connsiteX52" fmla="*/ 717360 w 1551834"/>
                <a:gd name="connsiteY52" fmla="*/ 2224146 h 3411717"/>
                <a:gd name="connsiteX53" fmla="*/ 717360 w 1551834"/>
                <a:gd name="connsiteY53" fmla="*/ 2198197 h 3411717"/>
                <a:gd name="connsiteX54" fmla="*/ 721092 w 1551834"/>
                <a:gd name="connsiteY54" fmla="*/ 2168543 h 3411717"/>
                <a:gd name="connsiteX55" fmla="*/ 721092 w 1551834"/>
                <a:gd name="connsiteY55" fmla="*/ 2146301 h 3411717"/>
                <a:gd name="connsiteX56" fmla="*/ 724825 w 1551834"/>
                <a:gd name="connsiteY56" fmla="*/ 2116647 h 3411717"/>
                <a:gd name="connsiteX57" fmla="*/ 724825 w 1551834"/>
                <a:gd name="connsiteY57" fmla="*/ 2094405 h 3411717"/>
                <a:gd name="connsiteX58" fmla="*/ 728557 w 1551834"/>
                <a:gd name="connsiteY58" fmla="*/ 2064750 h 3411717"/>
                <a:gd name="connsiteX59" fmla="*/ 728557 w 1551834"/>
                <a:gd name="connsiteY59" fmla="*/ 2042509 h 3411717"/>
                <a:gd name="connsiteX60" fmla="*/ 728557 w 1551834"/>
                <a:gd name="connsiteY60" fmla="*/ 2012854 h 3411717"/>
                <a:gd name="connsiteX61" fmla="*/ 732288 w 1551834"/>
                <a:gd name="connsiteY61" fmla="*/ 1994320 h 3411717"/>
                <a:gd name="connsiteX62" fmla="*/ 732288 w 1551834"/>
                <a:gd name="connsiteY62" fmla="*/ 1964665 h 3411717"/>
                <a:gd name="connsiteX63" fmla="*/ 732288 w 1551834"/>
                <a:gd name="connsiteY63" fmla="*/ 1946130 h 3411717"/>
                <a:gd name="connsiteX64" fmla="*/ 736020 w 1551834"/>
                <a:gd name="connsiteY64" fmla="*/ 1920182 h 3411717"/>
                <a:gd name="connsiteX65" fmla="*/ 736020 w 1551834"/>
                <a:gd name="connsiteY65" fmla="*/ 1901647 h 3411717"/>
                <a:gd name="connsiteX66" fmla="*/ 736020 w 1551834"/>
                <a:gd name="connsiteY66" fmla="*/ 1871993 h 3411717"/>
                <a:gd name="connsiteX67" fmla="*/ 736020 w 1551834"/>
                <a:gd name="connsiteY67" fmla="*/ 1864579 h 3411717"/>
                <a:gd name="connsiteX68" fmla="*/ 739753 w 1551834"/>
                <a:gd name="connsiteY68" fmla="*/ 1801562 h 3411717"/>
                <a:gd name="connsiteX69" fmla="*/ 739753 w 1551834"/>
                <a:gd name="connsiteY69" fmla="*/ 1786735 h 3411717"/>
                <a:gd name="connsiteX70" fmla="*/ 739753 w 1551834"/>
                <a:gd name="connsiteY70" fmla="*/ 1760786 h 3411717"/>
                <a:gd name="connsiteX71" fmla="*/ 743484 w 1551834"/>
                <a:gd name="connsiteY71" fmla="*/ 1745959 h 3411717"/>
                <a:gd name="connsiteX72" fmla="*/ 743484 w 1551834"/>
                <a:gd name="connsiteY72" fmla="*/ 1723718 h 3411717"/>
                <a:gd name="connsiteX73" fmla="*/ 743484 w 1551834"/>
                <a:gd name="connsiteY73" fmla="*/ 1705183 h 3411717"/>
                <a:gd name="connsiteX74" fmla="*/ 743484 w 1551834"/>
                <a:gd name="connsiteY74" fmla="*/ 1682942 h 3411717"/>
                <a:gd name="connsiteX75" fmla="*/ 743484 w 1551834"/>
                <a:gd name="connsiteY75" fmla="*/ 1664408 h 3411717"/>
                <a:gd name="connsiteX76" fmla="*/ 743484 w 1551834"/>
                <a:gd name="connsiteY76" fmla="*/ 1645873 h 3411717"/>
                <a:gd name="connsiteX77" fmla="*/ 747216 w 1551834"/>
                <a:gd name="connsiteY77" fmla="*/ 1627339 h 3411717"/>
                <a:gd name="connsiteX78" fmla="*/ 743484 w 1551834"/>
                <a:gd name="connsiteY78" fmla="*/ 1505012 h 3411717"/>
                <a:gd name="connsiteX79" fmla="*/ 743484 w 1551834"/>
                <a:gd name="connsiteY79" fmla="*/ 1490185 h 3411717"/>
                <a:gd name="connsiteX80" fmla="*/ 743484 w 1551834"/>
                <a:gd name="connsiteY80" fmla="*/ 1471650 h 3411717"/>
                <a:gd name="connsiteX81" fmla="*/ 743484 w 1551834"/>
                <a:gd name="connsiteY81" fmla="*/ 1460529 h 3411717"/>
                <a:gd name="connsiteX82" fmla="*/ 743484 w 1551834"/>
                <a:gd name="connsiteY82" fmla="*/ 1441995 h 3411717"/>
                <a:gd name="connsiteX83" fmla="*/ 743484 w 1551834"/>
                <a:gd name="connsiteY83" fmla="*/ 1427168 h 3411717"/>
                <a:gd name="connsiteX84" fmla="*/ 743484 w 1551834"/>
                <a:gd name="connsiteY84" fmla="*/ 1412340 h 3411717"/>
                <a:gd name="connsiteX85" fmla="*/ 743484 w 1551834"/>
                <a:gd name="connsiteY85" fmla="*/ 1401220 h 3411717"/>
                <a:gd name="connsiteX86" fmla="*/ 739753 w 1551834"/>
                <a:gd name="connsiteY86" fmla="*/ 1386392 h 3411717"/>
                <a:gd name="connsiteX87" fmla="*/ 739753 w 1551834"/>
                <a:gd name="connsiteY87" fmla="*/ 1375271 h 3411717"/>
                <a:gd name="connsiteX88" fmla="*/ 739753 w 1551834"/>
                <a:gd name="connsiteY88" fmla="*/ 1360444 h 3411717"/>
                <a:gd name="connsiteX89" fmla="*/ 739753 w 1551834"/>
                <a:gd name="connsiteY89" fmla="*/ 1349323 h 3411717"/>
                <a:gd name="connsiteX90" fmla="*/ 736020 w 1551834"/>
                <a:gd name="connsiteY90" fmla="*/ 1334495 h 3411717"/>
                <a:gd name="connsiteX91" fmla="*/ 736020 w 1551834"/>
                <a:gd name="connsiteY91" fmla="*/ 1323375 h 3411717"/>
                <a:gd name="connsiteX92" fmla="*/ 736020 w 1551834"/>
                <a:gd name="connsiteY92" fmla="*/ 1312254 h 3411717"/>
                <a:gd name="connsiteX93" fmla="*/ 732288 w 1551834"/>
                <a:gd name="connsiteY93" fmla="*/ 1301134 h 3411717"/>
                <a:gd name="connsiteX94" fmla="*/ 732288 w 1551834"/>
                <a:gd name="connsiteY94" fmla="*/ 1290013 h 3411717"/>
                <a:gd name="connsiteX95" fmla="*/ 728557 w 1551834"/>
                <a:gd name="connsiteY95" fmla="*/ 1278893 h 3411717"/>
                <a:gd name="connsiteX96" fmla="*/ 728557 w 1551834"/>
                <a:gd name="connsiteY96" fmla="*/ 1267772 h 3411717"/>
                <a:gd name="connsiteX97" fmla="*/ 728557 w 1551834"/>
                <a:gd name="connsiteY97" fmla="*/ 1260358 h 3411717"/>
                <a:gd name="connsiteX98" fmla="*/ 724825 w 1551834"/>
                <a:gd name="connsiteY98" fmla="*/ 1249238 h 3411717"/>
                <a:gd name="connsiteX99" fmla="*/ 724825 w 1551834"/>
                <a:gd name="connsiteY99" fmla="*/ 1241824 h 3411717"/>
                <a:gd name="connsiteX100" fmla="*/ 721092 w 1551834"/>
                <a:gd name="connsiteY100" fmla="*/ 1230703 h 3411717"/>
                <a:gd name="connsiteX101" fmla="*/ 721092 w 1551834"/>
                <a:gd name="connsiteY101" fmla="*/ 1223290 h 3411717"/>
                <a:gd name="connsiteX102" fmla="*/ 717827 w 1551834"/>
                <a:gd name="connsiteY102" fmla="*/ 1218192 h 3411717"/>
                <a:gd name="connsiteX103" fmla="*/ 717373 w 1551834"/>
                <a:gd name="connsiteY103" fmla="*/ 1215940 h 3411717"/>
                <a:gd name="connsiteX104" fmla="*/ 717208 w 1551834"/>
                <a:gd name="connsiteY104" fmla="*/ 1215940 h 3411717"/>
                <a:gd name="connsiteX105" fmla="*/ 702284 w 1551834"/>
                <a:gd name="connsiteY105" fmla="*/ 1171468 h 3411717"/>
                <a:gd name="connsiteX106" fmla="*/ 519466 w 1551834"/>
                <a:gd name="connsiteY106" fmla="*/ 963931 h 3411717"/>
                <a:gd name="connsiteX107" fmla="*/ 317993 w 1551834"/>
                <a:gd name="connsiteY107" fmla="*/ 693393 h 3411717"/>
                <a:gd name="connsiteX108" fmla="*/ 235911 w 1551834"/>
                <a:gd name="connsiteY108" fmla="*/ 478444 h 3411717"/>
                <a:gd name="connsiteX109" fmla="*/ 64286 w 1551834"/>
                <a:gd name="connsiteY109" fmla="*/ 163434 h 3411717"/>
                <a:gd name="connsiteX110" fmla="*/ 26976 w 1551834"/>
                <a:gd name="connsiteY110" fmla="*/ 22605 h 3411717"/>
                <a:gd name="connsiteX111" fmla="*/ 81424 w 1551834"/>
                <a:gd name="connsiteY111" fmla="*/ 775 h 34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551834" h="3411717">
                  <a:moveTo>
                    <a:pt x="81424" y="775"/>
                  </a:moveTo>
                  <a:cubicBezTo>
                    <a:pt x="141237" y="-5653"/>
                    <a:pt x="212592" y="29091"/>
                    <a:pt x="254566" y="59666"/>
                  </a:cubicBezTo>
                  <a:cubicBezTo>
                    <a:pt x="344109" y="122668"/>
                    <a:pt x="403805" y="248672"/>
                    <a:pt x="459770" y="322792"/>
                  </a:cubicBezTo>
                  <a:cubicBezTo>
                    <a:pt x="459770" y="326498"/>
                    <a:pt x="459770" y="326498"/>
                    <a:pt x="459770" y="326498"/>
                  </a:cubicBezTo>
                  <a:cubicBezTo>
                    <a:pt x="470963" y="345028"/>
                    <a:pt x="482156" y="359852"/>
                    <a:pt x="497080" y="374676"/>
                  </a:cubicBezTo>
                  <a:cubicBezTo>
                    <a:pt x="500811" y="382088"/>
                    <a:pt x="508273" y="389501"/>
                    <a:pt x="512004" y="393206"/>
                  </a:cubicBezTo>
                  <a:cubicBezTo>
                    <a:pt x="526928" y="404324"/>
                    <a:pt x="541851" y="415442"/>
                    <a:pt x="560507" y="422854"/>
                  </a:cubicBezTo>
                  <a:cubicBezTo>
                    <a:pt x="609010" y="445090"/>
                    <a:pt x="892564" y="578507"/>
                    <a:pt x="974646" y="741571"/>
                  </a:cubicBezTo>
                  <a:cubicBezTo>
                    <a:pt x="1052997" y="908342"/>
                    <a:pt x="1038073" y="967637"/>
                    <a:pt x="1060459" y="1082524"/>
                  </a:cubicBezTo>
                  <a:cubicBezTo>
                    <a:pt x="1064190" y="1093642"/>
                    <a:pt x="1064190" y="1101053"/>
                    <a:pt x="1067921" y="1108466"/>
                  </a:cubicBezTo>
                  <a:lnTo>
                    <a:pt x="1060229" y="1114775"/>
                  </a:lnTo>
                  <a:lnTo>
                    <a:pt x="1071902" y="1108376"/>
                  </a:lnTo>
                  <a:cubicBezTo>
                    <a:pt x="1131615" y="1152859"/>
                    <a:pt x="1198791" y="1186220"/>
                    <a:pt x="1265967" y="1215875"/>
                  </a:cubicBezTo>
                  <a:cubicBezTo>
                    <a:pt x="1292092" y="1226996"/>
                    <a:pt x="1321948" y="1238117"/>
                    <a:pt x="1351804" y="1241824"/>
                  </a:cubicBezTo>
                  <a:cubicBezTo>
                    <a:pt x="1366732" y="1249238"/>
                    <a:pt x="1385392" y="1260358"/>
                    <a:pt x="1400320" y="1267772"/>
                  </a:cubicBezTo>
                  <a:cubicBezTo>
                    <a:pt x="1415248" y="1275186"/>
                    <a:pt x="1437640" y="1282599"/>
                    <a:pt x="1452569" y="1286306"/>
                  </a:cubicBezTo>
                  <a:cubicBezTo>
                    <a:pt x="1452569" y="1290013"/>
                    <a:pt x="1445104" y="1293720"/>
                    <a:pt x="1445104" y="1297427"/>
                  </a:cubicBezTo>
                  <a:cubicBezTo>
                    <a:pt x="1445104" y="1312254"/>
                    <a:pt x="1493621" y="2079578"/>
                    <a:pt x="1519745" y="2594833"/>
                  </a:cubicBezTo>
                  <a:cubicBezTo>
                    <a:pt x="1527209" y="2775543"/>
                    <a:pt x="1536073" y="2998882"/>
                    <a:pt x="1545636" y="3248575"/>
                  </a:cubicBezTo>
                  <a:lnTo>
                    <a:pt x="1551834" y="3411717"/>
                  </a:lnTo>
                  <a:lnTo>
                    <a:pt x="638988" y="3411717"/>
                  </a:lnTo>
                  <a:lnTo>
                    <a:pt x="638988" y="3384398"/>
                  </a:lnTo>
                  <a:cubicBezTo>
                    <a:pt x="642720" y="3369571"/>
                    <a:pt x="642720" y="3354743"/>
                    <a:pt x="642720" y="3339916"/>
                  </a:cubicBezTo>
                  <a:cubicBezTo>
                    <a:pt x="642720" y="3328795"/>
                    <a:pt x="646452" y="3317674"/>
                    <a:pt x="646452" y="3306553"/>
                  </a:cubicBezTo>
                  <a:cubicBezTo>
                    <a:pt x="646452" y="3291726"/>
                    <a:pt x="646452" y="3276899"/>
                    <a:pt x="650184" y="3262071"/>
                  </a:cubicBezTo>
                  <a:cubicBezTo>
                    <a:pt x="650184" y="3250950"/>
                    <a:pt x="650184" y="3239830"/>
                    <a:pt x="650184" y="3228709"/>
                  </a:cubicBezTo>
                  <a:cubicBezTo>
                    <a:pt x="650184" y="3213882"/>
                    <a:pt x="653916" y="3199054"/>
                    <a:pt x="653916" y="3184226"/>
                  </a:cubicBezTo>
                  <a:cubicBezTo>
                    <a:pt x="653916" y="3176813"/>
                    <a:pt x="653916" y="3165692"/>
                    <a:pt x="653916" y="3154572"/>
                  </a:cubicBezTo>
                  <a:cubicBezTo>
                    <a:pt x="657648" y="3132330"/>
                    <a:pt x="657648" y="3110089"/>
                    <a:pt x="661380" y="3087848"/>
                  </a:cubicBezTo>
                  <a:cubicBezTo>
                    <a:pt x="661380" y="3084141"/>
                    <a:pt x="661380" y="3084141"/>
                    <a:pt x="661380" y="3084141"/>
                  </a:cubicBezTo>
                  <a:cubicBezTo>
                    <a:pt x="665112" y="3035951"/>
                    <a:pt x="665112" y="2987762"/>
                    <a:pt x="668844" y="2939573"/>
                  </a:cubicBezTo>
                  <a:cubicBezTo>
                    <a:pt x="668844" y="2924746"/>
                    <a:pt x="672576" y="2913624"/>
                    <a:pt x="672576" y="2898797"/>
                  </a:cubicBezTo>
                  <a:cubicBezTo>
                    <a:pt x="672576" y="2891383"/>
                    <a:pt x="672576" y="2880263"/>
                    <a:pt x="672576" y="2872849"/>
                  </a:cubicBezTo>
                  <a:cubicBezTo>
                    <a:pt x="676308" y="2858022"/>
                    <a:pt x="676308" y="2843194"/>
                    <a:pt x="676308" y="2828367"/>
                  </a:cubicBezTo>
                  <a:cubicBezTo>
                    <a:pt x="676308" y="2817246"/>
                    <a:pt x="680040" y="2809832"/>
                    <a:pt x="680040" y="2802419"/>
                  </a:cubicBezTo>
                  <a:cubicBezTo>
                    <a:pt x="680040" y="2791298"/>
                    <a:pt x="680040" y="2783884"/>
                    <a:pt x="680040" y="2772763"/>
                  </a:cubicBezTo>
                  <a:cubicBezTo>
                    <a:pt x="683772" y="2743108"/>
                    <a:pt x="683772" y="2713453"/>
                    <a:pt x="687505" y="2680092"/>
                  </a:cubicBezTo>
                  <a:cubicBezTo>
                    <a:pt x="687505" y="2680092"/>
                    <a:pt x="687505" y="2680092"/>
                    <a:pt x="687505" y="2676385"/>
                  </a:cubicBezTo>
                  <a:cubicBezTo>
                    <a:pt x="687505" y="2661557"/>
                    <a:pt x="691236" y="2646730"/>
                    <a:pt x="691236" y="2631902"/>
                  </a:cubicBezTo>
                  <a:cubicBezTo>
                    <a:pt x="691236" y="2624488"/>
                    <a:pt x="691236" y="2617074"/>
                    <a:pt x="691236" y="2609661"/>
                  </a:cubicBezTo>
                  <a:cubicBezTo>
                    <a:pt x="691236" y="2598540"/>
                    <a:pt x="694968" y="2587420"/>
                    <a:pt x="694968" y="2572592"/>
                  </a:cubicBezTo>
                  <a:cubicBezTo>
                    <a:pt x="694968" y="2565178"/>
                    <a:pt x="694968" y="2554058"/>
                    <a:pt x="694968" y="2546644"/>
                  </a:cubicBezTo>
                  <a:cubicBezTo>
                    <a:pt x="698700" y="2535523"/>
                    <a:pt x="698700" y="2524403"/>
                    <a:pt x="698700" y="2513282"/>
                  </a:cubicBezTo>
                  <a:cubicBezTo>
                    <a:pt x="698700" y="2502162"/>
                    <a:pt x="698700" y="2494747"/>
                    <a:pt x="698700" y="2483627"/>
                  </a:cubicBezTo>
                  <a:cubicBezTo>
                    <a:pt x="702432" y="2472506"/>
                    <a:pt x="702432" y="2461386"/>
                    <a:pt x="702432" y="2453972"/>
                  </a:cubicBezTo>
                  <a:cubicBezTo>
                    <a:pt x="702432" y="2442851"/>
                    <a:pt x="702432" y="2435438"/>
                    <a:pt x="706164" y="2424317"/>
                  </a:cubicBezTo>
                  <a:cubicBezTo>
                    <a:pt x="706164" y="2413197"/>
                    <a:pt x="706164" y="2402076"/>
                    <a:pt x="706164" y="2390955"/>
                  </a:cubicBezTo>
                  <a:cubicBezTo>
                    <a:pt x="706164" y="2383542"/>
                    <a:pt x="706164" y="2376128"/>
                    <a:pt x="709896" y="2365007"/>
                  </a:cubicBezTo>
                  <a:cubicBezTo>
                    <a:pt x="709896" y="2353887"/>
                    <a:pt x="709896" y="2342766"/>
                    <a:pt x="709896" y="2335352"/>
                  </a:cubicBezTo>
                  <a:cubicBezTo>
                    <a:pt x="709896" y="2324231"/>
                    <a:pt x="709896" y="2316818"/>
                    <a:pt x="713629" y="2309404"/>
                  </a:cubicBezTo>
                  <a:cubicBezTo>
                    <a:pt x="713629" y="2298283"/>
                    <a:pt x="713629" y="2287163"/>
                    <a:pt x="713629" y="2276042"/>
                  </a:cubicBezTo>
                  <a:cubicBezTo>
                    <a:pt x="713629" y="2268628"/>
                    <a:pt x="713629" y="2261215"/>
                    <a:pt x="713629" y="2253801"/>
                  </a:cubicBezTo>
                  <a:cubicBezTo>
                    <a:pt x="717360" y="2242680"/>
                    <a:pt x="717360" y="2231560"/>
                    <a:pt x="717360" y="2224146"/>
                  </a:cubicBezTo>
                  <a:cubicBezTo>
                    <a:pt x="717360" y="2213025"/>
                    <a:pt x="717360" y="2205611"/>
                    <a:pt x="717360" y="2198197"/>
                  </a:cubicBezTo>
                  <a:cubicBezTo>
                    <a:pt x="721092" y="2187077"/>
                    <a:pt x="721092" y="2179663"/>
                    <a:pt x="721092" y="2168543"/>
                  </a:cubicBezTo>
                  <a:cubicBezTo>
                    <a:pt x="721092" y="2161129"/>
                    <a:pt x="721092" y="2153715"/>
                    <a:pt x="721092" y="2146301"/>
                  </a:cubicBezTo>
                  <a:cubicBezTo>
                    <a:pt x="721092" y="2135181"/>
                    <a:pt x="724825" y="2124060"/>
                    <a:pt x="724825" y="2116647"/>
                  </a:cubicBezTo>
                  <a:cubicBezTo>
                    <a:pt x="724825" y="2109233"/>
                    <a:pt x="724825" y="2101819"/>
                    <a:pt x="724825" y="2094405"/>
                  </a:cubicBezTo>
                  <a:cubicBezTo>
                    <a:pt x="724825" y="2083285"/>
                    <a:pt x="724825" y="2072164"/>
                    <a:pt x="728557" y="2064750"/>
                  </a:cubicBezTo>
                  <a:cubicBezTo>
                    <a:pt x="728557" y="2057337"/>
                    <a:pt x="728557" y="2049922"/>
                    <a:pt x="728557" y="2042509"/>
                  </a:cubicBezTo>
                  <a:cubicBezTo>
                    <a:pt x="728557" y="2031388"/>
                    <a:pt x="728557" y="2023974"/>
                    <a:pt x="728557" y="2012854"/>
                  </a:cubicBezTo>
                  <a:cubicBezTo>
                    <a:pt x="728557" y="2009147"/>
                    <a:pt x="728557" y="2001733"/>
                    <a:pt x="732288" y="1994320"/>
                  </a:cubicBezTo>
                  <a:cubicBezTo>
                    <a:pt x="732288" y="1983199"/>
                    <a:pt x="732288" y="1975785"/>
                    <a:pt x="732288" y="1964665"/>
                  </a:cubicBezTo>
                  <a:cubicBezTo>
                    <a:pt x="732288" y="1960958"/>
                    <a:pt x="732288" y="1953544"/>
                    <a:pt x="732288" y="1946130"/>
                  </a:cubicBezTo>
                  <a:cubicBezTo>
                    <a:pt x="732288" y="1935010"/>
                    <a:pt x="732288" y="1927596"/>
                    <a:pt x="736020" y="1920182"/>
                  </a:cubicBezTo>
                  <a:cubicBezTo>
                    <a:pt x="736020" y="1912769"/>
                    <a:pt x="736020" y="1905354"/>
                    <a:pt x="736020" y="1901647"/>
                  </a:cubicBezTo>
                  <a:cubicBezTo>
                    <a:pt x="736020" y="1890527"/>
                    <a:pt x="736020" y="1883113"/>
                    <a:pt x="736020" y="1871993"/>
                  </a:cubicBezTo>
                  <a:cubicBezTo>
                    <a:pt x="736020" y="1868286"/>
                    <a:pt x="736020" y="1864579"/>
                    <a:pt x="736020" y="1864579"/>
                  </a:cubicBezTo>
                  <a:cubicBezTo>
                    <a:pt x="739753" y="1842338"/>
                    <a:pt x="739753" y="1820096"/>
                    <a:pt x="739753" y="1801562"/>
                  </a:cubicBezTo>
                  <a:cubicBezTo>
                    <a:pt x="739753" y="1794148"/>
                    <a:pt x="739753" y="1790442"/>
                    <a:pt x="739753" y="1786735"/>
                  </a:cubicBezTo>
                  <a:cubicBezTo>
                    <a:pt x="739753" y="1779321"/>
                    <a:pt x="739753" y="1771907"/>
                    <a:pt x="739753" y="1760786"/>
                  </a:cubicBezTo>
                  <a:cubicBezTo>
                    <a:pt x="739753" y="1757079"/>
                    <a:pt x="739753" y="1749666"/>
                    <a:pt x="743484" y="1745959"/>
                  </a:cubicBezTo>
                  <a:cubicBezTo>
                    <a:pt x="743484" y="1738545"/>
                    <a:pt x="743484" y="1731131"/>
                    <a:pt x="743484" y="1723718"/>
                  </a:cubicBezTo>
                  <a:cubicBezTo>
                    <a:pt x="743484" y="1716304"/>
                    <a:pt x="743484" y="1708890"/>
                    <a:pt x="743484" y="1705183"/>
                  </a:cubicBezTo>
                  <a:cubicBezTo>
                    <a:pt x="743484" y="1697770"/>
                    <a:pt x="743484" y="1690356"/>
                    <a:pt x="743484" y="1682942"/>
                  </a:cubicBezTo>
                  <a:cubicBezTo>
                    <a:pt x="743484" y="1675528"/>
                    <a:pt x="743484" y="1671822"/>
                    <a:pt x="743484" y="1664408"/>
                  </a:cubicBezTo>
                  <a:cubicBezTo>
                    <a:pt x="743484" y="1656994"/>
                    <a:pt x="743484" y="1653287"/>
                    <a:pt x="743484" y="1645873"/>
                  </a:cubicBezTo>
                  <a:cubicBezTo>
                    <a:pt x="743484" y="1638460"/>
                    <a:pt x="747216" y="1634752"/>
                    <a:pt x="747216" y="1627339"/>
                  </a:cubicBezTo>
                  <a:cubicBezTo>
                    <a:pt x="747216" y="1619925"/>
                    <a:pt x="743484" y="1512426"/>
                    <a:pt x="743484" y="1505012"/>
                  </a:cubicBezTo>
                  <a:cubicBezTo>
                    <a:pt x="743484" y="1501305"/>
                    <a:pt x="743484" y="1493892"/>
                    <a:pt x="743484" y="1490185"/>
                  </a:cubicBezTo>
                  <a:cubicBezTo>
                    <a:pt x="743484" y="1482770"/>
                    <a:pt x="743484" y="1479064"/>
                    <a:pt x="743484" y="1471650"/>
                  </a:cubicBezTo>
                  <a:cubicBezTo>
                    <a:pt x="743484" y="1467943"/>
                    <a:pt x="743484" y="1464236"/>
                    <a:pt x="743484" y="1460529"/>
                  </a:cubicBezTo>
                  <a:cubicBezTo>
                    <a:pt x="743484" y="1453116"/>
                    <a:pt x="743484" y="1449409"/>
                    <a:pt x="743484" y="1441995"/>
                  </a:cubicBezTo>
                  <a:cubicBezTo>
                    <a:pt x="743484" y="1438288"/>
                    <a:pt x="743484" y="1434581"/>
                    <a:pt x="743484" y="1427168"/>
                  </a:cubicBezTo>
                  <a:cubicBezTo>
                    <a:pt x="743484" y="1423461"/>
                    <a:pt x="743484" y="1419754"/>
                    <a:pt x="743484" y="1412340"/>
                  </a:cubicBezTo>
                  <a:cubicBezTo>
                    <a:pt x="743484" y="1408633"/>
                    <a:pt x="743484" y="1404926"/>
                    <a:pt x="743484" y="1401220"/>
                  </a:cubicBezTo>
                  <a:cubicBezTo>
                    <a:pt x="743484" y="1397513"/>
                    <a:pt x="739753" y="1390099"/>
                    <a:pt x="739753" y="1386392"/>
                  </a:cubicBezTo>
                  <a:cubicBezTo>
                    <a:pt x="739753" y="1382685"/>
                    <a:pt x="739753" y="1378978"/>
                    <a:pt x="739753" y="1375271"/>
                  </a:cubicBezTo>
                  <a:cubicBezTo>
                    <a:pt x="739753" y="1367858"/>
                    <a:pt x="739753" y="1364151"/>
                    <a:pt x="739753" y="1360444"/>
                  </a:cubicBezTo>
                  <a:cubicBezTo>
                    <a:pt x="739753" y="1356737"/>
                    <a:pt x="739753" y="1353030"/>
                    <a:pt x="739753" y="1349323"/>
                  </a:cubicBezTo>
                  <a:cubicBezTo>
                    <a:pt x="739753" y="1345617"/>
                    <a:pt x="736020" y="1338202"/>
                    <a:pt x="736020" y="1334495"/>
                  </a:cubicBezTo>
                  <a:cubicBezTo>
                    <a:pt x="736020" y="1330789"/>
                    <a:pt x="736020" y="1327082"/>
                    <a:pt x="736020" y="1323375"/>
                  </a:cubicBezTo>
                  <a:cubicBezTo>
                    <a:pt x="736020" y="1319668"/>
                    <a:pt x="736020" y="1315961"/>
                    <a:pt x="736020" y="1312254"/>
                  </a:cubicBezTo>
                  <a:cubicBezTo>
                    <a:pt x="736020" y="1308547"/>
                    <a:pt x="732288" y="1304841"/>
                    <a:pt x="732288" y="1301134"/>
                  </a:cubicBezTo>
                  <a:cubicBezTo>
                    <a:pt x="732288" y="1297427"/>
                    <a:pt x="732288" y="1293720"/>
                    <a:pt x="732288" y="1290013"/>
                  </a:cubicBezTo>
                  <a:cubicBezTo>
                    <a:pt x="732288" y="1286306"/>
                    <a:pt x="732288" y="1282599"/>
                    <a:pt x="728557" y="1278893"/>
                  </a:cubicBezTo>
                  <a:cubicBezTo>
                    <a:pt x="728557" y="1275186"/>
                    <a:pt x="728557" y="1271479"/>
                    <a:pt x="728557" y="1267772"/>
                  </a:cubicBezTo>
                  <a:cubicBezTo>
                    <a:pt x="728557" y="1264065"/>
                    <a:pt x="728557" y="1264065"/>
                    <a:pt x="728557" y="1260358"/>
                  </a:cubicBezTo>
                  <a:cubicBezTo>
                    <a:pt x="724825" y="1256651"/>
                    <a:pt x="724825" y="1252945"/>
                    <a:pt x="724825" y="1249238"/>
                  </a:cubicBezTo>
                  <a:cubicBezTo>
                    <a:pt x="724825" y="1245531"/>
                    <a:pt x="724825" y="1241824"/>
                    <a:pt x="724825" y="1241824"/>
                  </a:cubicBezTo>
                  <a:cubicBezTo>
                    <a:pt x="721092" y="1238117"/>
                    <a:pt x="721092" y="1234410"/>
                    <a:pt x="721092" y="1230703"/>
                  </a:cubicBezTo>
                  <a:cubicBezTo>
                    <a:pt x="721092" y="1226996"/>
                    <a:pt x="721092" y="1226996"/>
                    <a:pt x="721092" y="1223290"/>
                  </a:cubicBezTo>
                  <a:cubicBezTo>
                    <a:pt x="719226" y="1221436"/>
                    <a:pt x="718293" y="1219583"/>
                    <a:pt x="717827" y="1218192"/>
                  </a:cubicBezTo>
                  <a:lnTo>
                    <a:pt x="717373" y="1215940"/>
                  </a:lnTo>
                  <a:lnTo>
                    <a:pt x="717208" y="1215940"/>
                  </a:lnTo>
                  <a:cubicBezTo>
                    <a:pt x="713477" y="1197410"/>
                    <a:pt x="706015" y="1182586"/>
                    <a:pt x="702284" y="1171468"/>
                  </a:cubicBezTo>
                  <a:cubicBezTo>
                    <a:pt x="679899" y="1126996"/>
                    <a:pt x="564238" y="1030640"/>
                    <a:pt x="519466" y="963931"/>
                  </a:cubicBezTo>
                  <a:cubicBezTo>
                    <a:pt x="474694" y="900929"/>
                    <a:pt x="366496" y="789749"/>
                    <a:pt x="317993" y="693393"/>
                  </a:cubicBezTo>
                  <a:cubicBezTo>
                    <a:pt x="291876" y="641509"/>
                    <a:pt x="284414" y="537741"/>
                    <a:pt x="235911" y="478444"/>
                  </a:cubicBezTo>
                  <a:cubicBezTo>
                    <a:pt x="187408" y="415442"/>
                    <a:pt x="101595" y="226436"/>
                    <a:pt x="64286" y="163434"/>
                  </a:cubicBezTo>
                  <a:cubicBezTo>
                    <a:pt x="26976" y="100432"/>
                    <a:pt x="-36452" y="74490"/>
                    <a:pt x="26976" y="22605"/>
                  </a:cubicBezTo>
                  <a:cubicBezTo>
                    <a:pt x="42832" y="9634"/>
                    <a:pt x="61487" y="2918"/>
                    <a:pt x="81424" y="775"/>
                  </a:cubicBezTo>
                  <a:close/>
                </a:path>
              </a:pathLst>
            </a:custGeom>
            <a:solidFill>
              <a:srgbClr val="F0B78C">
                <a:alpha val="50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62A6AC6F-CAF2-4222-BAC8-25B3EB99AD19}"/>
                </a:ext>
              </a:extLst>
            </p:cNvPr>
            <p:cNvSpPr/>
            <p:nvPr/>
          </p:nvSpPr>
          <p:spPr>
            <a:xfrm>
              <a:off x="2741612" y="4908589"/>
              <a:ext cx="826231" cy="280491"/>
            </a:xfrm>
            <a:prstGeom prst="rect">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Rectangle 290">
              <a:extLst>
                <a:ext uri="{FF2B5EF4-FFF2-40B4-BE49-F238E27FC236}">
                  <a16:creationId xmlns:a16="http://schemas.microsoft.com/office/drawing/2014/main" id="{E3FE235B-8773-4CDB-8360-FB9225824AFC}"/>
                </a:ext>
              </a:extLst>
            </p:cNvPr>
            <p:cNvSpPr/>
            <p:nvPr/>
          </p:nvSpPr>
          <p:spPr>
            <a:xfrm>
              <a:off x="2543158" y="5029200"/>
              <a:ext cx="1182270" cy="2218183"/>
            </a:xfrm>
            <a:custGeom>
              <a:avLst/>
              <a:gdLst>
                <a:gd name="connsiteX0" fmla="*/ 0 w 1143000"/>
                <a:gd name="connsiteY0" fmla="*/ 0 h 3840161"/>
                <a:gd name="connsiteX1" fmla="*/ 1143000 w 1143000"/>
                <a:gd name="connsiteY1" fmla="*/ 0 h 3840161"/>
                <a:gd name="connsiteX2" fmla="*/ 1143000 w 1143000"/>
                <a:gd name="connsiteY2" fmla="*/ 3840161 h 3840161"/>
                <a:gd name="connsiteX3" fmla="*/ 0 w 1143000"/>
                <a:gd name="connsiteY3" fmla="*/ 3840161 h 3840161"/>
                <a:gd name="connsiteX4" fmla="*/ 0 w 1143000"/>
                <a:gd name="connsiteY4" fmla="*/ 0 h 3840161"/>
                <a:gd name="connsiteX0" fmla="*/ 0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0 w 1143000"/>
                <a:gd name="connsiteY4" fmla="*/ 37070 h 3877231"/>
                <a:gd name="connsiteX0" fmla="*/ 135924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135924 w 1143000"/>
                <a:gd name="connsiteY4" fmla="*/ 37070 h 3877231"/>
                <a:gd name="connsiteX0" fmla="*/ 91045 w 1143000"/>
                <a:gd name="connsiteY0" fmla="*/ 1634 h 3877231"/>
                <a:gd name="connsiteX1" fmla="*/ 1068860 w 1143000"/>
                <a:gd name="connsiteY1" fmla="*/ 0 h 3877231"/>
                <a:gd name="connsiteX2" fmla="*/ 1143000 w 1143000"/>
                <a:gd name="connsiteY2" fmla="*/ 3877231 h 3877231"/>
                <a:gd name="connsiteX3" fmla="*/ 0 w 1143000"/>
                <a:gd name="connsiteY3" fmla="*/ 3877231 h 3877231"/>
                <a:gd name="connsiteX4" fmla="*/ 91045 w 1143000"/>
                <a:gd name="connsiteY4" fmla="*/ 1634 h 3877231"/>
                <a:gd name="connsiteX0" fmla="*/ 130314 w 1182269"/>
                <a:gd name="connsiteY0" fmla="*/ 1634 h 3877231"/>
                <a:gd name="connsiteX1" fmla="*/ 1108129 w 1182269"/>
                <a:gd name="connsiteY1" fmla="*/ 0 h 3877231"/>
                <a:gd name="connsiteX2" fmla="*/ 1182269 w 1182269"/>
                <a:gd name="connsiteY2" fmla="*/ 3877231 h 3877231"/>
                <a:gd name="connsiteX3" fmla="*/ 0 w 1182269"/>
                <a:gd name="connsiteY3" fmla="*/ 3877231 h 3877231"/>
                <a:gd name="connsiteX4" fmla="*/ 130314 w 1182269"/>
                <a:gd name="connsiteY4" fmla="*/ 1634 h 387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269" h="3877231">
                  <a:moveTo>
                    <a:pt x="130314" y="1634"/>
                  </a:moveTo>
                  <a:lnTo>
                    <a:pt x="1108129" y="0"/>
                  </a:lnTo>
                  <a:lnTo>
                    <a:pt x="1182269" y="3877231"/>
                  </a:lnTo>
                  <a:lnTo>
                    <a:pt x="0" y="3877231"/>
                  </a:lnTo>
                  <a:lnTo>
                    <a:pt x="130314" y="1634"/>
                  </a:lnTo>
                  <a:close/>
                </a:path>
              </a:pathLst>
            </a:custGeom>
            <a:solidFill>
              <a:srgbClr val="017397">
                <a:lumMod val="75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11005E05-60E0-4B87-878D-B50CB51869AC}"/>
              </a:ext>
            </a:extLst>
          </p:cNvPr>
          <p:cNvGrpSpPr/>
          <p:nvPr/>
        </p:nvGrpSpPr>
        <p:grpSpPr>
          <a:xfrm>
            <a:off x="3977374" y="4505014"/>
            <a:ext cx="673783" cy="2331103"/>
            <a:chOff x="6758677" y="3878527"/>
            <a:chExt cx="820474" cy="2956125"/>
          </a:xfrm>
        </p:grpSpPr>
        <p:grpSp>
          <p:nvGrpSpPr>
            <p:cNvPr id="35" name="Group 34">
              <a:extLst>
                <a:ext uri="{FF2B5EF4-FFF2-40B4-BE49-F238E27FC236}">
                  <a16:creationId xmlns:a16="http://schemas.microsoft.com/office/drawing/2014/main" id="{A3D89FBA-15BD-405B-9DEF-34735165EBDA}"/>
                </a:ext>
              </a:extLst>
            </p:cNvPr>
            <p:cNvGrpSpPr/>
            <p:nvPr/>
          </p:nvGrpSpPr>
          <p:grpSpPr>
            <a:xfrm>
              <a:off x="6758677" y="3878527"/>
              <a:ext cx="820474" cy="1258024"/>
              <a:chOff x="6758677" y="2638425"/>
              <a:chExt cx="1629260" cy="2498126"/>
            </a:xfrm>
          </p:grpSpPr>
          <p:sp>
            <p:nvSpPr>
              <p:cNvPr id="39" name="Freeform: Shape 339">
                <a:extLst>
                  <a:ext uri="{FF2B5EF4-FFF2-40B4-BE49-F238E27FC236}">
                    <a16:creationId xmlns:a16="http://schemas.microsoft.com/office/drawing/2014/main" id="{2339E43D-C1AC-4119-B7CA-5644E9662DFB}"/>
                  </a:ext>
                </a:extLst>
              </p:cNvPr>
              <p:cNvSpPr>
                <a:spLocks/>
              </p:cNvSpPr>
              <p:nvPr/>
            </p:nvSpPr>
            <p:spPr bwMode="auto">
              <a:xfrm>
                <a:off x="6786309" y="2640746"/>
                <a:ext cx="1601628" cy="2495805"/>
              </a:xfrm>
              <a:custGeom>
                <a:avLst/>
                <a:gdLst>
                  <a:gd name="connsiteX0" fmla="*/ 251693 w 1601628"/>
                  <a:gd name="connsiteY0" fmla="*/ 959030 h 2495805"/>
                  <a:gd name="connsiteX1" fmla="*/ 256257 w 1601628"/>
                  <a:gd name="connsiteY1" fmla="*/ 962423 h 2495805"/>
                  <a:gd name="connsiteX2" fmla="*/ 268537 w 1601628"/>
                  <a:gd name="connsiteY2" fmla="*/ 972186 h 2495805"/>
                  <a:gd name="connsiteX3" fmla="*/ 333741 w 1601628"/>
                  <a:gd name="connsiteY3" fmla="*/ 1006761 h 2495805"/>
                  <a:gd name="connsiteX4" fmla="*/ 331950 w 1601628"/>
                  <a:gd name="connsiteY4" fmla="*/ 1001536 h 2495805"/>
                  <a:gd name="connsiteX5" fmla="*/ 559742 w 1601628"/>
                  <a:gd name="connsiteY5" fmla="*/ 0 h 2495805"/>
                  <a:gd name="connsiteX6" fmla="*/ 731411 w 1601628"/>
                  <a:gd name="connsiteY6" fmla="*/ 144174 h 2495805"/>
                  <a:gd name="connsiteX7" fmla="*/ 747505 w 1601628"/>
                  <a:gd name="connsiteY7" fmla="*/ 106795 h 2495805"/>
                  <a:gd name="connsiteX8" fmla="*/ 913810 w 1601628"/>
                  <a:gd name="connsiteY8" fmla="*/ 58737 h 2495805"/>
                  <a:gd name="connsiteX9" fmla="*/ 1058656 w 1601628"/>
                  <a:gd name="connsiteY9" fmla="*/ 165533 h 2495805"/>
                  <a:gd name="connsiteX10" fmla="*/ 1049697 w 1601628"/>
                  <a:gd name="connsiteY10" fmla="*/ 282862 h 2495805"/>
                  <a:gd name="connsiteX11" fmla="*/ 1042283 w 1601628"/>
                  <a:gd name="connsiteY11" fmla="*/ 345131 h 2495805"/>
                  <a:gd name="connsiteX12" fmla="*/ 1053541 w 1601628"/>
                  <a:gd name="connsiteY12" fmla="*/ 312994 h 2495805"/>
                  <a:gd name="connsiteX13" fmla="*/ 1064596 w 1601628"/>
                  <a:gd name="connsiteY13" fmla="*/ 283122 h 2495805"/>
                  <a:gd name="connsiteX14" fmla="*/ 1080705 w 1601628"/>
                  <a:gd name="connsiteY14" fmla="*/ 245753 h 2495805"/>
                  <a:gd name="connsiteX15" fmla="*/ 1295497 w 1601628"/>
                  <a:gd name="connsiteY15" fmla="*/ 208384 h 2495805"/>
                  <a:gd name="connsiteX16" fmla="*/ 1392153 w 1601628"/>
                  <a:gd name="connsiteY16" fmla="*/ 400568 h 2495805"/>
                  <a:gd name="connsiteX17" fmla="*/ 1359934 w 1601628"/>
                  <a:gd name="connsiteY17" fmla="*/ 507336 h 2495805"/>
                  <a:gd name="connsiteX18" fmla="*/ 1510289 w 1601628"/>
                  <a:gd name="connsiteY18" fmla="*/ 518013 h 2495805"/>
                  <a:gd name="connsiteX19" fmla="*/ 1601575 w 1601628"/>
                  <a:gd name="connsiteY19" fmla="*/ 667489 h 2495805"/>
                  <a:gd name="connsiteX20" fmla="*/ 1488810 w 1601628"/>
                  <a:gd name="connsiteY20" fmla="*/ 939749 h 2495805"/>
                  <a:gd name="connsiteX21" fmla="*/ 1486616 w 1601628"/>
                  <a:gd name="connsiteY21" fmla="*/ 944985 h 2495805"/>
                  <a:gd name="connsiteX22" fmla="*/ 1476424 w 1601628"/>
                  <a:gd name="connsiteY22" fmla="*/ 1014015 h 2495805"/>
                  <a:gd name="connsiteX23" fmla="*/ 1391176 w 1601628"/>
                  <a:gd name="connsiteY23" fmla="*/ 1327024 h 2495805"/>
                  <a:gd name="connsiteX24" fmla="*/ 1214143 w 1601628"/>
                  <a:gd name="connsiteY24" fmla="*/ 1673977 h 2495805"/>
                  <a:gd name="connsiteX25" fmla="*/ 1144402 w 1601628"/>
                  <a:gd name="connsiteY25" fmla="*/ 1882150 h 2495805"/>
                  <a:gd name="connsiteX26" fmla="*/ 1176590 w 1601628"/>
                  <a:gd name="connsiteY26" fmla="*/ 2447951 h 2495805"/>
                  <a:gd name="connsiteX27" fmla="*/ 361163 w 1601628"/>
                  <a:gd name="connsiteY27" fmla="*/ 2447951 h 2495805"/>
                  <a:gd name="connsiteX28" fmla="*/ 398715 w 1601628"/>
                  <a:gd name="connsiteY28" fmla="*/ 1716679 h 2495805"/>
                  <a:gd name="connsiteX29" fmla="*/ 323610 w 1601628"/>
                  <a:gd name="connsiteY29" fmla="*/ 1641951 h 2495805"/>
                  <a:gd name="connsiteX30" fmla="*/ 326800 w 1601628"/>
                  <a:gd name="connsiteY30" fmla="*/ 1637698 h 2495805"/>
                  <a:gd name="connsiteX31" fmla="*/ 313216 w 1601628"/>
                  <a:gd name="connsiteY31" fmla="*/ 1625481 h 2495805"/>
                  <a:gd name="connsiteX32" fmla="*/ 128145 w 1601628"/>
                  <a:gd name="connsiteY32" fmla="*/ 1380754 h 2495805"/>
                  <a:gd name="connsiteX33" fmla="*/ 9969 w 1601628"/>
                  <a:gd name="connsiteY33" fmla="*/ 841588 h 2495805"/>
                  <a:gd name="connsiteX34" fmla="*/ 197977 w 1601628"/>
                  <a:gd name="connsiteY34" fmla="*/ 622719 h 2495805"/>
                  <a:gd name="connsiteX35" fmla="*/ 290135 w 1601628"/>
                  <a:gd name="connsiteY35" fmla="*/ 617464 h 2495805"/>
                  <a:gd name="connsiteX36" fmla="*/ 325557 w 1601628"/>
                  <a:gd name="connsiteY36" fmla="*/ 622527 h 2495805"/>
                  <a:gd name="connsiteX37" fmla="*/ 329062 w 1601628"/>
                  <a:gd name="connsiteY37" fmla="*/ 571356 h 2495805"/>
                  <a:gd name="connsiteX38" fmla="*/ 345156 w 1601628"/>
                  <a:gd name="connsiteY38" fmla="*/ 154853 h 2495805"/>
                  <a:gd name="connsiteX39" fmla="*/ 350521 w 1601628"/>
                  <a:gd name="connsiteY39" fmla="*/ 117475 h 2495805"/>
                  <a:gd name="connsiteX40" fmla="*/ 559742 w 1601628"/>
                  <a:gd name="connsiteY40" fmla="*/ 0 h 2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01628" h="2495805">
                    <a:moveTo>
                      <a:pt x="251693" y="959030"/>
                    </a:moveTo>
                    <a:cubicBezTo>
                      <a:pt x="251693" y="959030"/>
                      <a:pt x="253309" y="960177"/>
                      <a:pt x="256257" y="962423"/>
                    </a:cubicBezTo>
                    <a:lnTo>
                      <a:pt x="268537" y="972186"/>
                    </a:lnTo>
                    <a:lnTo>
                      <a:pt x="333741" y="1006761"/>
                    </a:lnTo>
                    <a:lnTo>
                      <a:pt x="331950" y="1001536"/>
                    </a:lnTo>
                    <a:close/>
                    <a:moveTo>
                      <a:pt x="559742" y="0"/>
                    </a:moveTo>
                    <a:cubicBezTo>
                      <a:pt x="699223" y="0"/>
                      <a:pt x="726046" y="112135"/>
                      <a:pt x="731411" y="144174"/>
                    </a:cubicBezTo>
                    <a:cubicBezTo>
                      <a:pt x="731411" y="154853"/>
                      <a:pt x="747505" y="106795"/>
                      <a:pt x="747505" y="106795"/>
                    </a:cubicBezTo>
                    <a:cubicBezTo>
                      <a:pt x="779693" y="85436"/>
                      <a:pt x="833340" y="58737"/>
                      <a:pt x="913810" y="58737"/>
                    </a:cubicBezTo>
                    <a:cubicBezTo>
                      <a:pt x="1031832" y="58737"/>
                      <a:pt x="1053291" y="138834"/>
                      <a:pt x="1058656" y="165533"/>
                    </a:cubicBezTo>
                    <a:cubicBezTo>
                      <a:pt x="1060667" y="175545"/>
                      <a:pt x="1056644" y="221601"/>
                      <a:pt x="1049697" y="282862"/>
                    </a:cubicBezTo>
                    <a:lnTo>
                      <a:pt x="1042283" y="345131"/>
                    </a:lnTo>
                    <a:lnTo>
                      <a:pt x="1053541" y="312994"/>
                    </a:lnTo>
                    <a:cubicBezTo>
                      <a:pt x="1057548" y="301807"/>
                      <a:pt x="1061240" y="291797"/>
                      <a:pt x="1064596" y="283122"/>
                    </a:cubicBezTo>
                    <a:cubicBezTo>
                      <a:pt x="1075335" y="261768"/>
                      <a:pt x="1080705" y="251091"/>
                      <a:pt x="1080705" y="245753"/>
                    </a:cubicBezTo>
                    <a:cubicBezTo>
                      <a:pt x="1102184" y="229738"/>
                      <a:pt x="1177361" y="160338"/>
                      <a:pt x="1295497" y="208384"/>
                    </a:cubicBezTo>
                    <a:cubicBezTo>
                      <a:pt x="1408263" y="256430"/>
                      <a:pt x="1397523" y="368537"/>
                      <a:pt x="1392153" y="400568"/>
                    </a:cubicBezTo>
                    <a:cubicBezTo>
                      <a:pt x="1392153" y="411244"/>
                      <a:pt x="1381414" y="448613"/>
                      <a:pt x="1359934" y="507336"/>
                    </a:cubicBezTo>
                    <a:cubicBezTo>
                      <a:pt x="1386783" y="496659"/>
                      <a:pt x="1440481" y="491321"/>
                      <a:pt x="1510289" y="518013"/>
                    </a:cubicBezTo>
                    <a:cubicBezTo>
                      <a:pt x="1606945" y="555382"/>
                      <a:pt x="1601575" y="635459"/>
                      <a:pt x="1601575" y="667489"/>
                    </a:cubicBezTo>
                    <a:cubicBezTo>
                      <a:pt x="1596206" y="694181"/>
                      <a:pt x="1547877" y="811627"/>
                      <a:pt x="1488810" y="939749"/>
                    </a:cubicBezTo>
                    <a:lnTo>
                      <a:pt x="1486616" y="944985"/>
                    </a:lnTo>
                    <a:lnTo>
                      <a:pt x="1476424" y="1014015"/>
                    </a:lnTo>
                    <a:cubicBezTo>
                      <a:pt x="1461588" y="1098835"/>
                      <a:pt x="1435435" y="1206924"/>
                      <a:pt x="1391176" y="1327024"/>
                    </a:cubicBezTo>
                    <a:cubicBezTo>
                      <a:pt x="1358988" y="1407090"/>
                      <a:pt x="1257060" y="1604587"/>
                      <a:pt x="1214143" y="1673977"/>
                    </a:cubicBezTo>
                    <a:cubicBezTo>
                      <a:pt x="1176590" y="1743368"/>
                      <a:pt x="1149767" y="1834110"/>
                      <a:pt x="1144402" y="1882150"/>
                    </a:cubicBezTo>
                    <a:cubicBezTo>
                      <a:pt x="1144402" y="1892825"/>
                      <a:pt x="1155132" y="2111673"/>
                      <a:pt x="1176590" y="2447951"/>
                    </a:cubicBezTo>
                    <a:cubicBezTo>
                      <a:pt x="886899" y="2544030"/>
                      <a:pt x="457726" y="2469302"/>
                      <a:pt x="361163" y="2447951"/>
                    </a:cubicBezTo>
                    <a:cubicBezTo>
                      <a:pt x="398715" y="1924852"/>
                      <a:pt x="420174" y="1732693"/>
                      <a:pt x="398715" y="1716679"/>
                    </a:cubicBezTo>
                    <a:cubicBezTo>
                      <a:pt x="387986" y="1706004"/>
                      <a:pt x="355798" y="1679315"/>
                      <a:pt x="323610" y="1641951"/>
                    </a:cubicBezTo>
                    <a:lnTo>
                      <a:pt x="326800" y="1637698"/>
                    </a:lnTo>
                    <a:lnTo>
                      <a:pt x="313216" y="1625481"/>
                    </a:lnTo>
                    <a:cubicBezTo>
                      <a:pt x="277209" y="1591950"/>
                      <a:pt x="196634" y="1508873"/>
                      <a:pt x="128145" y="1380754"/>
                    </a:cubicBezTo>
                    <a:cubicBezTo>
                      <a:pt x="47570" y="1220606"/>
                      <a:pt x="-27633" y="991060"/>
                      <a:pt x="9969" y="841588"/>
                    </a:cubicBezTo>
                    <a:cubicBezTo>
                      <a:pt x="58314" y="654748"/>
                      <a:pt x="128145" y="633395"/>
                      <a:pt x="197977" y="622719"/>
                    </a:cubicBezTo>
                    <a:cubicBezTo>
                      <a:pt x="230207" y="618715"/>
                      <a:pt x="256394" y="614711"/>
                      <a:pt x="290135" y="617464"/>
                    </a:cubicBezTo>
                    <a:lnTo>
                      <a:pt x="325557" y="622527"/>
                    </a:lnTo>
                    <a:lnTo>
                      <a:pt x="329062" y="571356"/>
                    </a:lnTo>
                    <a:cubicBezTo>
                      <a:pt x="339791" y="395143"/>
                      <a:pt x="339791" y="234950"/>
                      <a:pt x="345156" y="154853"/>
                    </a:cubicBezTo>
                    <a:cubicBezTo>
                      <a:pt x="345156" y="133494"/>
                      <a:pt x="350521" y="117475"/>
                      <a:pt x="350521" y="117475"/>
                    </a:cubicBezTo>
                    <a:cubicBezTo>
                      <a:pt x="366615" y="90776"/>
                      <a:pt x="425626" y="0"/>
                      <a:pt x="559742" y="0"/>
                    </a:cubicBezTo>
                    <a:close/>
                  </a:path>
                </a:pathLst>
              </a:custGeom>
              <a:solidFill>
                <a:srgbClr val="FED1A7"/>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sp>
            <p:nvSpPr>
              <p:cNvPr id="40" name="Freeform: Shape 337">
                <a:extLst>
                  <a:ext uri="{FF2B5EF4-FFF2-40B4-BE49-F238E27FC236}">
                    <a16:creationId xmlns:a16="http://schemas.microsoft.com/office/drawing/2014/main" id="{8DDDA848-902D-4369-BA21-3137054CB57C}"/>
                  </a:ext>
                </a:extLst>
              </p:cNvPr>
              <p:cNvSpPr>
                <a:spLocks/>
              </p:cNvSpPr>
              <p:nvPr/>
            </p:nvSpPr>
            <p:spPr bwMode="auto">
              <a:xfrm>
                <a:off x="7089074" y="2638425"/>
                <a:ext cx="1298722" cy="1303327"/>
              </a:xfrm>
              <a:custGeom>
                <a:avLst/>
                <a:gdLst>
                  <a:gd name="connsiteX0" fmla="*/ 256836 w 1298722"/>
                  <a:gd name="connsiteY0" fmla="*/ 0 h 1303327"/>
                  <a:gd name="connsiteX1" fmla="*/ 428505 w 1298722"/>
                  <a:gd name="connsiteY1" fmla="*/ 144174 h 1303327"/>
                  <a:gd name="connsiteX2" fmla="*/ 444599 w 1298722"/>
                  <a:gd name="connsiteY2" fmla="*/ 106795 h 1303327"/>
                  <a:gd name="connsiteX3" fmla="*/ 610904 w 1298722"/>
                  <a:gd name="connsiteY3" fmla="*/ 58737 h 1303327"/>
                  <a:gd name="connsiteX4" fmla="*/ 755750 w 1298722"/>
                  <a:gd name="connsiteY4" fmla="*/ 165533 h 1303327"/>
                  <a:gd name="connsiteX5" fmla="*/ 746791 w 1298722"/>
                  <a:gd name="connsiteY5" fmla="*/ 282862 h 1303327"/>
                  <a:gd name="connsiteX6" fmla="*/ 739377 w 1298722"/>
                  <a:gd name="connsiteY6" fmla="*/ 345131 h 1303327"/>
                  <a:gd name="connsiteX7" fmla="*/ 750635 w 1298722"/>
                  <a:gd name="connsiteY7" fmla="*/ 312994 h 1303327"/>
                  <a:gd name="connsiteX8" fmla="*/ 761690 w 1298722"/>
                  <a:gd name="connsiteY8" fmla="*/ 283122 h 1303327"/>
                  <a:gd name="connsiteX9" fmla="*/ 777799 w 1298722"/>
                  <a:gd name="connsiteY9" fmla="*/ 245753 h 1303327"/>
                  <a:gd name="connsiteX10" fmla="*/ 992591 w 1298722"/>
                  <a:gd name="connsiteY10" fmla="*/ 208384 h 1303327"/>
                  <a:gd name="connsiteX11" fmla="*/ 1089247 w 1298722"/>
                  <a:gd name="connsiteY11" fmla="*/ 400568 h 1303327"/>
                  <a:gd name="connsiteX12" fmla="*/ 1057028 w 1298722"/>
                  <a:gd name="connsiteY12" fmla="*/ 507336 h 1303327"/>
                  <a:gd name="connsiteX13" fmla="*/ 1207383 w 1298722"/>
                  <a:gd name="connsiteY13" fmla="*/ 518013 h 1303327"/>
                  <a:gd name="connsiteX14" fmla="*/ 1298669 w 1298722"/>
                  <a:gd name="connsiteY14" fmla="*/ 667489 h 1303327"/>
                  <a:gd name="connsiteX15" fmla="*/ 1185904 w 1298722"/>
                  <a:gd name="connsiteY15" fmla="*/ 939749 h 1303327"/>
                  <a:gd name="connsiteX16" fmla="*/ 1159055 w 1298722"/>
                  <a:gd name="connsiteY16" fmla="*/ 1003811 h 1303327"/>
                  <a:gd name="connsiteX17" fmla="*/ 922784 w 1298722"/>
                  <a:gd name="connsiteY17" fmla="*/ 1302763 h 1303327"/>
                  <a:gd name="connsiteX18" fmla="*/ 793908 w 1298722"/>
                  <a:gd name="connsiteY18" fmla="*/ 1185317 h 1303327"/>
                  <a:gd name="connsiteX19" fmla="*/ 826127 w 1298722"/>
                  <a:gd name="connsiteY19" fmla="*/ 1046518 h 1303327"/>
                  <a:gd name="connsiteX20" fmla="*/ 885195 w 1298722"/>
                  <a:gd name="connsiteY20" fmla="*/ 907719 h 1303327"/>
                  <a:gd name="connsiteX21" fmla="*/ 675773 w 1298722"/>
                  <a:gd name="connsiteY21" fmla="*/ 1228025 h 1303327"/>
                  <a:gd name="connsiteX22" fmla="*/ 541528 w 1298722"/>
                  <a:gd name="connsiteY22" fmla="*/ 1137271 h 1303327"/>
                  <a:gd name="connsiteX23" fmla="*/ 536494 w 1298722"/>
                  <a:gd name="connsiteY23" fmla="*/ 1117002 h 1303327"/>
                  <a:gd name="connsiteX24" fmla="*/ 535391 w 1298722"/>
                  <a:gd name="connsiteY24" fmla="*/ 1114436 h 1303327"/>
                  <a:gd name="connsiteX25" fmla="*/ 523644 w 1298722"/>
                  <a:gd name="connsiteY25" fmla="*/ 1129706 h 1303327"/>
                  <a:gd name="connsiteX26" fmla="*/ 492881 w 1298722"/>
                  <a:gd name="connsiteY26" fmla="*/ 1153391 h 1303327"/>
                  <a:gd name="connsiteX27" fmla="*/ 315847 w 1298722"/>
                  <a:gd name="connsiteY27" fmla="*/ 1089314 h 1303327"/>
                  <a:gd name="connsiteX28" fmla="*/ 358765 w 1298722"/>
                  <a:gd name="connsiteY28" fmla="*/ 854364 h 1303327"/>
                  <a:gd name="connsiteX29" fmla="*/ 374859 w 1298722"/>
                  <a:gd name="connsiteY29" fmla="*/ 699510 h 1303327"/>
                  <a:gd name="connsiteX30" fmla="*/ 219284 w 1298722"/>
                  <a:gd name="connsiteY30" fmla="*/ 1073295 h 1303327"/>
                  <a:gd name="connsiteX31" fmla="*/ 42250 w 1298722"/>
                  <a:gd name="connsiteY31" fmla="*/ 1035916 h 1303327"/>
                  <a:gd name="connsiteX32" fmla="*/ 4697 w 1298722"/>
                  <a:gd name="connsiteY32" fmla="*/ 843684 h 1303327"/>
                  <a:gd name="connsiteX33" fmla="*/ 10062 w 1298722"/>
                  <a:gd name="connsiteY33" fmla="*/ 806306 h 1303327"/>
                  <a:gd name="connsiteX34" fmla="*/ 26156 w 1298722"/>
                  <a:gd name="connsiteY34" fmla="*/ 571356 h 1303327"/>
                  <a:gd name="connsiteX35" fmla="*/ 42250 w 1298722"/>
                  <a:gd name="connsiteY35" fmla="*/ 154853 h 1303327"/>
                  <a:gd name="connsiteX36" fmla="*/ 47615 w 1298722"/>
                  <a:gd name="connsiteY36" fmla="*/ 117475 h 1303327"/>
                  <a:gd name="connsiteX37" fmla="*/ 256836 w 1298722"/>
                  <a:gd name="connsiteY37" fmla="*/ 0 h 130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722" h="1303327">
                    <a:moveTo>
                      <a:pt x="256836" y="0"/>
                    </a:moveTo>
                    <a:cubicBezTo>
                      <a:pt x="396317" y="0"/>
                      <a:pt x="423140" y="112135"/>
                      <a:pt x="428505" y="144174"/>
                    </a:cubicBezTo>
                    <a:cubicBezTo>
                      <a:pt x="428505" y="154853"/>
                      <a:pt x="444599" y="106795"/>
                      <a:pt x="444599" y="106795"/>
                    </a:cubicBezTo>
                    <a:cubicBezTo>
                      <a:pt x="476787" y="85436"/>
                      <a:pt x="530434" y="58737"/>
                      <a:pt x="610904" y="58737"/>
                    </a:cubicBezTo>
                    <a:cubicBezTo>
                      <a:pt x="728926" y="58737"/>
                      <a:pt x="750385" y="138834"/>
                      <a:pt x="755750" y="165533"/>
                    </a:cubicBezTo>
                    <a:cubicBezTo>
                      <a:pt x="757761" y="175545"/>
                      <a:pt x="753738" y="221601"/>
                      <a:pt x="746791" y="282862"/>
                    </a:cubicBezTo>
                    <a:lnTo>
                      <a:pt x="739377" y="345131"/>
                    </a:lnTo>
                    <a:lnTo>
                      <a:pt x="750635" y="312994"/>
                    </a:lnTo>
                    <a:cubicBezTo>
                      <a:pt x="754642" y="301807"/>
                      <a:pt x="758334" y="291797"/>
                      <a:pt x="761690" y="283122"/>
                    </a:cubicBezTo>
                    <a:cubicBezTo>
                      <a:pt x="772429" y="261768"/>
                      <a:pt x="777799" y="251091"/>
                      <a:pt x="777799" y="245753"/>
                    </a:cubicBezTo>
                    <a:cubicBezTo>
                      <a:pt x="799278" y="229738"/>
                      <a:pt x="874455" y="160338"/>
                      <a:pt x="992591" y="208384"/>
                    </a:cubicBezTo>
                    <a:cubicBezTo>
                      <a:pt x="1105357" y="256430"/>
                      <a:pt x="1094617" y="368537"/>
                      <a:pt x="1089247" y="400568"/>
                    </a:cubicBezTo>
                    <a:cubicBezTo>
                      <a:pt x="1089247" y="411244"/>
                      <a:pt x="1078508" y="448613"/>
                      <a:pt x="1057028" y="507336"/>
                    </a:cubicBezTo>
                    <a:cubicBezTo>
                      <a:pt x="1083877" y="496659"/>
                      <a:pt x="1137575" y="491321"/>
                      <a:pt x="1207383" y="518013"/>
                    </a:cubicBezTo>
                    <a:cubicBezTo>
                      <a:pt x="1304039" y="555382"/>
                      <a:pt x="1298669" y="635459"/>
                      <a:pt x="1298669" y="667489"/>
                    </a:cubicBezTo>
                    <a:cubicBezTo>
                      <a:pt x="1293300" y="694181"/>
                      <a:pt x="1244971" y="811627"/>
                      <a:pt x="1185904" y="939749"/>
                    </a:cubicBezTo>
                    <a:cubicBezTo>
                      <a:pt x="1175164" y="961103"/>
                      <a:pt x="1169794" y="982457"/>
                      <a:pt x="1159055" y="1003811"/>
                    </a:cubicBezTo>
                    <a:cubicBezTo>
                      <a:pt x="1089247" y="1153287"/>
                      <a:pt x="997961" y="1297424"/>
                      <a:pt x="922784" y="1302763"/>
                    </a:cubicBezTo>
                    <a:cubicBezTo>
                      <a:pt x="863716" y="1308101"/>
                      <a:pt x="793908" y="1276071"/>
                      <a:pt x="793908" y="1185317"/>
                    </a:cubicBezTo>
                    <a:cubicBezTo>
                      <a:pt x="793908" y="1147948"/>
                      <a:pt x="799278" y="1105241"/>
                      <a:pt x="826127" y="1046518"/>
                    </a:cubicBezTo>
                    <a:cubicBezTo>
                      <a:pt x="847606" y="1003811"/>
                      <a:pt x="863716" y="955765"/>
                      <a:pt x="885195" y="907719"/>
                    </a:cubicBezTo>
                    <a:cubicBezTo>
                      <a:pt x="810018" y="1062533"/>
                      <a:pt x="756320" y="1222686"/>
                      <a:pt x="675773" y="1228025"/>
                    </a:cubicBezTo>
                    <a:cubicBezTo>
                      <a:pt x="622075" y="1233363"/>
                      <a:pt x="563007" y="1212009"/>
                      <a:pt x="541528" y="1137271"/>
                    </a:cubicBezTo>
                    <a:cubicBezTo>
                      <a:pt x="541528" y="1131933"/>
                      <a:pt x="539514" y="1124926"/>
                      <a:pt x="536494" y="1117002"/>
                    </a:cubicBezTo>
                    <a:lnTo>
                      <a:pt x="535391" y="1114436"/>
                    </a:lnTo>
                    <a:lnTo>
                      <a:pt x="523644" y="1129706"/>
                    </a:lnTo>
                    <a:cubicBezTo>
                      <a:pt x="513250" y="1140626"/>
                      <a:pt x="502940" y="1148719"/>
                      <a:pt x="492881" y="1153391"/>
                    </a:cubicBezTo>
                    <a:cubicBezTo>
                      <a:pt x="433870" y="1174750"/>
                      <a:pt x="348035" y="1174750"/>
                      <a:pt x="315847" y="1089314"/>
                    </a:cubicBezTo>
                    <a:cubicBezTo>
                      <a:pt x="299753" y="1057275"/>
                      <a:pt x="348035" y="918441"/>
                      <a:pt x="358765" y="854364"/>
                    </a:cubicBezTo>
                    <a:cubicBezTo>
                      <a:pt x="364129" y="806306"/>
                      <a:pt x="369494" y="752908"/>
                      <a:pt x="374859" y="699510"/>
                    </a:cubicBezTo>
                    <a:cubicBezTo>
                      <a:pt x="348035" y="875723"/>
                      <a:pt x="299753" y="1041256"/>
                      <a:pt x="219284" y="1073295"/>
                    </a:cubicBezTo>
                    <a:cubicBezTo>
                      <a:pt x="165637" y="1099993"/>
                      <a:pt x="85167" y="1099993"/>
                      <a:pt x="42250" y="1035916"/>
                    </a:cubicBezTo>
                    <a:cubicBezTo>
                      <a:pt x="42250" y="1035916"/>
                      <a:pt x="-16761" y="902422"/>
                      <a:pt x="4697" y="843684"/>
                    </a:cubicBezTo>
                    <a:cubicBezTo>
                      <a:pt x="4697" y="833005"/>
                      <a:pt x="4697" y="822325"/>
                      <a:pt x="10062" y="806306"/>
                    </a:cubicBezTo>
                    <a:cubicBezTo>
                      <a:pt x="15427" y="731549"/>
                      <a:pt x="20791" y="651452"/>
                      <a:pt x="26156" y="571356"/>
                    </a:cubicBezTo>
                    <a:cubicBezTo>
                      <a:pt x="36885" y="395143"/>
                      <a:pt x="36885" y="234950"/>
                      <a:pt x="42250" y="154853"/>
                    </a:cubicBezTo>
                    <a:cubicBezTo>
                      <a:pt x="42250" y="133494"/>
                      <a:pt x="47615" y="117475"/>
                      <a:pt x="47615" y="117475"/>
                    </a:cubicBezTo>
                    <a:cubicBezTo>
                      <a:pt x="63709" y="90776"/>
                      <a:pt x="122720" y="0"/>
                      <a:pt x="256836" y="0"/>
                    </a:cubicBezTo>
                    <a:close/>
                  </a:path>
                </a:pathLst>
              </a:custGeom>
              <a:solidFill>
                <a:srgbClr val="F0B78C">
                  <a:alpha val="50000"/>
                </a:srgbClr>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sp>
            <p:nvSpPr>
              <p:cNvPr id="41" name="Freeform 262">
                <a:extLst>
                  <a:ext uri="{FF2B5EF4-FFF2-40B4-BE49-F238E27FC236}">
                    <a16:creationId xmlns:a16="http://schemas.microsoft.com/office/drawing/2014/main" id="{87E52C2F-4399-41CF-8F3B-D82E48F948BE}"/>
                  </a:ext>
                </a:extLst>
              </p:cNvPr>
              <p:cNvSpPr>
                <a:spLocks/>
              </p:cNvSpPr>
              <p:nvPr/>
            </p:nvSpPr>
            <p:spPr bwMode="auto">
              <a:xfrm>
                <a:off x="6758677" y="3252788"/>
                <a:ext cx="923925" cy="1030288"/>
              </a:xfrm>
              <a:custGeom>
                <a:avLst/>
                <a:gdLst>
                  <a:gd name="T0" fmla="*/ 170 w 172"/>
                  <a:gd name="T1" fmla="*/ 74 h 193"/>
                  <a:gd name="T2" fmla="*/ 167 w 172"/>
                  <a:gd name="T3" fmla="*/ 60 h 193"/>
                  <a:gd name="T4" fmla="*/ 162 w 172"/>
                  <a:gd name="T5" fmla="*/ 57 h 193"/>
                  <a:gd name="T6" fmla="*/ 152 w 172"/>
                  <a:gd name="T7" fmla="*/ 52 h 193"/>
                  <a:gd name="T8" fmla="*/ 102 w 172"/>
                  <a:gd name="T9" fmla="*/ 20 h 193"/>
                  <a:gd name="T10" fmla="*/ 80 w 172"/>
                  <a:gd name="T11" fmla="*/ 7 h 193"/>
                  <a:gd name="T12" fmla="*/ 66 w 172"/>
                  <a:gd name="T13" fmla="*/ 2 h 193"/>
                  <a:gd name="T14" fmla="*/ 42 w 172"/>
                  <a:gd name="T15" fmla="*/ 2 h 193"/>
                  <a:gd name="T16" fmla="*/ 7 w 172"/>
                  <a:gd name="T17" fmla="*/ 43 h 193"/>
                  <a:gd name="T18" fmla="*/ 29 w 172"/>
                  <a:gd name="T19" fmla="*/ 144 h 193"/>
                  <a:gd name="T20" fmla="*/ 67 w 172"/>
                  <a:gd name="T21" fmla="*/ 193 h 193"/>
                  <a:gd name="T22" fmla="*/ 52 w 172"/>
                  <a:gd name="T23" fmla="*/ 65 h 193"/>
                  <a:gd name="T24" fmla="*/ 96 w 172"/>
                  <a:gd name="T25" fmla="*/ 88 h 193"/>
                  <a:gd name="T26" fmla="*/ 126 w 172"/>
                  <a:gd name="T27" fmla="*/ 96 h 193"/>
                  <a:gd name="T28" fmla="*/ 154 w 172"/>
                  <a:gd name="T29" fmla="*/ 94 h 193"/>
                  <a:gd name="T30" fmla="*/ 170 w 172"/>
                  <a:gd name="T31" fmla="*/ 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93">
                    <a:moveTo>
                      <a:pt x="170" y="74"/>
                    </a:moveTo>
                    <a:cubicBezTo>
                      <a:pt x="172" y="57"/>
                      <a:pt x="168" y="64"/>
                      <a:pt x="167" y="60"/>
                    </a:cubicBezTo>
                    <a:cubicBezTo>
                      <a:pt x="165" y="59"/>
                      <a:pt x="163" y="58"/>
                      <a:pt x="162" y="57"/>
                    </a:cubicBezTo>
                    <a:cubicBezTo>
                      <a:pt x="159" y="56"/>
                      <a:pt x="155" y="54"/>
                      <a:pt x="152" y="52"/>
                    </a:cubicBezTo>
                    <a:cubicBezTo>
                      <a:pt x="141" y="46"/>
                      <a:pt x="120" y="31"/>
                      <a:pt x="102" y="20"/>
                    </a:cubicBezTo>
                    <a:cubicBezTo>
                      <a:pt x="94" y="14"/>
                      <a:pt x="86" y="10"/>
                      <a:pt x="80" y="7"/>
                    </a:cubicBezTo>
                    <a:cubicBezTo>
                      <a:pt x="75" y="5"/>
                      <a:pt x="70" y="3"/>
                      <a:pt x="66" y="2"/>
                    </a:cubicBezTo>
                    <a:cubicBezTo>
                      <a:pt x="56" y="0"/>
                      <a:pt x="50" y="1"/>
                      <a:pt x="42" y="2"/>
                    </a:cubicBezTo>
                    <a:cubicBezTo>
                      <a:pt x="29" y="4"/>
                      <a:pt x="16" y="8"/>
                      <a:pt x="7" y="43"/>
                    </a:cubicBezTo>
                    <a:cubicBezTo>
                      <a:pt x="0" y="71"/>
                      <a:pt x="14" y="114"/>
                      <a:pt x="29" y="144"/>
                    </a:cubicBezTo>
                    <a:cubicBezTo>
                      <a:pt x="46" y="176"/>
                      <a:pt x="67" y="193"/>
                      <a:pt x="67" y="193"/>
                    </a:cubicBezTo>
                    <a:cubicBezTo>
                      <a:pt x="129" y="120"/>
                      <a:pt x="52" y="65"/>
                      <a:pt x="52" y="65"/>
                    </a:cubicBezTo>
                    <a:cubicBezTo>
                      <a:pt x="65" y="71"/>
                      <a:pt x="80" y="81"/>
                      <a:pt x="96" y="88"/>
                    </a:cubicBezTo>
                    <a:cubicBezTo>
                      <a:pt x="106" y="92"/>
                      <a:pt x="116" y="95"/>
                      <a:pt x="126" y="96"/>
                    </a:cubicBezTo>
                    <a:cubicBezTo>
                      <a:pt x="133" y="97"/>
                      <a:pt x="144" y="97"/>
                      <a:pt x="154" y="94"/>
                    </a:cubicBezTo>
                    <a:cubicBezTo>
                      <a:pt x="154" y="94"/>
                      <a:pt x="168" y="91"/>
                      <a:pt x="170" y="74"/>
                    </a:cubicBezTo>
                    <a:close/>
                  </a:path>
                </a:pathLst>
              </a:custGeom>
              <a:solidFill>
                <a:srgbClr val="FED1A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grpSp>
        <p:grpSp>
          <p:nvGrpSpPr>
            <p:cNvPr id="36" name="Group 35">
              <a:extLst>
                <a:ext uri="{FF2B5EF4-FFF2-40B4-BE49-F238E27FC236}">
                  <a16:creationId xmlns:a16="http://schemas.microsoft.com/office/drawing/2014/main" id="{94811F9F-083F-40B0-9FC4-BE748863178E}"/>
                </a:ext>
              </a:extLst>
            </p:cNvPr>
            <p:cNvGrpSpPr/>
            <p:nvPr/>
          </p:nvGrpSpPr>
          <p:grpSpPr>
            <a:xfrm>
              <a:off x="6804254" y="4850028"/>
              <a:ext cx="693930" cy="1984624"/>
              <a:chOff x="6816369" y="4841772"/>
              <a:chExt cx="708115" cy="2025194"/>
            </a:xfrm>
          </p:grpSpPr>
          <p:sp>
            <p:nvSpPr>
              <p:cNvPr id="37" name="Rectangle 36">
                <a:extLst>
                  <a:ext uri="{FF2B5EF4-FFF2-40B4-BE49-F238E27FC236}">
                    <a16:creationId xmlns:a16="http://schemas.microsoft.com/office/drawing/2014/main" id="{7E4DE94F-EF67-49F7-8C8D-2FE5A86D7469}"/>
                  </a:ext>
                </a:extLst>
              </p:cNvPr>
              <p:cNvSpPr/>
              <p:nvPr/>
            </p:nvSpPr>
            <p:spPr>
              <a:xfrm>
                <a:off x="6935232" y="4841772"/>
                <a:ext cx="494867" cy="167999"/>
              </a:xfrm>
              <a:prstGeom prst="rect">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Rectangle 290">
                <a:extLst>
                  <a:ext uri="{FF2B5EF4-FFF2-40B4-BE49-F238E27FC236}">
                    <a16:creationId xmlns:a16="http://schemas.microsoft.com/office/drawing/2014/main" id="{45BBA273-1699-4CCD-9B0E-99ACCF4BC99B}"/>
                  </a:ext>
                </a:extLst>
              </p:cNvPr>
              <p:cNvSpPr/>
              <p:nvPr/>
            </p:nvSpPr>
            <p:spPr>
              <a:xfrm>
                <a:off x="6816369" y="4914012"/>
                <a:ext cx="708115" cy="1952954"/>
              </a:xfrm>
              <a:custGeom>
                <a:avLst/>
                <a:gdLst>
                  <a:gd name="connsiteX0" fmla="*/ 0 w 1143000"/>
                  <a:gd name="connsiteY0" fmla="*/ 0 h 3840161"/>
                  <a:gd name="connsiteX1" fmla="*/ 1143000 w 1143000"/>
                  <a:gd name="connsiteY1" fmla="*/ 0 h 3840161"/>
                  <a:gd name="connsiteX2" fmla="*/ 1143000 w 1143000"/>
                  <a:gd name="connsiteY2" fmla="*/ 3840161 h 3840161"/>
                  <a:gd name="connsiteX3" fmla="*/ 0 w 1143000"/>
                  <a:gd name="connsiteY3" fmla="*/ 3840161 h 3840161"/>
                  <a:gd name="connsiteX4" fmla="*/ 0 w 1143000"/>
                  <a:gd name="connsiteY4" fmla="*/ 0 h 3840161"/>
                  <a:gd name="connsiteX0" fmla="*/ 0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0 w 1143000"/>
                  <a:gd name="connsiteY4" fmla="*/ 37070 h 3877231"/>
                  <a:gd name="connsiteX0" fmla="*/ 135924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135924 w 1143000"/>
                  <a:gd name="connsiteY4" fmla="*/ 37070 h 3877231"/>
                  <a:gd name="connsiteX0" fmla="*/ 91045 w 1143000"/>
                  <a:gd name="connsiteY0" fmla="*/ 1634 h 3877231"/>
                  <a:gd name="connsiteX1" fmla="*/ 1068860 w 1143000"/>
                  <a:gd name="connsiteY1" fmla="*/ 0 h 3877231"/>
                  <a:gd name="connsiteX2" fmla="*/ 1143000 w 1143000"/>
                  <a:gd name="connsiteY2" fmla="*/ 3877231 h 3877231"/>
                  <a:gd name="connsiteX3" fmla="*/ 0 w 1143000"/>
                  <a:gd name="connsiteY3" fmla="*/ 3877231 h 3877231"/>
                  <a:gd name="connsiteX4" fmla="*/ 91045 w 1143000"/>
                  <a:gd name="connsiteY4" fmla="*/ 1634 h 3877231"/>
                  <a:gd name="connsiteX0" fmla="*/ 130314 w 1182269"/>
                  <a:gd name="connsiteY0" fmla="*/ 1634 h 3877231"/>
                  <a:gd name="connsiteX1" fmla="*/ 1108129 w 1182269"/>
                  <a:gd name="connsiteY1" fmla="*/ 0 h 3877231"/>
                  <a:gd name="connsiteX2" fmla="*/ 1182269 w 1182269"/>
                  <a:gd name="connsiteY2" fmla="*/ 3877231 h 3877231"/>
                  <a:gd name="connsiteX3" fmla="*/ 0 w 1182269"/>
                  <a:gd name="connsiteY3" fmla="*/ 3877231 h 3877231"/>
                  <a:gd name="connsiteX4" fmla="*/ 130314 w 1182269"/>
                  <a:gd name="connsiteY4" fmla="*/ 1634 h 387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269" h="3877231">
                    <a:moveTo>
                      <a:pt x="130314" y="1634"/>
                    </a:moveTo>
                    <a:lnTo>
                      <a:pt x="1108129" y="0"/>
                    </a:lnTo>
                    <a:lnTo>
                      <a:pt x="1182269" y="3877231"/>
                    </a:lnTo>
                    <a:lnTo>
                      <a:pt x="0" y="3877231"/>
                    </a:lnTo>
                    <a:lnTo>
                      <a:pt x="130314" y="1634"/>
                    </a:lnTo>
                    <a:close/>
                  </a:path>
                </a:pathLst>
              </a:custGeom>
              <a:solidFill>
                <a:srgbClr val="017397">
                  <a:lumMod val="50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grpSp>
      </p:grpSp>
      <p:grpSp>
        <p:nvGrpSpPr>
          <p:cNvPr id="50" name="Group 49">
            <a:extLst>
              <a:ext uri="{FF2B5EF4-FFF2-40B4-BE49-F238E27FC236}">
                <a16:creationId xmlns:a16="http://schemas.microsoft.com/office/drawing/2014/main" id="{A92F7B57-DDEC-4D9D-B5E9-EC1210FBA9D7}"/>
              </a:ext>
            </a:extLst>
          </p:cNvPr>
          <p:cNvGrpSpPr/>
          <p:nvPr/>
        </p:nvGrpSpPr>
        <p:grpSpPr>
          <a:xfrm>
            <a:off x="2210238" y="4422101"/>
            <a:ext cx="697748" cy="2414015"/>
            <a:chOff x="6758677" y="3878527"/>
            <a:chExt cx="820474" cy="2956125"/>
          </a:xfrm>
        </p:grpSpPr>
        <p:grpSp>
          <p:nvGrpSpPr>
            <p:cNvPr id="51" name="Group 50">
              <a:extLst>
                <a:ext uri="{FF2B5EF4-FFF2-40B4-BE49-F238E27FC236}">
                  <a16:creationId xmlns:a16="http://schemas.microsoft.com/office/drawing/2014/main" id="{7025A1A9-A0B4-45F1-ABE6-6C2CBA6440F9}"/>
                </a:ext>
              </a:extLst>
            </p:cNvPr>
            <p:cNvGrpSpPr/>
            <p:nvPr/>
          </p:nvGrpSpPr>
          <p:grpSpPr>
            <a:xfrm>
              <a:off x="6758677" y="3878527"/>
              <a:ext cx="820474" cy="1258024"/>
              <a:chOff x="6758677" y="2638425"/>
              <a:chExt cx="1629260" cy="2498126"/>
            </a:xfrm>
          </p:grpSpPr>
          <p:sp>
            <p:nvSpPr>
              <p:cNvPr id="55" name="Freeform: Shape 372">
                <a:extLst>
                  <a:ext uri="{FF2B5EF4-FFF2-40B4-BE49-F238E27FC236}">
                    <a16:creationId xmlns:a16="http://schemas.microsoft.com/office/drawing/2014/main" id="{275CF211-68B5-473C-9759-1C1D80FA6D26}"/>
                  </a:ext>
                </a:extLst>
              </p:cNvPr>
              <p:cNvSpPr>
                <a:spLocks/>
              </p:cNvSpPr>
              <p:nvPr/>
            </p:nvSpPr>
            <p:spPr bwMode="auto">
              <a:xfrm>
                <a:off x="6786309" y="2640746"/>
                <a:ext cx="1601628" cy="2495805"/>
              </a:xfrm>
              <a:custGeom>
                <a:avLst/>
                <a:gdLst>
                  <a:gd name="connsiteX0" fmla="*/ 251693 w 1601628"/>
                  <a:gd name="connsiteY0" fmla="*/ 959030 h 2495805"/>
                  <a:gd name="connsiteX1" fmla="*/ 256257 w 1601628"/>
                  <a:gd name="connsiteY1" fmla="*/ 962423 h 2495805"/>
                  <a:gd name="connsiteX2" fmla="*/ 268537 w 1601628"/>
                  <a:gd name="connsiteY2" fmla="*/ 972186 h 2495805"/>
                  <a:gd name="connsiteX3" fmla="*/ 333741 w 1601628"/>
                  <a:gd name="connsiteY3" fmla="*/ 1006761 h 2495805"/>
                  <a:gd name="connsiteX4" fmla="*/ 331950 w 1601628"/>
                  <a:gd name="connsiteY4" fmla="*/ 1001536 h 2495805"/>
                  <a:gd name="connsiteX5" fmla="*/ 559742 w 1601628"/>
                  <a:gd name="connsiteY5" fmla="*/ 0 h 2495805"/>
                  <a:gd name="connsiteX6" fmla="*/ 731411 w 1601628"/>
                  <a:gd name="connsiteY6" fmla="*/ 144174 h 2495805"/>
                  <a:gd name="connsiteX7" fmla="*/ 747505 w 1601628"/>
                  <a:gd name="connsiteY7" fmla="*/ 106795 h 2495805"/>
                  <a:gd name="connsiteX8" fmla="*/ 913810 w 1601628"/>
                  <a:gd name="connsiteY8" fmla="*/ 58737 h 2495805"/>
                  <a:gd name="connsiteX9" fmla="*/ 1058656 w 1601628"/>
                  <a:gd name="connsiteY9" fmla="*/ 165533 h 2495805"/>
                  <a:gd name="connsiteX10" fmla="*/ 1049697 w 1601628"/>
                  <a:gd name="connsiteY10" fmla="*/ 282862 h 2495805"/>
                  <a:gd name="connsiteX11" fmla="*/ 1042283 w 1601628"/>
                  <a:gd name="connsiteY11" fmla="*/ 345131 h 2495805"/>
                  <a:gd name="connsiteX12" fmla="*/ 1053541 w 1601628"/>
                  <a:gd name="connsiteY12" fmla="*/ 312994 h 2495805"/>
                  <a:gd name="connsiteX13" fmla="*/ 1064596 w 1601628"/>
                  <a:gd name="connsiteY13" fmla="*/ 283122 h 2495805"/>
                  <a:gd name="connsiteX14" fmla="*/ 1080705 w 1601628"/>
                  <a:gd name="connsiteY14" fmla="*/ 245753 h 2495805"/>
                  <a:gd name="connsiteX15" fmla="*/ 1295497 w 1601628"/>
                  <a:gd name="connsiteY15" fmla="*/ 208384 h 2495805"/>
                  <a:gd name="connsiteX16" fmla="*/ 1392153 w 1601628"/>
                  <a:gd name="connsiteY16" fmla="*/ 400568 h 2495805"/>
                  <a:gd name="connsiteX17" fmla="*/ 1359934 w 1601628"/>
                  <a:gd name="connsiteY17" fmla="*/ 507336 h 2495805"/>
                  <a:gd name="connsiteX18" fmla="*/ 1510289 w 1601628"/>
                  <a:gd name="connsiteY18" fmla="*/ 518013 h 2495805"/>
                  <a:gd name="connsiteX19" fmla="*/ 1601575 w 1601628"/>
                  <a:gd name="connsiteY19" fmla="*/ 667489 h 2495805"/>
                  <a:gd name="connsiteX20" fmla="*/ 1488810 w 1601628"/>
                  <a:gd name="connsiteY20" fmla="*/ 939749 h 2495805"/>
                  <a:gd name="connsiteX21" fmla="*/ 1486616 w 1601628"/>
                  <a:gd name="connsiteY21" fmla="*/ 944985 h 2495805"/>
                  <a:gd name="connsiteX22" fmla="*/ 1476424 w 1601628"/>
                  <a:gd name="connsiteY22" fmla="*/ 1014015 h 2495805"/>
                  <a:gd name="connsiteX23" fmla="*/ 1391176 w 1601628"/>
                  <a:gd name="connsiteY23" fmla="*/ 1327024 h 2495805"/>
                  <a:gd name="connsiteX24" fmla="*/ 1214143 w 1601628"/>
                  <a:gd name="connsiteY24" fmla="*/ 1673977 h 2495805"/>
                  <a:gd name="connsiteX25" fmla="*/ 1144402 w 1601628"/>
                  <a:gd name="connsiteY25" fmla="*/ 1882150 h 2495805"/>
                  <a:gd name="connsiteX26" fmla="*/ 1176590 w 1601628"/>
                  <a:gd name="connsiteY26" fmla="*/ 2447951 h 2495805"/>
                  <a:gd name="connsiteX27" fmla="*/ 361163 w 1601628"/>
                  <a:gd name="connsiteY27" fmla="*/ 2447951 h 2495805"/>
                  <a:gd name="connsiteX28" fmla="*/ 398715 w 1601628"/>
                  <a:gd name="connsiteY28" fmla="*/ 1716679 h 2495805"/>
                  <a:gd name="connsiteX29" fmla="*/ 323610 w 1601628"/>
                  <a:gd name="connsiteY29" fmla="*/ 1641951 h 2495805"/>
                  <a:gd name="connsiteX30" fmla="*/ 326800 w 1601628"/>
                  <a:gd name="connsiteY30" fmla="*/ 1637698 h 2495805"/>
                  <a:gd name="connsiteX31" fmla="*/ 313216 w 1601628"/>
                  <a:gd name="connsiteY31" fmla="*/ 1625481 h 2495805"/>
                  <a:gd name="connsiteX32" fmla="*/ 128145 w 1601628"/>
                  <a:gd name="connsiteY32" fmla="*/ 1380754 h 2495805"/>
                  <a:gd name="connsiteX33" fmla="*/ 9969 w 1601628"/>
                  <a:gd name="connsiteY33" fmla="*/ 841588 h 2495805"/>
                  <a:gd name="connsiteX34" fmla="*/ 197977 w 1601628"/>
                  <a:gd name="connsiteY34" fmla="*/ 622719 h 2495805"/>
                  <a:gd name="connsiteX35" fmla="*/ 290135 w 1601628"/>
                  <a:gd name="connsiteY35" fmla="*/ 617464 h 2495805"/>
                  <a:gd name="connsiteX36" fmla="*/ 325557 w 1601628"/>
                  <a:gd name="connsiteY36" fmla="*/ 622527 h 2495805"/>
                  <a:gd name="connsiteX37" fmla="*/ 329062 w 1601628"/>
                  <a:gd name="connsiteY37" fmla="*/ 571356 h 2495805"/>
                  <a:gd name="connsiteX38" fmla="*/ 345156 w 1601628"/>
                  <a:gd name="connsiteY38" fmla="*/ 154853 h 2495805"/>
                  <a:gd name="connsiteX39" fmla="*/ 350521 w 1601628"/>
                  <a:gd name="connsiteY39" fmla="*/ 117475 h 2495805"/>
                  <a:gd name="connsiteX40" fmla="*/ 559742 w 1601628"/>
                  <a:gd name="connsiteY40" fmla="*/ 0 h 2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01628" h="2495805">
                    <a:moveTo>
                      <a:pt x="251693" y="959030"/>
                    </a:moveTo>
                    <a:cubicBezTo>
                      <a:pt x="251693" y="959030"/>
                      <a:pt x="253309" y="960177"/>
                      <a:pt x="256257" y="962423"/>
                    </a:cubicBezTo>
                    <a:lnTo>
                      <a:pt x="268537" y="972186"/>
                    </a:lnTo>
                    <a:lnTo>
                      <a:pt x="333741" y="1006761"/>
                    </a:lnTo>
                    <a:lnTo>
                      <a:pt x="331950" y="1001536"/>
                    </a:lnTo>
                    <a:close/>
                    <a:moveTo>
                      <a:pt x="559742" y="0"/>
                    </a:moveTo>
                    <a:cubicBezTo>
                      <a:pt x="699223" y="0"/>
                      <a:pt x="726046" y="112135"/>
                      <a:pt x="731411" y="144174"/>
                    </a:cubicBezTo>
                    <a:cubicBezTo>
                      <a:pt x="731411" y="154853"/>
                      <a:pt x="747505" y="106795"/>
                      <a:pt x="747505" y="106795"/>
                    </a:cubicBezTo>
                    <a:cubicBezTo>
                      <a:pt x="779693" y="85436"/>
                      <a:pt x="833340" y="58737"/>
                      <a:pt x="913810" y="58737"/>
                    </a:cubicBezTo>
                    <a:cubicBezTo>
                      <a:pt x="1031832" y="58737"/>
                      <a:pt x="1053291" y="138834"/>
                      <a:pt x="1058656" y="165533"/>
                    </a:cubicBezTo>
                    <a:cubicBezTo>
                      <a:pt x="1060667" y="175545"/>
                      <a:pt x="1056644" y="221601"/>
                      <a:pt x="1049697" y="282862"/>
                    </a:cubicBezTo>
                    <a:lnTo>
                      <a:pt x="1042283" y="345131"/>
                    </a:lnTo>
                    <a:lnTo>
                      <a:pt x="1053541" y="312994"/>
                    </a:lnTo>
                    <a:cubicBezTo>
                      <a:pt x="1057548" y="301807"/>
                      <a:pt x="1061240" y="291797"/>
                      <a:pt x="1064596" y="283122"/>
                    </a:cubicBezTo>
                    <a:cubicBezTo>
                      <a:pt x="1075335" y="261768"/>
                      <a:pt x="1080705" y="251091"/>
                      <a:pt x="1080705" y="245753"/>
                    </a:cubicBezTo>
                    <a:cubicBezTo>
                      <a:pt x="1102184" y="229738"/>
                      <a:pt x="1177361" y="160338"/>
                      <a:pt x="1295497" y="208384"/>
                    </a:cubicBezTo>
                    <a:cubicBezTo>
                      <a:pt x="1408263" y="256430"/>
                      <a:pt x="1397523" y="368537"/>
                      <a:pt x="1392153" y="400568"/>
                    </a:cubicBezTo>
                    <a:cubicBezTo>
                      <a:pt x="1392153" y="411244"/>
                      <a:pt x="1381414" y="448613"/>
                      <a:pt x="1359934" y="507336"/>
                    </a:cubicBezTo>
                    <a:cubicBezTo>
                      <a:pt x="1386783" y="496659"/>
                      <a:pt x="1440481" y="491321"/>
                      <a:pt x="1510289" y="518013"/>
                    </a:cubicBezTo>
                    <a:cubicBezTo>
                      <a:pt x="1606945" y="555382"/>
                      <a:pt x="1601575" y="635459"/>
                      <a:pt x="1601575" y="667489"/>
                    </a:cubicBezTo>
                    <a:cubicBezTo>
                      <a:pt x="1596206" y="694181"/>
                      <a:pt x="1547877" y="811627"/>
                      <a:pt x="1488810" y="939749"/>
                    </a:cubicBezTo>
                    <a:lnTo>
                      <a:pt x="1486616" y="944985"/>
                    </a:lnTo>
                    <a:lnTo>
                      <a:pt x="1476424" y="1014015"/>
                    </a:lnTo>
                    <a:cubicBezTo>
                      <a:pt x="1461588" y="1098835"/>
                      <a:pt x="1435435" y="1206924"/>
                      <a:pt x="1391176" y="1327024"/>
                    </a:cubicBezTo>
                    <a:cubicBezTo>
                      <a:pt x="1358988" y="1407090"/>
                      <a:pt x="1257060" y="1604587"/>
                      <a:pt x="1214143" y="1673977"/>
                    </a:cubicBezTo>
                    <a:cubicBezTo>
                      <a:pt x="1176590" y="1743368"/>
                      <a:pt x="1149767" y="1834110"/>
                      <a:pt x="1144402" y="1882150"/>
                    </a:cubicBezTo>
                    <a:cubicBezTo>
                      <a:pt x="1144402" y="1892825"/>
                      <a:pt x="1155132" y="2111673"/>
                      <a:pt x="1176590" y="2447951"/>
                    </a:cubicBezTo>
                    <a:cubicBezTo>
                      <a:pt x="886899" y="2544030"/>
                      <a:pt x="457726" y="2469302"/>
                      <a:pt x="361163" y="2447951"/>
                    </a:cubicBezTo>
                    <a:cubicBezTo>
                      <a:pt x="398715" y="1924852"/>
                      <a:pt x="420174" y="1732693"/>
                      <a:pt x="398715" y="1716679"/>
                    </a:cubicBezTo>
                    <a:cubicBezTo>
                      <a:pt x="387986" y="1706004"/>
                      <a:pt x="355798" y="1679315"/>
                      <a:pt x="323610" y="1641951"/>
                    </a:cubicBezTo>
                    <a:lnTo>
                      <a:pt x="326800" y="1637698"/>
                    </a:lnTo>
                    <a:lnTo>
                      <a:pt x="313216" y="1625481"/>
                    </a:lnTo>
                    <a:cubicBezTo>
                      <a:pt x="277209" y="1591950"/>
                      <a:pt x="196634" y="1508873"/>
                      <a:pt x="128145" y="1380754"/>
                    </a:cubicBezTo>
                    <a:cubicBezTo>
                      <a:pt x="47570" y="1220606"/>
                      <a:pt x="-27633" y="991060"/>
                      <a:pt x="9969" y="841588"/>
                    </a:cubicBezTo>
                    <a:cubicBezTo>
                      <a:pt x="58314" y="654748"/>
                      <a:pt x="128145" y="633395"/>
                      <a:pt x="197977" y="622719"/>
                    </a:cubicBezTo>
                    <a:cubicBezTo>
                      <a:pt x="230207" y="618715"/>
                      <a:pt x="256394" y="614711"/>
                      <a:pt x="290135" y="617464"/>
                    </a:cubicBezTo>
                    <a:lnTo>
                      <a:pt x="325557" y="622527"/>
                    </a:lnTo>
                    <a:lnTo>
                      <a:pt x="329062" y="571356"/>
                    </a:lnTo>
                    <a:cubicBezTo>
                      <a:pt x="339791" y="395143"/>
                      <a:pt x="339791" y="234950"/>
                      <a:pt x="345156" y="154853"/>
                    </a:cubicBezTo>
                    <a:cubicBezTo>
                      <a:pt x="345156" y="133494"/>
                      <a:pt x="350521" y="117475"/>
                      <a:pt x="350521" y="117475"/>
                    </a:cubicBezTo>
                    <a:cubicBezTo>
                      <a:pt x="366615" y="90776"/>
                      <a:pt x="425626" y="0"/>
                      <a:pt x="559742" y="0"/>
                    </a:cubicBezTo>
                    <a:close/>
                  </a:path>
                </a:pathLst>
              </a:custGeom>
              <a:solidFill>
                <a:srgbClr val="FED1A7"/>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sp>
            <p:nvSpPr>
              <p:cNvPr id="56" name="Freeform: Shape 373">
                <a:extLst>
                  <a:ext uri="{FF2B5EF4-FFF2-40B4-BE49-F238E27FC236}">
                    <a16:creationId xmlns:a16="http://schemas.microsoft.com/office/drawing/2014/main" id="{AC9B3B11-FFF8-4C07-A467-475ED3E8C68A}"/>
                  </a:ext>
                </a:extLst>
              </p:cNvPr>
              <p:cNvSpPr>
                <a:spLocks/>
              </p:cNvSpPr>
              <p:nvPr/>
            </p:nvSpPr>
            <p:spPr bwMode="auto">
              <a:xfrm>
                <a:off x="7089074" y="2638425"/>
                <a:ext cx="1298722" cy="1303327"/>
              </a:xfrm>
              <a:custGeom>
                <a:avLst/>
                <a:gdLst>
                  <a:gd name="connsiteX0" fmla="*/ 256836 w 1298722"/>
                  <a:gd name="connsiteY0" fmla="*/ 0 h 1303327"/>
                  <a:gd name="connsiteX1" fmla="*/ 428505 w 1298722"/>
                  <a:gd name="connsiteY1" fmla="*/ 144174 h 1303327"/>
                  <a:gd name="connsiteX2" fmla="*/ 444599 w 1298722"/>
                  <a:gd name="connsiteY2" fmla="*/ 106795 h 1303327"/>
                  <a:gd name="connsiteX3" fmla="*/ 610904 w 1298722"/>
                  <a:gd name="connsiteY3" fmla="*/ 58737 h 1303327"/>
                  <a:gd name="connsiteX4" fmla="*/ 755750 w 1298722"/>
                  <a:gd name="connsiteY4" fmla="*/ 165533 h 1303327"/>
                  <a:gd name="connsiteX5" fmla="*/ 746791 w 1298722"/>
                  <a:gd name="connsiteY5" fmla="*/ 282862 h 1303327"/>
                  <a:gd name="connsiteX6" fmla="*/ 739377 w 1298722"/>
                  <a:gd name="connsiteY6" fmla="*/ 345131 h 1303327"/>
                  <a:gd name="connsiteX7" fmla="*/ 750635 w 1298722"/>
                  <a:gd name="connsiteY7" fmla="*/ 312994 h 1303327"/>
                  <a:gd name="connsiteX8" fmla="*/ 761690 w 1298722"/>
                  <a:gd name="connsiteY8" fmla="*/ 283122 h 1303327"/>
                  <a:gd name="connsiteX9" fmla="*/ 777799 w 1298722"/>
                  <a:gd name="connsiteY9" fmla="*/ 245753 h 1303327"/>
                  <a:gd name="connsiteX10" fmla="*/ 992591 w 1298722"/>
                  <a:gd name="connsiteY10" fmla="*/ 208384 h 1303327"/>
                  <a:gd name="connsiteX11" fmla="*/ 1089247 w 1298722"/>
                  <a:gd name="connsiteY11" fmla="*/ 400568 h 1303327"/>
                  <a:gd name="connsiteX12" fmla="*/ 1057028 w 1298722"/>
                  <a:gd name="connsiteY12" fmla="*/ 507336 h 1303327"/>
                  <a:gd name="connsiteX13" fmla="*/ 1207383 w 1298722"/>
                  <a:gd name="connsiteY13" fmla="*/ 518013 h 1303327"/>
                  <a:gd name="connsiteX14" fmla="*/ 1298669 w 1298722"/>
                  <a:gd name="connsiteY14" fmla="*/ 667489 h 1303327"/>
                  <a:gd name="connsiteX15" fmla="*/ 1185904 w 1298722"/>
                  <a:gd name="connsiteY15" fmla="*/ 939749 h 1303327"/>
                  <a:gd name="connsiteX16" fmla="*/ 1159055 w 1298722"/>
                  <a:gd name="connsiteY16" fmla="*/ 1003811 h 1303327"/>
                  <a:gd name="connsiteX17" fmla="*/ 922784 w 1298722"/>
                  <a:gd name="connsiteY17" fmla="*/ 1302763 h 1303327"/>
                  <a:gd name="connsiteX18" fmla="*/ 793908 w 1298722"/>
                  <a:gd name="connsiteY18" fmla="*/ 1185317 h 1303327"/>
                  <a:gd name="connsiteX19" fmla="*/ 826127 w 1298722"/>
                  <a:gd name="connsiteY19" fmla="*/ 1046518 h 1303327"/>
                  <a:gd name="connsiteX20" fmla="*/ 885195 w 1298722"/>
                  <a:gd name="connsiteY20" fmla="*/ 907719 h 1303327"/>
                  <a:gd name="connsiteX21" fmla="*/ 675773 w 1298722"/>
                  <a:gd name="connsiteY21" fmla="*/ 1228025 h 1303327"/>
                  <a:gd name="connsiteX22" fmla="*/ 541528 w 1298722"/>
                  <a:gd name="connsiteY22" fmla="*/ 1137271 h 1303327"/>
                  <a:gd name="connsiteX23" fmla="*/ 536494 w 1298722"/>
                  <a:gd name="connsiteY23" fmla="*/ 1117002 h 1303327"/>
                  <a:gd name="connsiteX24" fmla="*/ 535391 w 1298722"/>
                  <a:gd name="connsiteY24" fmla="*/ 1114436 h 1303327"/>
                  <a:gd name="connsiteX25" fmla="*/ 523644 w 1298722"/>
                  <a:gd name="connsiteY25" fmla="*/ 1129706 h 1303327"/>
                  <a:gd name="connsiteX26" fmla="*/ 492881 w 1298722"/>
                  <a:gd name="connsiteY26" fmla="*/ 1153391 h 1303327"/>
                  <a:gd name="connsiteX27" fmla="*/ 315847 w 1298722"/>
                  <a:gd name="connsiteY27" fmla="*/ 1089314 h 1303327"/>
                  <a:gd name="connsiteX28" fmla="*/ 358765 w 1298722"/>
                  <a:gd name="connsiteY28" fmla="*/ 854364 h 1303327"/>
                  <a:gd name="connsiteX29" fmla="*/ 374859 w 1298722"/>
                  <a:gd name="connsiteY29" fmla="*/ 699510 h 1303327"/>
                  <a:gd name="connsiteX30" fmla="*/ 219284 w 1298722"/>
                  <a:gd name="connsiteY30" fmla="*/ 1073295 h 1303327"/>
                  <a:gd name="connsiteX31" fmla="*/ 42250 w 1298722"/>
                  <a:gd name="connsiteY31" fmla="*/ 1035916 h 1303327"/>
                  <a:gd name="connsiteX32" fmla="*/ 4697 w 1298722"/>
                  <a:gd name="connsiteY32" fmla="*/ 843684 h 1303327"/>
                  <a:gd name="connsiteX33" fmla="*/ 10062 w 1298722"/>
                  <a:gd name="connsiteY33" fmla="*/ 806306 h 1303327"/>
                  <a:gd name="connsiteX34" fmla="*/ 26156 w 1298722"/>
                  <a:gd name="connsiteY34" fmla="*/ 571356 h 1303327"/>
                  <a:gd name="connsiteX35" fmla="*/ 42250 w 1298722"/>
                  <a:gd name="connsiteY35" fmla="*/ 154853 h 1303327"/>
                  <a:gd name="connsiteX36" fmla="*/ 47615 w 1298722"/>
                  <a:gd name="connsiteY36" fmla="*/ 117475 h 1303327"/>
                  <a:gd name="connsiteX37" fmla="*/ 256836 w 1298722"/>
                  <a:gd name="connsiteY37" fmla="*/ 0 h 130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722" h="1303327">
                    <a:moveTo>
                      <a:pt x="256836" y="0"/>
                    </a:moveTo>
                    <a:cubicBezTo>
                      <a:pt x="396317" y="0"/>
                      <a:pt x="423140" y="112135"/>
                      <a:pt x="428505" y="144174"/>
                    </a:cubicBezTo>
                    <a:cubicBezTo>
                      <a:pt x="428505" y="154853"/>
                      <a:pt x="444599" y="106795"/>
                      <a:pt x="444599" y="106795"/>
                    </a:cubicBezTo>
                    <a:cubicBezTo>
                      <a:pt x="476787" y="85436"/>
                      <a:pt x="530434" y="58737"/>
                      <a:pt x="610904" y="58737"/>
                    </a:cubicBezTo>
                    <a:cubicBezTo>
                      <a:pt x="728926" y="58737"/>
                      <a:pt x="750385" y="138834"/>
                      <a:pt x="755750" y="165533"/>
                    </a:cubicBezTo>
                    <a:cubicBezTo>
                      <a:pt x="757761" y="175545"/>
                      <a:pt x="753738" y="221601"/>
                      <a:pt x="746791" y="282862"/>
                    </a:cubicBezTo>
                    <a:lnTo>
                      <a:pt x="739377" y="345131"/>
                    </a:lnTo>
                    <a:lnTo>
                      <a:pt x="750635" y="312994"/>
                    </a:lnTo>
                    <a:cubicBezTo>
                      <a:pt x="754642" y="301807"/>
                      <a:pt x="758334" y="291797"/>
                      <a:pt x="761690" y="283122"/>
                    </a:cubicBezTo>
                    <a:cubicBezTo>
                      <a:pt x="772429" y="261768"/>
                      <a:pt x="777799" y="251091"/>
                      <a:pt x="777799" y="245753"/>
                    </a:cubicBezTo>
                    <a:cubicBezTo>
                      <a:pt x="799278" y="229738"/>
                      <a:pt x="874455" y="160338"/>
                      <a:pt x="992591" y="208384"/>
                    </a:cubicBezTo>
                    <a:cubicBezTo>
                      <a:pt x="1105357" y="256430"/>
                      <a:pt x="1094617" y="368537"/>
                      <a:pt x="1089247" y="400568"/>
                    </a:cubicBezTo>
                    <a:cubicBezTo>
                      <a:pt x="1089247" y="411244"/>
                      <a:pt x="1078508" y="448613"/>
                      <a:pt x="1057028" y="507336"/>
                    </a:cubicBezTo>
                    <a:cubicBezTo>
                      <a:pt x="1083877" y="496659"/>
                      <a:pt x="1137575" y="491321"/>
                      <a:pt x="1207383" y="518013"/>
                    </a:cubicBezTo>
                    <a:cubicBezTo>
                      <a:pt x="1304039" y="555382"/>
                      <a:pt x="1298669" y="635459"/>
                      <a:pt x="1298669" y="667489"/>
                    </a:cubicBezTo>
                    <a:cubicBezTo>
                      <a:pt x="1293300" y="694181"/>
                      <a:pt x="1244971" y="811627"/>
                      <a:pt x="1185904" y="939749"/>
                    </a:cubicBezTo>
                    <a:cubicBezTo>
                      <a:pt x="1175164" y="961103"/>
                      <a:pt x="1169794" y="982457"/>
                      <a:pt x="1159055" y="1003811"/>
                    </a:cubicBezTo>
                    <a:cubicBezTo>
                      <a:pt x="1089247" y="1153287"/>
                      <a:pt x="997961" y="1297424"/>
                      <a:pt x="922784" y="1302763"/>
                    </a:cubicBezTo>
                    <a:cubicBezTo>
                      <a:pt x="863716" y="1308101"/>
                      <a:pt x="793908" y="1276071"/>
                      <a:pt x="793908" y="1185317"/>
                    </a:cubicBezTo>
                    <a:cubicBezTo>
                      <a:pt x="793908" y="1147948"/>
                      <a:pt x="799278" y="1105241"/>
                      <a:pt x="826127" y="1046518"/>
                    </a:cubicBezTo>
                    <a:cubicBezTo>
                      <a:pt x="847606" y="1003811"/>
                      <a:pt x="863716" y="955765"/>
                      <a:pt x="885195" y="907719"/>
                    </a:cubicBezTo>
                    <a:cubicBezTo>
                      <a:pt x="810018" y="1062533"/>
                      <a:pt x="756320" y="1222686"/>
                      <a:pt x="675773" y="1228025"/>
                    </a:cubicBezTo>
                    <a:cubicBezTo>
                      <a:pt x="622075" y="1233363"/>
                      <a:pt x="563007" y="1212009"/>
                      <a:pt x="541528" y="1137271"/>
                    </a:cubicBezTo>
                    <a:cubicBezTo>
                      <a:pt x="541528" y="1131933"/>
                      <a:pt x="539514" y="1124926"/>
                      <a:pt x="536494" y="1117002"/>
                    </a:cubicBezTo>
                    <a:lnTo>
                      <a:pt x="535391" y="1114436"/>
                    </a:lnTo>
                    <a:lnTo>
                      <a:pt x="523644" y="1129706"/>
                    </a:lnTo>
                    <a:cubicBezTo>
                      <a:pt x="513250" y="1140626"/>
                      <a:pt x="502940" y="1148719"/>
                      <a:pt x="492881" y="1153391"/>
                    </a:cubicBezTo>
                    <a:cubicBezTo>
                      <a:pt x="433870" y="1174750"/>
                      <a:pt x="348035" y="1174750"/>
                      <a:pt x="315847" y="1089314"/>
                    </a:cubicBezTo>
                    <a:cubicBezTo>
                      <a:pt x="299753" y="1057275"/>
                      <a:pt x="348035" y="918441"/>
                      <a:pt x="358765" y="854364"/>
                    </a:cubicBezTo>
                    <a:cubicBezTo>
                      <a:pt x="364129" y="806306"/>
                      <a:pt x="369494" y="752908"/>
                      <a:pt x="374859" y="699510"/>
                    </a:cubicBezTo>
                    <a:cubicBezTo>
                      <a:pt x="348035" y="875723"/>
                      <a:pt x="299753" y="1041256"/>
                      <a:pt x="219284" y="1073295"/>
                    </a:cubicBezTo>
                    <a:cubicBezTo>
                      <a:pt x="165637" y="1099993"/>
                      <a:pt x="85167" y="1099993"/>
                      <a:pt x="42250" y="1035916"/>
                    </a:cubicBezTo>
                    <a:cubicBezTo>
                      <a:pt x="42250" y="1035916"/>
                      <a:pt x="-16761" y="902422"/>
                      <a:pt x="4697" y="843684"/>
                    </a:cubicBezTo>
                    <a:cubicBezTo>
                      <a:pt x="4697" y="833005"/>
                      <a:pt x="4697" y="822325"/>
                      <a:pt x="10062" y="806306"/>
                    </a:cubicBezTo>
                    <a:cubicBezTo>
                      <a:pt x="15427" y="731549"/>
                      <a:pt x="20791" y="651452"/>
                      <a:pt x="26156" y="571356"/>
                    </a:cubicBezTo>
                    <a:cubicBezTo>
                      <a:pt x="36885" y="395143"/>
                      <a:pt x="36885" y="234950"/>
                      <a:pt x="42250" y="154853"/>
                    </a:cubicBezTo>
                    <a:cubicBezTo>
                      <a:pt x="42250" y="133494"/>
                      <a:pt x="47615" y="117475"/>
                      <a:pt x="47615" y="117475"/>
                    </a:cubicBezTo>
                    <a:cubicBezTo>
                      <a:pt x="63709" y="90776"/>
                      <a:pt x="122720" y="0"/>
                      <a:pt x="256836" y="0"/>
                    </a:cubicBezTo>
                    <a:close/>
                  </a:path>
                </a:pathLst>
              </a:custGeom>
              <a:solidFill>
                <a:srgbClr val="F0B78C">
                  <a:alpha val="50000"/>
                </a:srgbClr>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sp>
            <p:nvSpPr>
              <p:cNvPr id="57" name="Freeform 262">
                <a:extLst>
                  <a:ext uri="{FF2B5EF4-FFF2-40B4-BE49-F238E27FC236}">
                    <a16:creationId xmlns:a16="http://schemas.microsoft.com/office/drawing/2014/main" id="{79B8A342-EAE3-4B26-A917-A79072CD523D}"/>
                  </a:ext>
                </a:extLst>
              </p:cNvPr>
              <p:cNvSpPr>
                <a:spLocks/>
              </p:cNvSpPr>
              <p:nvPr/>
            </p:nvSpPr>
            <p:spPr bwMode="auto">
              <a:xfrm>
                <a:off x="6758677" y="3252788"/>
                <a:ext cx="923925" cy="1030288"/>
              </a:xfrm>
              <a:custGeom>
                <a:avLst/>
                <a:gdLst>
                  <a:gd name="T0" fmla="*/ 170 w 172"/>
                  <a:gd name="T1" fmla="*/ 74 h 193"/>
                  <a:gd name="T2" fmla="*/ 167 w 172"/>
                  <a:gd name="T3" fmla="*/ 60 h 193"/>
                  <a:gd name="T4" fmla="*/ 162 w 172"/>
                  <a:gd name="T5" fmla="*/ 57 h 193"/>
                  <a:gd name="T6" fmla="*/ 152 w 172"/>
                  <a:gd name="T7" fmla="*/ 52 h 193"/>
                  <a:gd name="T8" fmla="*/ 102 w 172"/>
                  <a:gd name="T9" fmla="*/ 20 h 193"/>
                  <a:gd name="T10" fmla="*/ 80 w 172"/>
                  <a:gd name="T11" fmla="*/ 7 h 193"/>
                  <a:gd name="T12" fmla="*/ 66 w 172"/>
                  <a:gd name="T13" fmla="*/ 2 h 193"/>
                  <a:gd name="T14" fmla="*/ 42 w 172"/>
                  <a:gd name="T15" fmla="*/ 2 h 193"/>
                  <a:gd name="T16" fmla="*/ 7 w 172"/>
                  <a:gd name="T17" fmla="*/ 43 h 193"/>
                  <a:gd name="T18" fmla="*/ 29 w 172"/>
                  <a:gd name="T19" fmla="*/ 144 h 193"/>
                  <a:gd name="T20" fmla="*/ 67 w 172"/>
                  <a:gd name="T21" fmla="*/ 193 h 193"/>
                  <a:gd name="T22" fmla="*/ 52 w 172"/>
                  <a:gd name="T23" fmla="*/ 65 h 193"/>
                  <a:gd name="T24" fmla="*/ 96 w 172"/>
                  <a:gd name="T25" fmla="*/ 88 h 193"/>
                  <a:gd name="T26" fmla="*/ 126 w 172"/>
                  <a:gd name="T27" fmla="*/ 96 h 193"/>
                  <a:gd name="T28" fmla="*/ 154 w 172"/>
                  <a:gd name="T29" fmla="*/ 94 h 193"/>
                  <a:gd name="T30" fmla="*/ 170 w 172"/>
                  <a:gd name="T31" fmla="*/ 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93">
                    <a:moveTo>
                      <a:pt x="170" y="74"/>
                    </a:moveTo>
                    <a:cubicBezTo>
                      <a:pt x="172" y="57"/>
                      <a:pt x="168" y="64"/>
                      <a:pt x="167" y="60"/>
                    </a:cubicBezTo>
                    <a:cubicBezTo>
                      <a:pt x="165" y="59"/>
                      <a:pt x="163" y="58"/>
                      <a:pt x="162" y="57"/>
                    </a:cubicBezTo>
                    <a:cubicBezTo>
                      <a:pt x="159" y="56"/>
                      <a:pt x="155" y="54"/>
                      <a:pt x="152" y="52"/>
                    </a:cubicBezTo>
                    <a:cubicBezTo>
                      <a:pt x="141" y="46"/>
                      <a:pt x="120" y="31"/>
                      <a:pt x="102" y="20"/>
                    </a:cubicBezTo>
                    <a:cubicBezTo>
                      <a:pt x="94" y="14"/>
                      <a:pt x="86" y="10"/>
                      <a:pt x="80" y="7"/>
                    </a:cubicBezTo>
                    <a:cubicBezTo>
                      <a:pt x="75" y="5"/>
                      <a:pt x="70" y="3"/>
                      <a:pt x="66" y="2"/>
                    </a:cubicBezTo>
                    <a:cubicBezTo>
                      <a:pt x="56" y="0"/>
                      <a:pt x="50" y="1"/>
                      <a:pt x="42" y="2"/>
                    </a:cubicBezTo>
                    <a:cubicBezTo>
                      <a:pt x="29" y="4"/>
                      <a:pt x="16" y="8"/>
                      <a:pt x="7" y="43"/>
                    </a:cubicBezTo>
                    <a:cubicBezTo>
                      <a:pt x="0" y="71"/>
                      <a:pt x="14" y="114"/>
                      <a:pt x="29" y="144"/>
                    </a:cubicBezTo>
                    <a:cubicBezTo>
                      <a:pt x="46" y="176"/>
                      <a:pt x="67" y="193"/>
                      <a:pt x="67" y="193"/>
                    </a:cubicBezTo>
                    <a:cubicBezTo>
                      <a:pt x="129" y="120"/>
                      <a:pt x="52" y="65"/>
                      <a:pt x="52" y="65"/>
                    </a:cubicBezTo>
                    <a:cubicBezTo>
                      <a:pt x="65" y="71"/>
                      <a:pt x="80" y="81"/>
                      <a:pt x="96" y="88"/>
                    </a:cubicBezTo>
                    <a:cubicBezTo>
                      <a:pt x="106" y="92"/>
                      <a:pt x="116" y="95"/>
                      <a:pt x="126" y="96"/>
                    </a:cubicBezTo>
                    <a:cubicBezTo>
                      <a:pt x="133" y="97"/>
                      <a:pt x="144" y="97"/>
                      <a:pt x="154" y="94"/>
                    </a:cubicBezTo>
                    <a:cubicBezTo>
                      <a:pt x="154" y="94"/>
                      <a:pt x="168" y="91"/>
                      <a:pt x="170" y="74"/>
                    </a:cubicBezTo>
                    <a:close/>
                  </a:path>
                </a:pathLst>
              </a:custGeom>
              <a:solidFill>
                <a:srgbClr val="FED1A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grpSp>
        <p:grpSp>
          <p:nvGrpSpPr>
            <p:cNvPr id="52" name="Group 51">
              <a:extLst>
                <a:ext uri="{FF2B5EF4-FFF2-40B4-BE49-F238E27FC236}">
                  <a16:creationId xmlns:a16="http://schemas.microsoft.com/office/drawing/2014/main" id="{963FB118-8897-4C9F-AB12-B17EC39317F9}"/>
                </a:ext>
              </a:extLst>
            </p:cNvPr>
            <p:cNvGrpSpPr/>
            <p:nvPr/>
          </p:nvGrpSpPr>
          <p:grpSpPr>
            <a:xfrm>
              <a:off x="6804254" y="4850028"/>
              <a:ext cx="693930" cy="1984624"/>
              <a:chOff x="6816369" y="4841772"/>
              <a:chExt cx="708115" cy="2025194"/>
            </a:xfrm>
          </p:grpSpPr>
          <p:sp>
            <p:nvSpPr>
              <p:cNvPr id="53" name="Rectangle 52">
                <a:extLst>
                  <a:ext uri="{FF2B5EF4-FFF2-40B4-BE49-F238E27FC236}">
                    <a16:creationId xmlns:a16="http://schemas.microsoft.com/office/drawing/2014/main" id="{F0B3A5BA-D7A4-4BE3-AE6E-773D4E214194}"/>
                  </a:ext>
                </a:extLst>
              </p:cNvPr>
              <p:cNvSpPr/>
              <p:nvPr/>
            </p:nvSpPr>
            <p:spPr>
              <a:xfrm>
                <a:off x="6935232" y="4841772"/>
                <a:ext cx="494867" cy="167999"/>
              </a:xfrm>
              <a:prstGeom prst="rect">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Rectangle 290">
                <a:extLst>
                  <a:ext uri="{FF2B5EF4-FFF2-40B4-BE49-F238E27FC236}">
                    <a16:creationId xmlns:a16="http://schemas.microsoft.com/office/drawing/2014/main" id="{F2D71C5A-E066-427B-A9A8-236E60FDA61B}"/>
                  </a:ext>
                </a:extLst>
              </p:cNvPr>
              <p:cNvSpPr/>
              <p:nvPr/>
            </p:nvSpPr>
            <p:spPr>
              <a:xfrm>
                <a:off x="6816369" y="4914012"/>
                <a:ext cx="708115" cy="1952954"/>
              </a:xfrm>
              <a:custGeom>
                <a:avLst/>
                <a:gdLst>
                  <a:gd name="connsiteX0" fmla="*/ 0 w 1143000"/>
                  <a:gd name="connsiteY0" fmla="*/ 0 h 3840161"/>
                  <a:gd name="connsiteX1" fmla="*/ 1143000 w 1143000"/>
                  <a:gd name="connsiteY1" fmla="*/ 0 h 3840161"/>
                  <a:gd name="connsiteX2" fmla="*/ 1143000 w 1143000"/>
                  <a:gd name="connsiteY2" fmla="*/ 3840161 h 3840161"/>
                  <a:gd name="connsiteX3" fmla="*/ 0 w 1143000"/>
                  <a:gd name="connsiteY3" fmla="*/ 3840161 h 3840161"/>
                  <a:gd name="connsiteX4" fmla="*/ 0 w 1143000"/>
                  <a:gd name="connsiteY4" fmla="*/ 0 h 3840161"/>
                  <a:gd name="connsiteX0" fmla="*/ 0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0 w 1143000"/>
                  <a:gd name="connsiteY4" fmla="*/ 37070 h 3877231"/>
                  <a:gd name="connsiteX0" fmla="*/ 135924 w 1143000"/>
                  <a:gd name="connsiteY0" fmla="*/ 37070 h 3877231"/>
                  <a:gd name="connsiteX1" fmla="*/ 1068860 w 1143000"/>
                  <a:gd name="connsiteY1" fmla="*/ 0 h 3877231"/>
                  <a:gd name="connsiteX2" fmla="*/ 1143000 w 1143000"/>
                  <a:gd name="connsiteY2" fmla="*/ 3877231 h 3877231"/>
                  <a:gd name="connsiteX3" fmla="*/ 0 w 1143000"/>
                  <a:gd name="connsiteY3" fmla="*/ 3877231 h 3877231"/>
                  <a:gd name="connsiteX4" fmla="*/ 135924 w 1143000"/>
                  <a:gd name="connsiteY4" fmla="*/ 37070 h 3877231"/>
                  <a:gd name="connsiteX0" fmla="*/ 91045 w 1143000"/>
                  <a:gd name="connsiteY0" fmla="*/ 1634 h 3877231"/>
                  <a:gd name="connsiteX1" fmla="*/ 1068860 w 1143000"/>
                  <a:gd name="connsiteY1" fmla="*/ 0 h 3877231"/>
                  <a:gd name="connsiteX2" fmla="*/ 1143000 w 1143000"/>
                  <a:gd name="connsiteY2" fmla="*/ 3877231 h 3877231"/>
                  <a:gd name="connsiteX3" fmla="*/ 0 w 1143000"/>
                  <a:gd name="connsiteY3" fmla="*/ 3877231 h 3877231"/>
                  <a:gd name="connsiteX4" fmla="*/ 91045 w 1143000"/>
                  <a:gd name="connsiteY4" fmla="*/ 1634 h 3877231"/>
                  <a:gd name="connsiteX0" fmla="*/ 130314 w 1182269"/>
                  <a:gd name="connsiteY0" fmla="*/ 1634 h 3877231"/>
                  <a:gd name="connsiteX1" fmla="*/ 1108129 w 1182269"/>
                  <a:gd name="connsiteY1" fmla="*/ 0 h 3877231"/>
                  <a:gd name="connsiteX2" fmla="*/ 1182269 w 1182269"/>
                  <a:gd name="connsiteY2" fmla="*/ 3877231 h 3877231"/>
                  <a:gd name="connsiteX3" fmla="*/ 0 w 1182269"/>
                  <a:gd name="connsiteY3" fmla="*/ 3877231 h 3877231"/>
                  <a:gd name="connsiteX4" fmla="*/ 130314 w 1182269"/>
                  <a:gd name="connsiteY4" fmla="*/ 1634 h 387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269" h="3877231">
                    <a:moveTo>
                      <a:pt x="130314" y="1634"/>
                    </a:moveTo>
                    <a:lnTo>
                      <a:pt x="1108129" y="0"/>
                    </a:lnTo>
                    <a:lnTo>
                      <a:pt x="1182269" y="3877231"/>
                    </a:lnTo>
                    <a:lnTo>
                      <a:pt x="0" y="3877231"/>
                    </a:lnTo>
                    <a:lnTo>
                      <a:pt x="130314" y="1634"/>
                    </a:lnTo>
                    <a:close/>
                  </a:path>
                </a:pathLst>
              </a:custGeom>
              <a:solidFill>
                <a:srgbClr val="017397">
                  <a:lumMod val="50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2462975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3">
            <a:extLst>
              <a:ext uri="{FF2B5EF4-FFF2-40B4-BE49-F238E27FC236}">
                <a16:creationId xmlns:a16="http://schemas.microsoft.com/office/drawing/2014/main" id="{491CD2CB-CB17-4E71-9C3E-F905047F14DA}"/>
              </a:ext>
            </a:extLst>
          </p:cNvPr>
          <p:cNvSpPr txBox="1">
            <a:spLocks/>
          </p:cNvSpPr>
          <p:nvPr/>
        </p:nvSpPr>
        <p:spPr>
          <a:xfrm>
            <a:off x="1676400" y="1447800"/>
            <a:ext cx="5624898" cy="4191001"/>
          </a:xfrm>
          <a:prstGeom prst="rect">
            <a:avLst/>
          </a:prstGeom>
        </p:spPr>
        <p:txBody>
          <a:bodyPr/>
          <a:lstStyle>
            <a:lvl1pPr marL="342860" indent="-342860" algn="l" defTabSz="914293" rtl="0" eaLnBrk="1" latinLnBrk="0" hangingPunct="1">
              <a:spcBef>
                <a:spcPts val="1500"/>
              </a:spcBef>
              <a:buFontTx/>
              <a:buNone/>
              <a:defRPr sz="2400" b="1" kern="1200">
                <a:solidFill>
                  <a:schemeClr val="tx1"/>
                </a:solidFill>
                <a:latin typeface="Arial" pitchFamily="34" charset="0"/>
                <a:ea typeface="+mn-ea"/>
                <a:cs typeface="Arial" pitchFamily="34" charset="0"/>
              </a:defRPr>
            </a:lvl1pPr>
            <a:lvl2pPr marL="284163" indent="-284163" algn="l" defTabSz="914293" rtl="0" eaLnBrk="1" latinLnBrk="0" hangingPunct="1">
              <a:spcBef>
                <a:spcPts val="600"/>
              </a:spcBef>
              <a:spcAft>
                <a:spcPts val="1200"/>
              </a:spcAft>
              <a:buClr>
                <a:srgbClr val="BE0F34"/>
              </a:buClr>
              <a:buSzPct val="85000"/>
              <a:buFont typeface="Wingdings" pitchFamily="2" charset="2"/>
              <a:buChar char="§"/>
              <a:defRPr sz="2200" kern="1200">
                <a:solidFill>
                  <a:schemeClr val="tx1"/>
                </a:solidFill>
                <a:latin typeface="Arial" pitchFamily="34" charset="0"/>
                <a:ea typeface="+mn-ea"/>
                <a:cs typeface="Arial" pitchFamily="34" charset="0"/>
              </a:defRPr>
            </a:lvl2pPr>
            <a:lvl3pPr marL="457200" indent="-173038" algn="l" defTabSz="914293" rtl="0" eaLnBrk="1" latinLnBrk="0" hangingPunct="1">
              <a:spcBef>
                <a:spcPts val="600"/>
              </a:spcBef>
              <a:spcAft>
                <a:spcPts val="600"/>
              </a:spcAft>
              <a:buClr>
                <a:schemeClr val="bg2">
                  <a:lumMod val="50000"/>
                </a:schemeClr>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6200" dirty="0"/>
          </a:p>
          <a:p>
            <a:pPr algn="ctr"/>
            <a:r>
              <a:rPr lang="en-US" sz="6200" dirty="0"/>
              <a:t>Questions?</a:t>
            </a:r>
          </a:p>
        </p:txBody>
      </p:sp>
    </p:spTree>
    <p:extLst>
      <p:ext uri="{BB962C8B-B14F-4D97-AF65-F5344CB8AC3E}">
        <p14:creationId xmlns:p14="http://schemas.microsoft.com/office/powerpoint/2010/main" val="195889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F306-F680-48CF-832E-89209CEA8808}"/>
              </a:ext>
            </a:extLst>
          </p:cNvPr>
          <p:cNvSpPr>
            <a:spLocks noGrp="1"/>
          </p:cNvSpPr>
          <p:nvPr>
            <p:ph type="title"/>
          </p:nvPr>
        </p:nvSpPr>
        <p:spPr/>
        <p:txBody>
          <a:bodyPr/>
          <a:lstStyle/>
          <a:p>
            <a:r>
              <a:rPr lang="en-US" dirty="0"/>
              <a:t>Contact</a:t>
            </a:r>
            <a:endParaRPr lang="en-AU" dirty="0"/>
          </a:p>
        </p:txBody>
      </p:sp>
      <p:sp>
        <p:nvSpPr>
          <p:cNvPr id="13" name="Content Placeholder 12"/>
          <p:cNvSpPr>
            <a:spLocks noGrp="1"/>
          </p:cNvSpPr>
          <p:nvPr>
            <p:ph idx="1"/>
          </p:nvPr>
        </p:nvSpPr>
        <p:spPr/>
        <p:txBody>
          <a:bodyPr/>
          <a:lstStyle/>
          <a:p>
            <a:r>
              <a:rPr lang="en-US" sz="1800" dirty="0"/>
              <a:t>BWF </a:t>
            </a:r>
            <a:r>
              <a:rPr lang="en-US" sz="1800" dirty="0" err="1"/>
              <a:t>lnsight</a:t>
            </a:r>
            <a:endParaRPr lang="en-US" sz="1800" dirty="0"/>
          </a:p>
          <a:p>
            <a:pPr lvl="1"/>
            <a:r>
              <a:rPr lang="en-US" sz="1800" dirty="0">
                <a:ea typeface="Times New Roman" panose="02020603050405020304" pitchFamily="18" charset="0"/>
              </a:rPr>
              <a:t>Comprehensive custom prospect development and analytics services.</a:t>
            </a:r>
          </a:p>
          <a:p>
            <a:pPr lvl="1"/>
            <a:r>
              <a:rPr lang="en-US" sz="1800" dirty="0"/>
              <a:t>Team of experts working toward innovative, best-in-class solutions for nonprofit organizations.</a:t>
            </a:r>
          </a:p>
          <a:p>
            <a:endParaRPr lang="en-US" dirty="0"/>
          </a:p>
        </p:txBody>
      </p:sp>
      <p:sp>
        <p:nvSpPr>
          <p:cNvPr id="3" name="Rectangle 2">
            <a:extLst>
              <a:ext uri="{FF2B5EF4-FFF2-40B4-BE49-F238E27FC236}">
                <a16:creationId xmlns:a16="http://schemas.microsoft.com/office/drawing/2014/main" id="{51F69FA3-1089-4B40-BC4E-F07AD6D6FEEC}"/>
              </a:ext>
            </a:extLst>
          </p:cNvPr>
          <p:cNvSpPr/>
          <p:nvPr/>
        </p:nvSpPr>
        <p:spPr>
          <a:xfrm>
            <a:off x="1295399" y="1796812"/>
            <a:ext cx="2143991" cy="830997"/>
          </a:xfrm>
          <a:prstGeom prst="rect">
            <a:avLst/>
          </a:prstGeom>
        </p:spPr>
        <p:txBody>
          <a:bodyPr wrap="square">
            <a:spAutoFit/>
          </a:bodyPr>
          <a:lstStyle/>
          <a:p>
            <a:pPr lvl="0" algn="r">
              <a:lnSpc>
                <a:spcPct val="100000"/>
              </a:lnSpc>
              <a:spcBef>
                <a:spcPts val="0"/>
              </a:spcBef>
              <a:spcAft>
                <a:spcPts val="0"/>
              </a:spcAft>
            </a:pPr>
            <a:r>
              <a:rPr lang="en-US" sz="1200" dirty="0">
                <a:ln/>
                <a:solidFill>
                  <a:schemeClr val="tx1">
                    <a:lumMod val="65000"/>
                    <a:lumOff val="35000"/>
                  </a:schemeClr>
                </a:solidFill>
                <a:latin typeface="Arial" panose="020B0604020202020204" pitchFamily="34" charset="0"/>
                <a:cs typeface="Arial" panose="020B0604020202020204" pitchFamily="34" charset="0"/>
              </a:rPr>
              <a:t>7251 Ohms Lane</a:t>
            </a:r>
          </a:p>
          <a:p>
            <a:pPr lvl="0" algn="r">
              <a:lnSpc>
                <a:spcPct val="100000"/>
              </a:lnSpc>
              <a:spcBef>
                <a:spcPts val="0"/>
              </a:spcBef>
              <a:spcAft>
                <a:spcPts val="0"/>
              </a:spcAft>
            </a:pPr>
            <a:r>
              <a:rPr lang="en-US" sz="1200" dirty="0">
                <a:ln/>
                <a:solidFill>
                  <a:schemeClr val="tx1">
                    <a:lumMod val="65000"/>
                    <a:lumOff val="35000"/>
                  </a:schemeClr>
                </a:solidFill>
                <a:latin typeface="Arial" panose="020B0604020202020204" pitchFamily="34" charset="0"/>
                <a:cs typeface="Arial" panose="020B0604020202020204" pitchFamily="34" charset="0"/>
              </a:rPr>
              <a:t>Minneapolis, MN 55439</a:t>
            </a:r>
          </a:p>
          <a:p>
            <a:pPr lvl="0" algn="r">
              <a:lnSpc>
                <a:spcPct val="100000"/>
              </a:lnSpc>
              <a:spcBef>
                <a:spcPts val="0"/>
              </a:spcBef>
              <a:spcAft>
                <a:spcPts val="0"/>
              </a:spcAft>
            </a:pPr>
            <a:r>
              <a:rPr lang="en-US" sz="1200" dirty="0">
                <a:ln/>
                <a:solidFill>
                  <a:schemeClr val="tx1">
                    <a:lumMod val="65000"/>
                    <a:lumOff val="35000"/>
                  </a:schemeClr>
                </a:solidFill>
                <a:latin typeface="Arial" panose="020B0604020202020204" pitchFamily="34" charset="0"/>
                <a:cs typeface="Arial" panose="020B0604020202020204" pitchFamily="34" charset="0"/>
              </a:rPr>
              <a:t>(952) 921-0111</a:t>
            </a:r>
          </a:p>
          <a:p>
            <a:pPr lvl="0" algn="r">
              <a:lnSpc>
                <a:spcPct val="100000"/>
              </a:lnSpc>
              <a:spcBef>
                <a:spcPts val="0"/>
              </a:spcBef>
              <a:spcAft>
                <a:spcPts val="0"/>
              </a:spcAft>
            </a:pPr>
            <a:r>
              <a:rPr lang="en-US" sz="1200" dirty="0">
                <a:ln/>
                <a:solidFill>
                  <a:schemeClr val="tx1">
                    <a:lumMod val="65000"/>
                    <a:lumOff val="35000"/>
                  </a:schemeClr>
                </a:solidFill>
                <a:latin typeface="Arial" panose="020B0604020202020204" pitchFamily="34" charset="0"/>
                <a:cs typeface="Arial" panose="020B0604020202020204" pitchFamily="34" charset="0"/>
              </a:rPr>
              <a:t>www.bwf.com</a:t>
            </a:r>
          </a:p>
        </p:txBody>
      </p:sp>
      <p:sp>
        <p:nvSpPr>
          <p:cNvPr id="6" name="Content Placeholder 15">
            <a:extLst>
              <a:ext uri="{FF2B5EF4-FFF2-40B4-BE49-F238E27FC236}">
                <a16:creationId xmlns:a16="http://schemas.microsoft.com/office/drawing/2014/main" id="{6426A864-8D21-410D-83CF-A85EB780A749}"/>
              </a:ext>
            </a:extLst>
          </p:cNvPr>
          <p:cNvSpPr txBox="1">
            <a:spLocks/>
          </p:cNvSpPr>
          <p:nvPr/>
        </p:nvSpPr>
        <p:spPr>
          <a:xfrm>
            <a:off x="3910013" y="1796812"/>
            <a:ext cx="4852987" cy="1949500"/>
          </a:xfrm>
          <a:prstGeom prst="rect">
            <a:avLst/>
          </a:prstGeom>
        </p:spPr>
        <p:txBody>
          <a:bodyPr vert="horz" lIns="91429" tIns="45714" rIns="91429" bIns="45714" rtlCol="0">
            <a:noAutofit/>
          </a:bodyPr>
          <a:lstStyle>
            <a:lvl1pPr marL="0" indent="0" algn="l" defTabSz="914293" rtl="0" eaLnBrk="1" latinLnBrk="0" hangingPunct="1">
              <a:spcBef>
                <a:spcPts val="2400"/>
              </a:spcBef>
              <a:spcAft>
                <a:spcPts val="0"/>
              </a:spcAft>
              <a:buClr>
                <a:srgbClr val="B2002D"/>
              </a:buClr>
              <a:buFont typeface="Wingdings" pitchFamily="2" charset="2"/>
              <a:buNone/>
              <a:defRPr sz="2400" b="1" kern="1200">
                <a:solidFill>
                  <a:schemeClr val="tx1"/>
                </a:solidFill>
                <a:latin typeface="Arial" pitchFamily="34" charset="0"/>
                <a:ea typeface="+mn-ea"/>
                <a:cs typeface="Arial" pitchFamily="34" charset="0"/>
              </a:defRPr>
            </a:lvl1pPr>
            <a:lvl2pPr marL="230107" indent="-230107" algn="l" defTabSz="914293" rtl="0" eaLnBrk="1" latinLnBrk="0" hangingPunct="1">
              <a:spcBef>
                <a:spcPts val="1800"/>
              </a:spcBef>
              <a:spcAft>
                <a:spcPts val="0"/>
              </a:spcAft>
              <a:buClr>
                <a:srgbClr val="B2002D"/>
              </a:buClr>
              <a:buSzPct val="100000"/>
              <a:buFont typeface="Wingdings" pitchFamily="2" charset="2"/>
              <a:buChar char="§"/>
              <a:defRPr sz="2200" b="0" kern="1200">
                <a:solidFill>
                  <a:schemeClr val="tx1"/>
                </a:solidFill>
                <a:latin typeface="Arial" pitchFamily="34" charset="0"/>
                <a:ea typeface="+mn-ea"/>
                <a:cs typeface="Arial" pitchFamily="34" charset="0"/>
              </a:defRPr>
            </a:lvl2pPr>
            <a:lvl3pPr marL="461801" indent="-231694" algn="l" defTabSz="914293" rtl="0" eaLnBrk="1" latinLnBrk="0" hangingPunct="1">
              <a:spcBef>
                <a:spcPts val="1200"/>
              </a:spcBef>
              <a:spcAft>
                <a:spcPts val="0"/>
              </a:spcAft>
              <a:buClr>
                <a:schemeClr val="bg1">
                  <a:lumMod val="50000"/>
                </a:schemeClr>
              </a:buClr>
              <a:buSzPct val="85000"/>
              <a:buFont typeface="Wingdings" pitchFamily="2" charset="2"/>
              <a:buChar char="§"/>
              <a:defRPr lang="en-US" sz="1800" kern="1200" dirty="0" smtClean="0">
                <a:solidFill>
                  <a:schemeClr val="tx1"/>
                </a:solidFill>
                <a:latin typeface="Arial" pitchFamily="34" charset="0"/>
                <a:ea typeface="+mn-ea"/>
                <a:cs typeface="Arial" pitchFamily="34" charset="0"/>
              </a:defRPr>
            </a:lvl3pPr>
            <a:lvl4pPr marL="687388" indent="-225425" algn="l" defTabSz="914293" rtl="0" eaLnBrk="1" latinLnBrk="0" hangingPunct="1">
              <a:spcBef>
                <a:spcPts val="600"/>
              </a:spcBef>
              <a:buClr>
                <a:schemeClr val="bg1">
                  <a:lumMod val="50000"/>
                </a:schemeClr>
              </a:buClr>
              <a:buFont typeface="Wingdings" pitchFamily="2" charset="2"/>
              <a:buChar char="§"/>
              <a:defRPr sz="1400" kern="1200" baseline="0">
                <a:solidFill>
                  <a:schemeClr val="tx1"/>
                </a:solidFill>
                <a:latin typeface="Arial" pitchFamily="34" charset="0"/>
                <a:ea typeface="+mn-ea"/>
                <a:cs typeface="Arial" pitchFamily="34" charset="0"/>
              </a:defRPr>
            </a:lvl4pPr>
            <a:lvl5pPr marL="860124" indent="-231694" algn="l" defTabSz="914293" rtl="0" eaLnBrk="1" latinLnBrk="0" hangingPunct="1">
              <a:spcBef>
                <a:spcPct val="20000"/>
              </a:spcBef>
              <a:buClr>
                <a:schemeClr val="bg1">
                  <a:lumMod val="50000"/>
                </a:schemeClr>
              </a:buClr>
              <a:buFont typeface="Wingdings" pitchFamily="2" charset="2"/>
              <a:buChar char="§"/>
              <a:defRPr sz="12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10" name="Content Placeholder 15">
            <a:extLst>
              <a:ext uri="{FF2B5EF4-FFF2-40B4-BE49-F238E27FC236}">
                <a16:creationId xmlns:a16="http://schemas.microsoft.com/office/drawing/2014/main" id="{B65C8124-044D-4448-8533-36797D4F64C4}"/>
              </a:ext>
            </a:extLst>
          </p:cNvPr>
          <p:cNvSpPr txBox="1">
            <a:spLocks/>
          </p:cNvSpPr>
          <p:nvPr/>
        </p:nvSpPr>
        <p:spPr>
          <a:xfrm>
            <a:off x="2971800" y="4665018"/>
            <a:ext cx="6172200" cy="1019860"/>
          </a:xfrm>
          <a:prstGeom prst="rect">
            <a:avLst/>
          </a:prstGeom>
        </p:spPr>
        <p:txBody>
          <a:bodyPr vert="horz" lIns="91429" tIns="45714" rIns="91429" bIns="45714" rtlCol="0">
            <a:noAutofit/>
          </a:bodyPr>
          <a:lstStyle>
            <a:lvl1pPr marL="0" indent="0" algn="l" defTabSz="914293" rtl="0" eaLnBrk="1" latinLnBrk="0" hangingPunct="1">
              <a:spcBef>
                <a:spcPts val="2400"/>
              </a:spcBef>
              <a:spcAft>
                <a:spcPts val="0"/>
              </a:spcAft>
              <a:buClr>
                <a:srgbClr val="B2002D"/>
              </a:buClr>
              <a:buFont typeface="Wingdings" pitchFamily="2" charset="2"/>
              <a:buNone/>
              <a:defRPr sz="2400" b="1" kern="1200">
                <a:solidFill>
                  <a:schemeClr val="tx1"/>
                </a:solidFill>
                <a:latin typeface="Arial" pitchFamily="34" charset="0"/>
                <a:ea typeface="+mn-ea"/>
                <a:cs typeface="Arial" pitchFamily="34" charset="0"/>
              </a:defRPr>
            </a:lvl1pPr>
            <a:lvl2pPr marL="230107" indent="-230107" algn="l" defTabSz="914293" rtl="0" eaLnBrk="1" latinLnBrk="0" hangingPunct="1">
              <a:spcBef>
                <a:spcPts val="1800"/>
              </a:spcBef>
              <a:spcAft>
                <a:spcPts val="0"/>
              </a:spcAft>
              <a:buClr>
                <a:srgbClr val="B2002D"/>
              </a:buClr>
              <a:buSzPct val="100000"/>
              <a:buFont typeface="Wingdings" pitchFamily="2" charset="2"/>
              <a:buChar char="§"/>
              <a:defRPr sz="2200" b="0" kern="1200">
                <a:solidFill>
                  <a:schemeClr val="tx1"/>
                </a:solidFill>
                <a:latin typeface="Arial" pitchFamily="34" charset="0"/>
                <a:ea typeface="+mn-ea"/>
                <a:cs typeface="Arial" pitchFamily="34" charset="0"/>
              </a:defRPr>
            </a:lvl2pPr>
            <a:lvl3pPr marL="461801" indent="-231694" algn="l" defTabSz="914293" rtl="0" eaLnBrk="1" latinLnBrk="0" hangingPunct="1">
              <a:spcBef>
                <a:spcPts val="1200"/>
              </a:spcBef>
              <a:spcAft>
                <a:spcPts val="0"/>
              </a:spcAft>
              <a:buClr>
                <a:schemeClr val="bg1">
                  <a:lumMod val="50000"/>
                </a:schemeClr>
              </a:buClr>
              <a:buSzPct val="85000"/>
              <a:buFont typeface="Wingdings" pitchFamily="2" charset="2"/>
              <a:buChar char="§"/>
              <a:defRPr lang="en-US" sz="1800" kern="1200" dirty="0" smtClean="0">
                <a:solidFill>
                  <a:schemeClr val="tx1"/>
                </a:solidFill>
                <a:latin typeface="Arial" pitchFamily="34" charset="0"/>
                <a:ea typeface="+mn-ea"/>
                <a:cs typeface="Arial" pitchFamily="34" charset="0"/>
              </a:defRPr>
            </a:lvl3pPr>
            <a:lvl4pPr marL="687388" indent="-225425" algn="l" defTabSz="914293" rtl="0" eaLnBrk="1" latinLnBrk="0" hangingPunct="1">
              <a:spcBef>
                <a:spcPts val="600"/>
              </a:spcBef>
              <a:buClr>
                <a:schemeClr val="bg1">
                  <a:lumMod val="50000"/>
                </a:schemeClr>
              </a:buClr>
              <a:buFont typeface="Wingdings" pitchFamily="2" charset="2"/>
              <a:buChar char="§"/>
              <a:defRPr sz="1400" kern="1200" baseline="0">
                <a:solidFill>
                  <a:schemeClr val="tx1"/>
                </a:solidFill>
                <a:latin typeface="Arial" pitchFamily="34" charset="0"/>
                <a:ea typeface="+mn-ea"/>
                <a:cs typeface="Arial" pitchFamily="34" charset="0"/>
              </a:defRPr>
            </a:lvl4pPr>
            <a:lvl5pPr marL="860124" indent="-231694" algn="l" defTabSz="914293" rtl="0" eaLnBrk="1" latinLnBrk="0" hangingPunct="1">
              <a:spcBef>
                <a:spcPct val="20000"/>
              </a:spcBef>
              <a:buClr>
                <a:schemeClr val="bg1">
                  <a:lumMod val="50000"/>
                </a:schemeClr>
              </a:buClr>
              <a:buFont typeface="Wingdings" pitchFamily="2" charset="2"/>
              <a:buChar char="§"/>
              <a:defRPr sz="12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buNone/>
            </a:pPr>
            <a:r>
              <a:rPr lang="en-US" sz="2600" dirty="0">
                <a:latin typeface="26"/>
              </a:rPr>
              <a:t>Roslyn Clarke</a:t>
            </a:r>
          </a:p>
          <a:p>
            <a:pPr marL="0" lvl="1" indent="0" algn="ctr">
              <a:spcBef>
                <a:spcPts val="0"/>
              </a:spcBef>
              <a:buNone/>
            </a:pPr>
            <a:r>
              <a:rPr lang="en-US" sz="2400" dirty="0"/>
              <a:t>Director of Prospect Research Services</a:t>
            </a:r>
            <a:br>
              <a:rPr lang="en-US" sz="2400" dirty="0"/>
            </a:br>
            <a:r>
              <a:rPr lang="en-US" sz="2600" dirty="0">
                <a:latin typeface="26"/>
              </a:rPr>
              <a:t>rclarke@bwf.com</a:t>
            </a:r>
          </a:p>
        </p:txBody>
      </p:sp>
      <p:sp>
        <p:nvSpPr>
          <p:cNvPr id="11" name="TextBox 10">
            <a:extLst>
              <a:ext uri="{FF2B5EF4-FFF2-40B4-BE49-F238E27FC236}">
                <a16:creationId xmlns:a16="http://schemas.microsoft.com/office/drawing/2014/main" id="{8911E01E-A611-4C38-BFA4-0E00D4AD4CF1}"/>
              </a:ext>
            </a:extLst>
          </p:cNvPr>
          <p:cNvSpPr txBox="1"/>
          <p:nvPr/>
        </p:nvSpPr>
        <p:spPr>
          <a:xfrm>
            <a:off x="7391400" y="6248400"/>
            <a:ext cx="1600200" cy="228600"/>
          </a:xfrm>
          <a:prstGeom prst="rect">
            <a:avLst/>
          </a:prstGeom>
          <a:noFill/>
          <a:ln w="28575">
            <a:noFill/>
          </a:ln>
          <a:effectLst/>
        </p:spPr>
        <p:txBody>
          <a:bodyPr wrap="square" rtlCol="0" anchor="ctr">
            <a:normAutofit/>
          </a:bodyPr>
          <a:lstStyle/>
          <a:p>
            <a:pPr marL="0" marR="0" indent="0" algn="r" defTabSz="914293" rtl="0" eaLnBrk="1" fontAlgn="auto" latinLnBrk="0" hangingPunct="1">
              <a:lnSpc>
                <a:spcPct val="100000"/>
              </a:lnSpc>
              <a:spcBef>
                <a:spcPts val="1500"/>
              </a:spcBef>
              <a:spcAft>
                <a:spcPts val="0"/>
              </a:spcAft>
              <a:buClrTx/>
              <a:buSzTx/>
              <a:buFontTx/>
              <a:buNone/>
              <a:tabLst/>
            </a:pPr>
            <a:endParaRPr kumimoji="0" lang="en-AU" sz="600" i="0" u="none" strike="noStrike" kern="1200" cap="none" spc="0" normalizeH="0" baseline="0" noProof="0" dirty="0">
              <a:solidFill>
                <a:schemeClr val="tx1">
                  <a:lumMod val="65000"/>
                  <a:lumOff val="35000"/>
                </a:schemeClr>
              </a:solidFill>
              <a:uLnTx/>
              <a:uFillTx/>
              <a:latin typeface="Arial" panose="020B0604020202020204" pitchFamily="34" charset="0"/>
              <a:cs typeface="Arial" pitchFamily="34" charset="0"/>
            </a:endParaRPr>
          </a:p>
        </p:txBody>
      </p:sp>
      <p:pic>
        <p:nvPicPr>
          <p:cNvPr id="14" name="Picture 3" descr="C:\Users\rpc241\AppData\Local\Microsoft\Windows\Temporary Internet Files\Content.Outlook\3ITEOGQK\bitmoji-20160401201022.png">
            <a:extLst>
              <a:ext uri="{FF2B5EF4-FFF2-40B4-BE49-F238E27FC236}">
                <a16:creationId xmlns:a16="http://schemas.microsoft.com/office/drawing/2014/main" id="{B1E2640D-D75C-4279-8D64-769AAFF307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531010"/>
            <a:ext cx="1219200" cy="122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8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Value of Wealth Screening</a:t>
            </a:r>
          </a:p>
        </p:txBody>
      </p:sp>
    </p:spTree>
    <p:extLst>
      <p:ext uri="{BB962C8B-B14F-4D97-AF65-F5344CB8AC3E}">
        <p14:creationId xmlns:p14="http://schemas.microsoft.com/office/powerpoint/2010/main" val="7417678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of Wealth Screening:</a:t>
            </a:r>
            <a:endParaRPr lang="en-US" dirty="0"/>
          </a:p>
        </p:txBody>
      </p:sp>
      <p:sp>
        <p:nvSpPr>
          <p:cNvPr id="4" name="Text Placeholder 3"/>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
        <p:nvSpPr>
          <p:cNvPr id="5" name="Rectangle 4"/>
          <p:cNvSpPr/>
          <p:nvPr/>
        </p:nvSpPr>
        <p:spPr>
          <a:xfrm>
            <a:off x="1260944" y="2011680"/>
            <a:ext cx="7040880" cy="594360"/>
          </a:xfrm>
          <a:prstGeom prst="rect">
            <a:avLst/>
          </a:prstGeom>
          <a:solidFill>
            <a:srgbClr val="BE0F34"/>
          </a:solidFill>
          <a:ln>
            <a:solidFill>
              <a:srgbClr val="BE0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260944" y="3017520"/>
            <a:ext cx="7040880" cy="594360"/>
          </a:xfrm>
          <a:prstGeom prst="rect">
            <a:avLst/>
          </a:prstGeom>
          <a:solidFill>
            <a:schemeClr val="accent1">
              <a:lumMod val="90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Rectangle 6"/>
          <p:cNvSpPr/>
          <p:nvPr/>
        </p:nvSpPr>
        <p:spPr>
          <a:xfrm>
            <a:off x="1260944" y="4023360"/>
            <a:ext cx="7040880" cy="59436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1443824" y="2834640"/>
            <a:ext cx="7040880" cy="594360"/>
          </a:xfrm>
          <a:prstGeom prst="rect">
            <a:avLst/>
          </a:prstGeom>
          <a:solidFill>
            <a:schemeClr val="bg1"/>
          </a:solidFill>
          <a:ln w="3175">
            <a:solidFill>
              <a:schemeClr val="accent1">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1443824" y="2834640"/>
            <a:ext cx="6949440" cy="557784"/>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Understand wealth of database.</a:t>
            </a:r>
          </a:p>
        </p:txBody>
      </p:sp>
      <p:sp>
        <p:nvSpPr>
          <p:cNvPr id="11" name="Rectangle 10"/>
          <p:cNvSpPr/>
          <p:nvPr/>
        </p:nvSpPr>
        <p:spPr>
          <a:xfrm>
            <a:off x="1443824" y="1828800"/>
            <a:ext cx="7040880" cy="594360"/>
          </a:xfrm>
          <a:prstGeom prst="rect">
            <a:avLst/>
          </a:prstGeom>
          <a:solidFill>
            <a:schemeClr val="bg1"/>
          </a:solidFill>
          <a:ln w="3175">
            <a:solidFill>
              <a:srgbClr val="BE0F3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1443824" y="1828800"/>
            <a:ext cx="6949440" cy="557784"/>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Identify and verify new top prospects.</a:t>
            </a:r>
          </a:p>
        </p:txBody>
      </p:sp>
      <p:sp>
        <p:nvSpPr>
          <p:cNvPr id="15" name="Rectangle 14"/>
          <p:cNvSpPr/>
          <p:nvPr/>
        </p:nvSpPr>
        <p:spPr>
          <a:xfrm>
            <a:off x="1443824" y="3840480"/>
            <a:ext cx="7040880" cy="594360"/>
          </a:xfrm>
          <a:prstGeom prst="rect">
            <a:avLst/>
          </a:prstGeom>
          <a:solidFill>
            <a:schemeClr val="bg1"/>
          </a:solidFill>
          <a:ln w="31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8080">
                  <a:lumMod val="60000"/>
                  <a:lumOff val="40000"/>
                </a:srgbClr>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889644A-EB95-446A-A17A-D54FCF3C3846}"/>
              </a:ext>
            </a:extLst>
          </p:cNvPr>
          <p:cNvSpPr txBox="1"/>
          <p:nvPr/>
        </p:nvSpPr>
        <p:spPr>
          <a:xfrm>
            <a:off x="1489544" y="3858768"/>
            <a:ext cx="6949440" cy="557784"/>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Predict future giving trends.</a:t>
            </a:r>
          </a:p>
        </p:txBody>
      </p:sp>
      <p:sp>
        <p:nvSpPr>
          <p:cNvPr id="16" name="Rectangle 15">
            <a:extLst>
              <a:ext uri="{FF2B5EF4-FFF2-40B4-BE49-F238E27FC236}">
                <a16:creationId xmlns:a16="http://schemas.microsoft.com/office/drawing/2014/main" id="{675953EA-49E6-4491-BB8C-1603F0944FE2}"/>
              </a:ext>
            </a:extLst>
          </p:cNvPr>
          <p:cNvSpPr/>
          <p:nvPr/>
        </p:nvSpPr>
        <p:spPr>
          <a:xfrm>
            <a:off x="1215224" y="4959096"/>
            <a:ext cx="7040880" cy="594360"/>
          </a:xfrm>
          <a:prstGeom prst="rect">
            <a:avLst/>
          </a:prstGeom>
          <a:solidFill>
            <a:schemeClr val="tx2">
              <a:lumMod val="75000"/>
              <a:lumOff val="2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8400F2F-3A6F-4F7E-A53B-E21F360D3712}"/>
              </a:ext>
            </a:extLst>
          </p:cNvPr>
          <p:cNvSpPr/>
          <p:nvPr/>
        </p:nvSpPr>
        <p:spPr>
          <a:xfrm>
            <a:off x="1398104" y="4776216"/>
            <a:ext cx="7040880" cy="594360"/>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7DDB555-5511-45F9-B318-2EA124B8E46C}"/>
              </a:ext>
            </a:extLst>
          </p:cNvPr>
          <p:cNvSpPr txBox="1"/>
          <p:nvPr/>
        </p:nvSpPr>
        <p:spPr>
          <a:xfrm>
            <a:off x="1443162" y="4814389"/>
            <a:ext cx="6949440" cy="557784"/>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Help align fundraising plans and priorities.</a:t>
            </a:r>
          </a:p>
        </p:txBody>
      </p:sp>
    </p:spTree>
    <p:extLst>
      <p:ext uri="{BB962C8B-B14F-4D97-AF65-F5344CB8AC3E}">
        <p14:creationId xmlns:p14="http://schemas.microsoft.com/office/powerpoint/2010/main" val="221028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93E084-9C75-4752-AC7A-348BFE241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59" y="2370883"/>
            <a:ext cx="9163517" cy="3732928"/>
          </a:xfrm>
          <a:prstGeom prst="rect">
            <a:avLst/>
          </a:prstGeom>
        </p:spPr>
      </p:pic>
      <p:sp>
        <p:nvSpPr>
          <p:cNvPr id="2" name="Title 1"/>
          <p:cNvSpPr>
            <a:spLocks noGrp="1"/>
          </p:cNvSpPr>
          <p:nvPr>
            <p:ph type="title"/>
          </p:nvPr>
        </p:nvSpPr>
        <p:spPr/>
        <p:txBody>
          <a:bodyPr/>
          <a:lstStyle/>
          <a:p>
            <a:r>
              <a:rPr lang="en-US"/>
              <a:t>Typical Process:</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7" name="TextBox 6"/>
          <p:cNvSpPr txBox="1"/>
          <p:nvPr/>
        </p:nvSpPr>
        <p:spPr>
          <a:xfrm>
            <a:off x="1333505" y="2548074"/>
            <a:ext cx="2247895" cy="1966880"/>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itchFamily="34" charset="0"/>
              </a:rPr>
              <a:t>Submit File</a:t>
            </a:r>
          </a:p>
        </p:txBody>
      </p:sp>
      <p:sp>
        <p:nvSpPr>
          <p:cNvPr id="8" name="TextBox 7"/>
          <p:cNvSpPr txBox="1"/>
          <p:nvPr/>
        </p:nvSpPr>
        <p:spPr>
          <a:xfrm>
            <a:off x="4900878" y="2605120"/>
            <a:ext cx="2247895" cy="1966880"/>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itchFamily="34" charset="0"/>
            </a:endParaRPr>
          </a:p>
        </p:txBody>
      </p:sp>
      <p:sp>
        <p:nvSpPr>
          <p:cNvPr id="9" name="TextBox 8"/>
          <p:cNvSpPr txBox="1"/>
          <p:nvPr/>
        </p:nvSpPr>
        <p:spPr>
          <a:xfrm>
            <a:off x="4877199" y="2503735"/>
            <a:ext cx="2247895" cy="1966880"/>
          </a:xfrm>
          <a:prstGeom prst="rect">
            <a:avLst/>
          </a:prstGeom>
          <a:noFill/>
          <a:ln w="28575">
            <a:noFill/>
          </a:ln>
          <a:effectLst/>
        </p:spPr>
        <p:txBody>
          <a:bodyPr wrap="square" rtlCol="0" anchor="ctr">
            <a:normAutofit/>
          </a:bodyPr>
          <a:lstStyle/>
          <a:p>
            <a:pPr lvl="0" algn="ctr" defTabSz="914293">
              <a:spcBef>
                <a:spcPts val="1500"/>
              </a:spcBef>
              <a:defRPr/>
            </a:pPr>
            <a:r>
              <a:rPr lang="en-US" sz="1600" dirty="0">
                <a:solidFill>
                  <a:srgbClr val="FFFFFF"/>
                </a:solidFill>
                <a:latin typeface="Arial Black" panose="020B0A04020102020204" pitchFamily="34" charset="0"/>
                <a:cs typeface="Arial" pitchFamily="34" charset="0"/>
              </a:rPr>
              <a:t>Identify </a:t>
            </a:r>
            <a:br>
              <a:rPr lang="en-US" sz="1600" dirty="0">
                <a:solidFill>
                  <a:srgbClr val="FFFFFF"/>
                </a:solidFill>
                <a:latin typeface="Arial Black" panose="020B0A04020102020204" pitchFamily="34" charset="0"/>
                <a:cs typeface="Arial" pitchFamily="34" charset="0"/>
              </a:rPr>
            </a:br>
            <a:r>
              <a:rPr lang="en-US" sz="1600" dirty="0">
                <a:solidFill>
                  <a:srgbClr val="FFFFFF"/>
                </a:solidFill>
                <a:latin typeface="Arial Black" panose="020B0A04020102020204" pitchFamily="34" charset="0"/>
                <a:cs typeface="Arial" pitchFamily="34" charset="0"/>
              </a:rPr>
              <a:t>Major Gift </a:t>
            </a:r>
            <a:br>
              <a:rPr lang="en-US" sz="1600" dirty="0">
                <a:solidFill>
                  <a:srgbClr val="FFFFFF"/>
                </a:solidFill>
                <a:latin typeface="Arial Black" panose="020B0A04020102020204" pitchFamily="34" charset="0"/>
                <a:cs typeface="Arial" pitchFamily="34" charset="0"/>
              </a:rPr>
            </a:br>
            <a:r>
              <a:rPr lang="en-US" sz="1600" dirty="0">
                <a:solidFill>
                  <a:srgbClr val="FFFFFF"/>
                </a:solidFill>
                <a:latin typeface="Arial Black" panose="020B0A04020102020204" pitchFamily="34" charset="0"/>
                <a:cs typeface="Arial" pitchFamily="34" charset="0"/>
              </a:rPr>
              <a:t>Opportunities</a:t>
            </a:r>
          </a:p>
        </p:txBody>
      </p:sp>
      <p:sp>
        <p:nvSpPr>
          <p:cNvPr id="10" name="TextBox 9"/>
          <p:cNvSpPr txBox="1"/>
          <p:nvPr/>
        </p:nvSpPr>
        <p:spPr>
          <a:xfrm>
            <a:off x="2937774" y="2402349"/>
            <a:ext cx="2247895" cy="1966880"/>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itchFamily="34" charset="0"/>
              </a:rPr>
              <a:t>Verification</a:t>
            </a:r>
          </a:p>
        </p:txBody>
      </p:sp>
      <p:sp>
        <p:nvSpPr>
          <p:cNvPr id="11" name="TextBox 10"/>
          <p:cNvSpPr txBox="1"/>
          <p:nvPr/>
        </p:nvSpPr>
        <p:spPr>
          <a:xfrm>
            <a:off x="6635371" y="3621550"/>
            <a:ext cx="2247895" cy="1966880"/>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itchFamily="34" charset="0"/>
              </a:rPr>
              <a:t>Implementation</a:t>
            </a:r>
          </a:p>
        </p:txBody>
      </p:sp>
      <p:sp>
        <p:nvSpPr>
          <p:cNvPr id="13" name="TextBox 12">
            <a:extLst>
              <a:ext uri="{FF2B5EF4-FFF2-40B4-BE49-F238E27FC236}">
                <a16:creationId xmlns:a16="http://schemas.microsoft.com/office/drawing/2014/main" id="{F79ED2A5-1F01-4FEA-8C38-7EC0968E3109}"/>
              </a:ext>
            </a:extLst>
          </p:cNvPr>
          <p:cNvSpPr txBox="1"/>
          <p:nvPr/>
        </p:nvSpPr>
        <p:spPr>
          <a:xfrm>
            <a:off x="3076019" y="3620026"/>
            <a:ext cx="2247895" cy="1966880"/>
          </a:xfrm>
          <a:prstGeom prst="rect">
            <a:avLst/>
          </a:prstGeom>
          <a:noFill/>
          <a:ln w="28575">
            <a:noFill/>
          </a:ln>
          <a:effectLst/>
        </p:spPr>
        <p:txBody>
          <a:bodyPr wrap="square" rtlCol="0" anchor="ctr">
            <a:normAutofit/>
          </a:bodyPr>
          <a:lstStyle/>
          <a:p>
            <a:pPr marL="0" marR="0" lvl="0" indent="0" algn="ctr" defTabSz="914293" rtl="0" eaLnBrk="1" fontAlgn="auto" latinLnBrk="0" hangingPunct="1">
              <a:lnSpc>
                <a:spcPct val="100000"/>
              </a:lnSpc>
              <a:spcBef>
                <a:spcPts val="15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itchFamily="34" charset="0"/>
              </a:rPr>
              <a:t>Assess Giving Capacity</a:t>
            </a:r>
          </a:p>
        </p:txBody>
      </p:sp>
    </p:spTree>
    <p:extLst>
      <p:ext uri="{BB962C8B-B14F-4D97-AF65-F5344CB8AC3E}">
        <p14:creationId xmlns:p14="http://schemas.microsoft.com/office/powerpoint/2010/main" val="401386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Wealth Screening Process:</a:t>
            </a:r>
            <a:endParaRPr lang="en-US" dirty="0"/>
          </a:p>
        </p:txBody>
      </p:sp>
      <p:sp>
        <p:nvSpPr>
          <p:cNvPr id="5" name="Text Placeholder 4"/>
          <p:cNvSpPr>
            <a:spLocks noGrp="1"/>
          </p:cNvSpPr>
          <p:nvPr>
            <p:ph type="body" sz="quarter" idx="12"/>
          </p:nvPr>
        </p:nvSpPr>
        <p:spPr/>
        <p:txBody>
          <a:bodyPr/>
          <a:lstStyle/>
          <a:p>
            <a:endParaRPr lang="en-US"/>
          </a:p>
        </p:txBody>
      </p:sp>
      <p:graphicFrame>
        <p:nvGraphicFramePr>
          <p:cNvPr id="6" name="Diagram 5">
            <a:extLst>
              <a:ext uri="{FF2B5EF4-FFF2-40B4-BE49-F238E27FC236}">
                <a16:creationId xmlns:a16="http://schemas.microsoft.com/office/drawing/2014/main" id="{54730301-66BA-490D-8DAF-24C9C946BE1B}"/>
              </a:ext>
            </a:extLst>
          </p:cNvPr>
          <p:cNvGraphicFramePr/>
          <p:nvPr>
            <p:extLst>
              <p:ext uri="{D42A27DB-BD31-4B8C-83A1-F6EECF244321}">
                <p14:modId xmlns:p14="http://schemas.microsoft.com/office/powerpoint/2010/main" val="2839514163"/>
              </p:ext>
            </p:extLst>
          </p:nvPr>
        </p:nvGraphicFramePr>
        <p:xfrm>
          <a:off x="291426" y="925892"/>
          <a:ext cx="7924800" cy="471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770189" y="3979889"/>
            <a:ext cx="5373811" cy="2873195"/>
            <a:chOff x="493589" y="1470205"/>
            <a:chExt cx="8156822" cy="3917592"/>
          </a:xfrm>
        </p:grpSpPr>
        <p:grpSp>
          <p:nvGrpSpPr>
            <p:cNvPr id="81" name="Group 80"/>
            <p:cNvGrpSpPr/>
            <p:nvPr/>
          </p:nvGrpSpPr>
          <p:grpSpPr>
            <a:xfrm>
              <a:off x="4557639" y="3047863"/>
              <a:ext cx="2860221" cy="2339931"/>
              <a:chOff x="6119624" y="2580464"/>
              <a:chExt cx="3895329" cy="3186750"/>
            </a:xfrm>
          </p:grpSpPr>
          <p:sp>
            <p:nvSpPr>
              <p:cNvPr id="139" name="Oval 138"/>
              <p:cNvSpPr/>
              <p:nvPr/>
            </p:nvSpPr>
            <p:spPr>
              <a:xfrm>
                <a:off x="6773536" y="5333780"/>
                <a:ext cx="2094240" cy="43343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140" name="Group 139"/>
              <p:cNvGrpSpPr/>
              <p:nvPr/>
            </p:nvGrpSpPr>
            <p:grpSpPr>
              <a:xfrm>
                <a:off x="6119624" y="2580464"/>
                <a:ext cx="3895329" cy="3035506"/>
                <a:chOff x="4872038" y="-15511463"/>
                <a:chExt cx="43324462" cy="33761364"/>
              </a:xfrm>
            </p:grpSpPr>
            <p:sp>
              <p:nvSpPr>
                <p:cNvPr id="141" name="Freeform 140"/>
                <p:cNvSpPr>
                  <a:spLocks/>
                </p:cNvSpPr>
                <p:nvPr/>
              </p:nvSpPr>
              <p:spPr bwMode="auto">
                <a:xfrm>
                  <a:off x="36837938" y="-5449888"/>
                  <a:ext cx="6975475" cy="7167563"/>
                </a:xfrm>
                <a:custGeom>
                  <a:avLst/>
                  <a:gdLst>
                    <a:gd name="T0" fmla="*/ 3698 w 4394"/>
                    <a:gd name="T1" fmla="*/ 0 h 4515"/>
                    <a:gd name="T2" fmla="*/ 3772 w 4394"/>
                    <a:gd name="T3" fmla="*/ 8 h 4515"/>
                    <a:gd name="T4" fmla="*/ 3897 w 4394"/>
                    <a:gd name="T5" fmla="*/ 41 h 4515"/>
                    <a:gd name="T6" fmla="*/ 4046 w 4394"/>
                    <a:gd name="T7" fmla="*/ 108 h 4515"/>
                    <a:gd name="T8" fmla="*/ 4195 w 4394"/>
                    <a:gd name="T9" fmla="*/ 215 h 4515"/>
                    <a:gd name="T10" fmla="*/ 4320 w 4394"/>
                    <a:gd name="T11" fmla="*/ 389 h 4515"/>
                    <a:gd name="T12" fmla="*/ 4386 w 4394"/>
                    <a:gd name="T13" fmla="*/ 638 h 4515"/>
                    <a:gd name="T14" fmla="*/ 4378 w 4394"/>
                    <a:gd name="T15" fmla="*/ 969 h 4515"/>
                    <a:gd name="T16" fmla="*/ 4270 w 4394"/>
                    <a:gd name="T17" fmla="*/ 1400 h 4515"/>
                    <a:gd name="T18" fmla="*/ 4029 w 4394"/>
                    <a:gd name="T19" fmla="*/ 1930 h 4515"/>
                    <a:gd name="T20" fmla="*/ 3731 w 4394"/>
                    <a:gd name="T21" fmla="*/ 2402 h 4515"/>
                    <a:gd name="T22" fmla="*/ 3391 w 4394"/>
                    <a:gd name="T23" fmla="*/ 2817 h 4515"/>
                    <a:gd name="T24" fmla="*/ 3059 w 4394"/>
                    <a:gd name="T25" fmla="*/ 3156 h 4515"/>
                    <a:gd name="T26" fmla="*/ 2753 w 4394"/>
                    <a:gd name="T27" fmla="*/ 3421 h 4515"/>
                    <a:gd name="T28" fmla="*/ 2521 w 4394"/>
                    <a:gd name="T29" fmla="*/ 3604 h 4515"/>
                    <a:gd name="T30" fmla="*/ 2388 w 4394"/>
                    <a:gd name="T31" fmla="*/ 3703 h 4515"/>
                    <a:gd name="T32" fmla="*/ 2355 w 4394"/>
                    <a:gd name="T33" fmla="*/ 3728 h 4515"/>
                    <a:gd name="T34" fmla="*/ 2239 w 4394"/>
                    <a:gd name="T35" fmla="*/ 3819 h 4515"/>
                    <a:gd name="T36" fmla="*/ 2007 w 4394"/>
                    <a:gd name="T37" fmla="*/ 3968 h 4515"/>
                    <a:gd name="T38" fmla="*/ 1658 w 4394"/>
                    <a:gd name="T39" fmla="*/ 4150 h 4515"/>
                    <a:gd name="T40" fmla="*/ 1194 w 4394"/>
                    <a:gd name="T41" fmla="*/ 4341 h 4515"/>
                    <a:gd name="T42" fmla="*/ 630 w 4394"/>
                    <a:gd name="T43" fmla="*/ 4498 h 4515"/>
                    <a:gd name="T44" fmla="*/ 349 w 4394"/>
                    <a:gd name="T45" fmla="*/ 4507 h 4515"/>
                    <a:gd name="T46" fmla="*/ 158 w 4394"/>
                    <a:gd name="T47" fmla="*/ 4416 h 4515"/>
                    <a:gd name="T48" fmla="*/ 50 w 4394"/>
                    <a:gd name="T49" fmla="*/ 4242 h 4515"/>
                    <a:gd name="T50" fmla="*/ 9 w 4394"/>
                    <a:gd name="T51" fmla="*/ 4034 h 4515"/>
                    <a:gd name="T52" fmla="*/ 0 w 4394"/>
                    <a:gd name="T53" fmla="*/ 3803 h 4515"/>
                    <a:gd name="T54" fmla="*/ 25 w 4394"/>
                    <a:gd name="T55" fmla="*/ 3587 h 4515"/>
                    <a:gd name="T56" fmla="*/ 58 w 4394"/>
                    <a:gd name="T57" fmla="*/ 3413 h 4515"/>
                    <a:gd name="T58" fmla="*/ 75 w 4394"/>
                    <a:gd name="T59" fmla="*/ 3314 h 4515"/>
                    <a:gd name="T60" fmla="*/ 100 w 4394"/>
                    <a:gd name="T61" fmla="*/ 3305 h 4515"/>
                    <a:gd name="T62" fmla="*/ 224 w 4394"/>
                    <a:gd name="T63" fmla="*/ 3339 h 4515"/>
                    <a:gd name="T64" fmla="*/ 465 w 4394"/>
                    <a:gd name="T65" fmla="*/ 3380 h 4515"/>
                    <a:gd name="T66" fmla="*/ 796 w 4394"/>
                    <a:gd name="T67" fmla="*/ 3388 h 4515"/>
                    <a:gd name="T68" fmla="*/ 1219 w 4394"/>
                    <a:gd name="T69" fmla="*/ 3339 h 4515"/>
                    <a:gd name="T70" fmla="*/ 1708 w 4394"/>
                    <a:gd name="T71" fmla="*/ 3181 h 4515"/>
                    <a:gd name="T72" fmla="*/ 2247 w 4394"/>
                    <a:gd name="T73" fmla="*/ 2891 h 4515"/>
                    <a:gd name="T74" fmla="*/ 2827 w 4394"/>
                    <a:gd name="T75" fmla="*/ 2436 h 4515"/>
                    <a:gd name="T76" fmla="*/ 3333 w 4394"/>
                    <a:gd name="T77" fmla="*/ 1889 h 4515"/>
                    <a:gd name="T78" fmla="*/ 3656 w 4394"/>
                    <a:gd name="T79" fmla="*/ 1483 h 4515"/>
                    <a:gd name="T80" fmla="*/ 3855 w 4394"/>
                    <a:gd name="T81" fmla="*/ 1168 h 4515"/>
                    <a:gd name="T82" fmla="*/ 3955 w 4394"/>
                    <a:gd name="T83" fmla="*/ 928 h 4515"/>
                    <a:gd name="T84" fmla="*/ 3980 w 4394"/>
                    <a:gd name="T85" fmla="*/ 745 h 4515"/>
                    <a:gd name="T86" fmla="*/ 3938 w 4394"/>
                    <a:gd name="T87" fmla="*/ 629 h 4515"/>
                    <a:gd name="T88" fmla="*/ 3855 w 4394"/>
                    <a:gd name="T89" fmla="*/ 555 h 4515"/>
                    <a:gd name="T90" fmla="*/ 3756 w 4394"/>
                    <a:gd name="T91" fmla="*/ 513 h 4515"/>
                    <a:gd name="T92" fmla="*/ 3648 w 4394"/>
                    <a:gd name="T93" fmla="*/ 497 h 4515"/>
                    <a:gd name="T94" fmla="*/ 3549 w 4394"/>
                    <a:gd name="T95" fmla="*/ 497 h 4515"/>
                    <a:gd name="T96" fmla="*/ 3499 w 4394"/>
                    <a:gd name="T97" fmla="*/ 497 h 4515"/>
                    <a:gd name="T98" fmla="*/ 3474 w 4394"/>
                    <a:gd name="T99" fmla="*/ 447 h 4515"/>
                    <a:gd name="T100" fmla="*/ 3515 w 4394"/>
                    <a:gd name="T101" fmla="*/ 323 h 4515"/>
                    <a:gd name="T102" fmla="*/ 3590 w 4394"/>
                    <a:gd name="T103" fmla="*/ 174 h 4515"/>
                    <a:gd name="T104" fmla="*/ 3656 w 4394"/>
                    <a:gd name="T105" fmla="*/ 50 h 4515"/>
                    <a:gd name="T106" fmla="*/ 3689 w 4394"/>
                    <a:gd name="T107" fmla="*/ 0 h 4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94" h="4515">
                      <a:moveTo>
                        <a:pt x="3689" y="0"/>
                      </a:moveTo>
                      <a:lnTo>
                        <a:pt x="3698" y="0"/>
                      </a:lnTo>
                      <a:lnTo>
                        <a:pt x="3731" y="8"/>
                      </a:lnTo>
                      <a:lnTo>
                        <a:pt x="3772" y="8"/>
                      </a:lnTo>
                      <a:lnTo>
                        <a:pt x="3830" y="25"/>
                      </a:lnTo>
                      <a:lnTo>
                        <a:pt x="3897" y="41"/>
                      </a:lnTo>
                      <a:lnTo>
                        <a:pt x="3971" y="66"/>
                      </a:lnTo>
                      <a:lnTo>
                        <a:pt x="4046" y="108"/>
                      </a:lnTo>
                      <a:lnTo>
                        <a:pt x="4121" y="149"/>
                      </a:lnTo>
                      <a:lnTo>
                        <a:pt x="4195" y="215"/>
                      </a:lnTo>
                      <a:lnTo>
                        <a:pt x="4261" y="290"/>
                      </a:lnTo>
                      <a:lnTo>
                        <a:pt x="4320" y="389"/>
                      </a:lnTo>
                      <a:lnTo>
                        <a:pt x="4361" y="505"/>
                      </a:lnTo>
                      <a:lnTo>
                        <a:pt x="4386" y="638"/>
                      </a:lnTo>
                      <a:lnTo>
                        <a:pt x="4394" y="787"/>
                      </a:lnTo>
                      <a:lnTo>
                        <a:pt x="4378" y="969"/>
                      </a:lnTo>
                      <a:lnTo>
                        <a:pt x="4336" y="1176"/>
                      </a:lnTo>
                      <a:lnTo>
                        <a:pt x="4270" y="1400"/>
                      </a:lnTo>
                      <a:lnTo>
                        <a:pt x="4162" y="1673"/>
                      </a:lnTo>
                      <a:lnTo>
                        <a:pt x="4029" y="1930"/>
                      </a:lnTo>
                      <a:lnTo>
                        <a:pt x="3888" y="2179"/>
                      </a:lnTo>
                      <a:lnTo>
                        <a:pt x="3731" y="2402"/>
                      </a:lnTo>
                      <a:lnTo>
                        <a:pt x="3565" y="2618"/>
                      </a:lnTo>
                      <a:lnTo>
                        <a:pt x="3391" y="2817"/>
                      </a:lnTo>
                      <a:lnTo>
                        <a:pt x="3225" y="2999"/>
                      </a:lnTo>
                      <a:lnTo>
                        <a:pt x="3059" y="3156"/>
                      </a:lnTo>
                      <a:lnTo>
                        <a:pt x="2902" y="3297"/>
                      </a:lnTo>
                      <a:lnTo>
                        <a:pt x="2753" y="3421"/>
                      </a:lnTo>
                      <a:lnTo>
                        <a:pt x="2628" y="3529"/>
                      </a:lnTo>
                      <a:lnTo>
                        <a:pt x="2521" y="3604"/>
                      </a:lnTo>
                      <a:lnTo>
                        <a:pt x="2446" y="3670"/>
                      </a:lnTo>
                      <a:lnTo>
                        <a:pt x="2388" y="3703"/>
                      </a:lnTo>
                      <a:lnTo>
                        <a:pt x="2371" y="3711"/>
                      </a:lnTo>
                      <a:lnTo>
                        <a:pt x="2355" y="3728"/>
                      </a:lnTo>
                      <a:lnTo>
                        <a:pt x="2313" y="3761"/>
                      </a:lnTo>
                      <a:lnTo>
                        <a:pt x="2239" y="3819"/>
                      </a:lnTo>
                      <a:lnTo>
                        <a:pt x="2139" y="3885"/>
                      </a:lnTo>
                      <a:lnTo>
                        <a:pt x="2007" y="3968"/>
                      </a:lnTo>
                      <a:lnTo>
                        <a:pt x="1849" y="4059"/>
                      </a:lnTo>
                      <a:lnTo>
                        <a:pt x="1658" y="4150"/>
                      </a:lnTo>
                      <a:lnTo>
                        <a:pt x="1443" y="4250"/>
                      </a:lnTo>
                      <a:lnTo>
                        <a:pt x="1194" y="4341"/>
                      </a:lnTo>
                      <a:lnTo>
                        <a:pt x="929" y="4424"/>
                      </a:lnTo>
                      <a:lnTo>
                        <a:pt x="630" y="4498"/>
                      </a:lnTo>
                      <a:lnTo>
                        <a:pt x="473" y="4515"/>
                      </a:lnTo>
                      <a:lnTo>
                        <a:pt x="349" y="4507"/>
                      </a:lnTo>
                      <a:lnTo>
                        <a:pt x="241" y="4474"/>
                      </a:lnTo>
                      <a:lnTo>
                        <a:pt x="158" y="4416"/>
                      </a:lnTo>
                      <a:lnTo>
                        <a:pt x="100" y="4341"/>
                      </a:lnTo>
                      <a:lnTo>
                        <a:pt x="50" y="4242"/>
                      </a:lnTo>
                      <a:lnTo>
                        <a:pt x="25" y="4142"/>
                      </a:lnTo>
                      <a:lnTo>
                        <a:pt x="9" y="4034"/>
                      </a:lnTo>
                      <a:lnTo>
                        <a:pt x="0" y="3919"/>
                      </a:lnTo>
                      <a:lnTo>
                        <a:pt x="0" y="3803"/>
                      </a:lnTo>
                      <a:lnTo>
                        <a:pt x="9" y="3687"/>
                      </a:lnTo>
                      <a:lnTo>
                        <a:pt x="25" y="3587"/>
                      </a:lnTo>
                      <a:lnTo>
                        <a:pt x="42" y="3488"/>
                      </a:lnTo>
                      <a:lnTo>
                        <a:pt x="58" y="3413"/>
                      </a:lnTo>
                      <a:lnTo>
                        <a:pt x="67" y="3347"/>
                      </a:lnTo>
                      <a:lnTo>
                        <a:pt x="75" y="3314"/>
                      </a:lnTo>
                      <a:lnTo>
                        <a:pt x="83" y="3297"/>
                      </a:lnTo>
                      <a:lnTo>
                        <a:pt x="100" y="3305"/>
                      </a:lnTo>
                      <a:lnTo>
                        <a:pt x="150" y="3322"/>
                      </a:lnTo>
                      <a:lnTo>
                        <a:pt x="224" y="3339"/>
                      </a:lnTo>
                      <a:lnTo>
                        <a:pt x="332" y="3363"/>
                      </a:lnTo>
                      <a:lnTo>
                        <a:pt x="465" y="3380"/>
                      </a:lnTo>
                      <a:lnTo>
                        <a:pt x="622" y="3388"/>
                      </a:lnTo>
                      <a:lnTo>
                        <a:pt x="796" y="3388"/>
                      </a:lnTo>
                      <a:lnTo>
                        <a:pt x="1004" y="3372"/>
                      </a:lnTo>
                      <a:lnTo>
                        <a:pt x="1219" y="3339"/>
                      </a:lnTo>
                      <a:lnTo>
                        <a:pt x="1451" y="3272"/>
                      </a:lnTo>
                      <a:lnTo>
                        <a:pt x="1708" y="3181"/>
                      </a:lnTo>
                      <a:lnTo>
                        <a:pt x="1965" y="3057"/>
                      </a:lnTo>
                      <a:lnTo>
                        <a:pt x="2247" y="2891"/>
                      </a:lnTo>
                      <a:lnTo>
                        <a:pt x="2529" y="2684"/>
                      </a:lnTo>
                      <a:lnTo>
                        <a:pt x="2827" y="2436"/>
                      </a:lnTo>
                      <a:lnTo>
                        <a:pt x="3126" y="2129"/>
                      </a:lnTo>
                      <a:lnTo>
                        <a:pt x="3333" y="1889"/>
                      </a:lnTo>
                      <a:lnTo>
                        <a:pt x="3507" y="1673"/>
                      </a:lnTo>
                      <a:lnTo>
                        <a:pt x="3656" y="1483"/>
                      </a:lnTo>
                      <a:lnTo>
                        <a:pt x="3772" y="1317"/>
                      </a:lnTo>
                      <a:lnTo>
                        <a:pt x="3855" y="1168"/>
                      </a:lnTo>
                      <a:lnTo>
                        <a:pt x="3922" y="1035"/>
                      </a:lnTo>
                      <a:lnTo>
                        <a:pt x="3955" y="928"/>
                      </a:lnTo>
                      <a:lnTo>
                        <a:pt x="3980" y="828"/>
                      </a:lnTo>
                      <a:lnTo>
                        <a:pt x="3980" y="745"/>
                      </a:lnTo>
                      <a:lnTo>
                        <a:pt x="3963" y="679"/>
                      </a:lnTo>
                      <a:lnTo>
                        <a:pt x="3938" y="629"/>
                      </a:lnTo>
                      <a:lnTo>
                        <a:pt x="3905" y="588"/>
                      </a:lnTo>
                      <a:lnTo>
                        <a:pt x="3855" y="555"/>
                      </a:lnTo>
                      <a:lnTo>
                        <a:pt x="3806" y="530"/>
                      </a:lnTo>
                      <a:lnTo>
                        <a:pt x="3756" y="513"/>
                      </a:lnTo>
                      <a:lnTo>
                        <a:pt x="3698" y="505"/>
                      </a:lnTo>
                      <a:lnTo>
                        <a:pt x="3648" y="497"/>
                      </a:lnTo>
                      <a:lnTo>
                        <a:pt x="3598" y="497"/>
                      </a:lnTo>
                      <a:lnTo>
                        <a:pt x="3549" y="497"/>
                      </a:lnTo>
                      <a:lnTo>
                        <a:pt x="3515" y="497"/>
                      </a:lnTo>
                      <a:lnTo>
                        <a:pt x="3499" y="497"/>
                      </a:lnTo>
                      <a:lnTo>
                        <a:pt x="3474" y="489"/>
                      </a:lnTo>
                      <a:lnTo>
                        <a:pt x="3474" y="447"/>
                      </a:lnTo>
                      <a:lnTo>
                        <a:pt x="3491" y="389"/>
                      </a:lnTo>
                      <a:lnTo>
                        <a:pt x="3515" y="323"/>
                      </a:lnTo>
                      <a:lnTo>
                        <a:pt x="3549" y="248"/>
                      </a:lnTo>
                      <a:lnTo>
                        <a:pt x="3590" y="174"/>
                      </a:lnTo>
                      <a:lnTo>
                        <a:pt x="3623" y="108"/>
                      </a:lnTo>
                      <a:lnTo>
                        <a:pt x="3656" y="50"/>
                      </a:lnTo>
                      <a:lnTo>
                        <a:pt x="3681" y="16"/>
                      </a:lnTo>
                      <a:lnTo>
                        <a:pt x="3689"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2" name="Freeform 141"/>
                <p:cNvSpPr>
                  <a:spLocks/>
                </p:cNvSpPr>
                <p:nvPr/>
              </p:nvSpPr>
              <p:spPr bwMode="auto">
                <a:xfrm>
                  <a:off x="41286113" y="-5594350"/>
                  <a:ext cx="6619875" cy="3563938"/>
                </a:xfrm>
                <a:custGeom>
                  <a:avLst/>
                  <a:gdLst>
                    <a:gd name="T0" fmla="*/ 4162 w 4170"/>
                    <a:gd name="T1" fmla="*/ 16 h 2245"/>
                    <a:gd name="T2" fmla="*/ 4104 w 4170"/>
                    <a:gd name="T3" fmla="*/ 165 h 2245"/>
                    <a:gd name="T4" fmla="*/ 3980 w 4170"/>
                    <a:gd name="T5" fmla="*/ 431 h 2245"/>
                    <a:gd name="T6" fmla="*/ 3789 w 4170"/>
                    <a:gd name="T7" fmla="*/ 770 h 2245"/>
                    <a:gd name="T8" fmla="*/ 3532 w 4170"/>
                    <a:gd name="T9" fmla="*/ 1143 h 2245"/>
                    <a:gd name="T10" fmla="*/ 3184 w 4170"/>
                    <a:gd name="T11" fmla="*/ 1516 h 2245"/>
                    <a:gd name="T12" fmla="*/ 2761 w 4170"/>
                    <a:gd name="T13" fmla="*/ 1839 h 2245"/>
                    <a:gd name="T14" fmla="*/ 2239 w 4170"/>
                    <a:gd name="T15" fmla="*/ 2087 h 2245"/>
                    <a:gd name="T16" fmla="*/ 1634 w 4170"/>
                    <a:gd name="T17" fmla="*/ 2220 h 2245"/>
                    <a:gd name="T18" fmla="*/ 1095 w 4170"/>
                    <a:gd name="T19" fmla="*/ 2245 h 2245"/>
                    <a:gd name="T20" fmla="*/ 672 w 4170"/>
                    <a:gd name="T21" fmla="*/ 2179 h 2245"/>
                    <a:gd name="T22" fmla="*/ 357 w 4170"/>
                    <a:gd name="T23" fmla="*/ 2029 h 2245"/>
                    <a:gd name="T24" fmla="*/ 141 w 4170"/>
                    <a:gd name="T25" fmla="*/ 1822 h 2245"/>
                    <a:gd name="T26" fmla="*/ 25 w 4170"/>
                    <a:gd name="T27" fmla="*/ 1566 h 2245"/>
                    <a:gd name="T28" fmla="*/ 0 w 4170"/>
                    <a:gd name="T29" fmla="*/ 1267 h 2245"/>
                    <a:gd name="T30" fmla="*/ 58 w 4170"/>
                    <a:gd name="T31" fmla="*/ 952 h 2245"/>
                    <a:gd name="T32" fmla="*/ 224 w 4170"/>
                    <a:gd name="T33" fmla="*/ 555 h 2245"/>
                    <a:gd name="T34" fmla="*/ 415 w 4170"/>
                    <a:gd name="T35" fmla="*/ 306 h 2245"/>
                    <a:gd name="T36" fmla="*/ 597 w 4170"/>
                    <a:gd name="T37" fmla="*/ 165 h 2245"/>
                    <a:gd name="T38" fmla="*/ 730 w 4170"/>
                    <a:gd name="T39" fmla="*/ 107 h 2245"/>
                    <a:gd name="T40" fmla="*/ 780 w 4170"/>
                    <a:gd name="T41" fmla="*/ 91 h 2245"/>
                    <a:gd name="T42" fmla="*/ 854 w 4170"/>
                    <a:gd name="T43" fmla="*/ 83 h 2245"/>
                    <a:gd name="T44" fmla="*/ 1045 w 4170"/>
                    <a:gd name="T45" fmla="*/ 99 h 2245"/>
                    <a:gd name="T46" fmla="*/ 1285 w 4170"/>
                    <a:gd name="T47" fmla="*/ 215 h 2245"/>
                    <a:gd name="T48" fmla="*/ 954 w 4170"/>
                    <a:gd name="T49" fmla="*/ 604 h 2245"/>
                    <a:gd name="T50" fmla="*/ 863 w 4170"/>
                    <a:gd name="T51" fmla="*/ 596 h 2245"/>
                    <a:gd name="T52" fmla="*/ 738 w 4170"/>
                    <a:gd name="T53" fmla="*/ 604 h 2245"/>
                    <a:gd name="T54" fmla="*/ 597 w 4170"/>
                    <a:gd name="T55" fmla="*/ 687 h 2245"/>
                    <a:gd name="T56" fmla="*/ 498 w 4170"/>
                    <a:gd name="T57" fmla="*/ 878 h 2245"/>
                    <a:gd name="T58" fmla="*/ 473 w 4170"/>
                    <a:gd name="T59" fmla="*/ 1068 h 2245"/>
                    <a:gd name="T60" fmla="*/ 490 w 4170"/>
                    <a:gd name="T61" fmla="*/ 1259 h 2245"/>
                    <a:gd name="T62" fmla="*/ 572 w 4170"/>
                    <a:gd name="T63" fmla="*/ 1450 h 2245"/>
                    <a:gd name="T64" fmla="*/ 738 w 4170"/>
                    <a:gd name="T65" fmla="*/ 1599 h 2245"/>
                    <a:gd name="T66" fmla="*/ 1004 w 4170"/>
                    <a:gd name="T67" fmla="*/ 1706 h 2245"/>
                    <a:gd name="T68" fmla="*/ 1393 w 4170"/>
                    <a:gd name="T69" fmla="*/ 1739 h 2245"/>
                    <a:gd name="T70" fmla="*/ 1841 w 4170"/>
                    <a:gd name="T71" fmla="*/ 1690 h 2245"/>
                    <a:gd name="T72" fmla="*/ 2255 w 4170"/>
                    <a:gd name="T73" fmla="*/ 1541 h 2245"/>
                    <a:gd name="T74" fmla="*/ 2670 w 4170"/>
                    <a:gd name="T75" fmla="*/ 1309 h 2245"/>
                    <a:gd name="T76" fmla="*/ 3059 w 4170"/>
                    <a:gd name="T77" fmla="*/ 1035 h 2245"/>
                    <a:gd name="T78" fmla="*/ 3416 w 4170"/>
                    <a:gd name="T79" fmla="*/ 737 h 2245"/>
                    <a:gd name="T80" fmla="*/ 3723 w 4170"/>
                    <a:gd name="T81" fmla="*/ 464 h 2245"/>
                    <a:gd name="T82" fmla="*/ 3955 w 4170"/>
                    <a:gd name="T83" fmla="*/ 223 h 2245"/>
                    <a:gd name="T84" fmla="*/ 4112 w 4170"/>
                    <a:gd name="T85" fmla="*/ 58 h 2245"/>
                    <a:gd name="T86" fmla="*/ 4170 w 4170"/>
                    <a:gd name="T87" fmla="*/ 0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0" h="2245">
                      <a:moveTo>
                        <a:pt x="4170" y="0"/>
                      </a:moveTo>
                      <a:lnTo>
                        <a:pt x="4162" y="16"/>
                      </a:lnTo>
                      <a:lnTo>
                        <a:pt x="4137" y="74"/>
                      </a:lnTo>
                      <a:lnTo>
                        <a:pt x="4104" y="165"/>
                      </a:lnTo>
                      <a:lnTo>
                        <a:pt x="4054" y="290"/>
                      </a:lnTo>
                      <a:lnTo>
                        <a:pt x="3980" y="431"/>
                      </a:lnTo>
                      <a:lnTo>
                        <a:pt x="3897" y="596"/>
                      </a:lnTo>
                      <a:lnTo>
                        <a:pt x="3789" y="770"/>
                      </a:lnTo>
                      <a:lnTo>
                        <a:pt x="3673" y="952"/>
                      </a:lnTo>
                      <a:lnTo>
                        <a:pt x="3532" y="1143"/>
                      </a:lnTo>
                      <a:lnTo>
                        <a:pt x="3366" y="1334"/>
                      </a:lnTo>
                      <a:lnTo>
                        <a:pt x="3184" y="1516"/>
                      </a:lnTo>
                      <a:lnTo>
                        <a:pt x="2985" y="1690"/>
                      </a:lnTo>
                      <a:lnTo>
                        <a:pt x="2761" y="1839"/>
                      </a:lnTo>
                      <a:lnTo>
                        <a:pt x="2512" y="1980"/>
                      </a:lnTo>
                      <a:lnTo>
                        <a:pt x="2239" y="2087"/>
                      </a:lnTo>
                      <a:lnTo>
                        <a:pt x="1940" y="2162"/>
                      </a:lnTo>
                      <a:lnTo>
                        <a:pt x="1634" y="2220"/>
                      </a:lnTo>
                      <a:lnTo>
                        <a:pt x="1343" y="2245"/>
                      </a:lnTo>
                      <a:lnTo>
                        <a:pt x="1095" y="2245"/>
                      </a:lnTo>
                      <a:lnTo>
                        <a:pt x="871" y="2220"/>
                      </a:lnTo>
                      <a:lnTo>
                        <a:pt x="672" y="2179"/>
                      </a:lnTo>
                      <a:lnTo>
                        <a:pt x="498" y="2112"/>
                      </a:lnTo>
                      <a:lnTo>
                        <a:pt x="357" y="2029"/>
                      </a:lnTo>
                      <a:lnTo>
                        <a:pt x="241" y="1930"/>
                      </a:lnTo>
                      <a:lnTo>
                        <a:pt x="141" y="1822"/>
                      </a:lnTo>
                      <a:lnTo>
                        <a:pt x="75" y="1698"/>
                      </a:lnTo>
                      <a:lnTo>
                        <a:pt x="25" y="1566"/>
                      </a:lnTo>
                      <a:lnTo>
                        <a:pt x="0" y="1416"/>
                      </a:lnTo>
                      <a:lnTo>
                        <a:pt x="0" y="1267"/>
                      </a:lnTo>
                      <a:lnTo>
                        <a:pt x="17" y="1110"/>
                      </a:lnTo>
                      <a:lnTo>
                        <a:pt x="58" y="952"/>
                      </a:lnTo>
                      <a:lnTo>
                        <a:pt x="141" y="737"/>
                      </a:lnTo>
                      <a:lnTo>
                        <a:pt x="224" y="555"/>
                      </a:lnTo>
                      <a:lnTo>
                        <a:pt x="324" y="414"/>
                      </a:lnTo>
                      <a:lnTo>
                        <a:pt x="415" y="306"/>
                      </a:lnTo>
                      <a:lnTo>
                        <a:pt x="514" y="223"/>
                      </a:lnTo>
                      <a:lnTo>
                        <a:pt x="597" y="165"/>
                      </a:lnTo>
                      <a:lnTo>
                        <a:pt x="672" y="124"/>
                      </a:lnTo>
                      <a:lnTo>
                        <a:pt x="730" y="107"/>
                      </a:lnTo>
                      <a:lnTo>
                        <a:pt x="771" y="99"/>
                      </a:lnTo>
                      <a:lnTo>
                        <a:pt x="780" y="91"/>
                      </a:lnTo>
                      <a:lnTo>
                        <a:pt x="805" y="91"/>
                      </a:lnTo>
                      <a:lnTo>
                        <a:pt x="854" y="83"/>
                      </a:lnTo>
                      <a:lnTo>
                        <a:pt x="937" y="83"/>
                      </a:lnTo>
                      <a:lnTo>
                        <a:pt x="1045" y="99"/>
                      </a:lnTo>
                      <a:lnTo>
                        <a:pt x="1161" y="141"/>
                      </a:lnTo>
                      <a:lnTo>
                        <a:pt x="1285" y="215"/>
                      </a:lnTo>
                      <a:lnTo>
                        <a:pt x="962" y="613"/>
                      </a:lnTo>
                      <a:lnTo>
                        <a:pt x="954" y="604"/>
                      </a:lnTo>
                      <a:lnTo>
                        <a:pt x="921" y="596"/>
                      </a:lnTo>
                      <a:lnTo>
                        <a:pt x="863" y="596"/>
                      </a:lnTo>
                      <a:lnTo>
                        <a:pt x="805" y="596"/>
                      </a:lnTo>
                      <a:lnTo>
                        <a:pt x="738" y="604"/>
                      </a:lnTo>
                      <a:lnTo>
                        <a:pt x="664" y="638"/>
                      </a:lnTo>
                      <a:lnTo>
                        <a:pt x="597" y="687"/>
                      </a:lnTo>
                      <a:lnTo>
                        <a:pt x="539" y="762"/>
                      </a:lnTo>
                      <a:lnTo>
                        <a:pt x="498" y="878"/>
                      </a:lnTo>
                      <a:lnTo>
                        <a:pt x="481" y="969"/>
                      </a:lnTo>
                      <a:lnTo>
                        <a:pt x="473" y="1068"/>
                      </a:lnTo>
                      <a:lnTo>
                        <a:pt x="473" y="1160"/>
                      </a:lnTo>
                      <a:lnTo>
                        <a:pt x="490" y="1259"/>
                      </a:lnTo>
                      <a:lnTo>
                        <a:pt x="523" y="1358"/>
                      </a:lnTo>
                      <a:lnTo>
                        <a:pt x="572" y="1450"/>
                      </a:lnTo>
                      <a:lnTo>
                        <a:pt x="639" y="1532"/>
                      </a:lnTo>
                      <a:lnTo>
                        <a:pt x="738" y="1599"/>
                      </a:lnTo>
                      <a:lnTo>
                        <a:pt x="854" y="1665"/>
                      </a:lnTo>
                      <a:lnTo>
                        <a:pt x="1004" y="1706"/>
                      </a:lnTo>
                      <a:lnTo>
                        <a:pt x="1178" y="1731"/>
                      </a:lnTo>
                      <a:lnTo>
                        <a:pt x="1393" y="1739"/>
                      </a:lnTo>
                      <a:lnTo>
                        <a:pt x="1634" y="1723"/>
                      </a:lnTo>
                      <a:lnTo>
                        <a:pt x="1841" y="1690"/>
                      </a:lnTo>
                      <a:lnTo>
                        <a:pt x="2048" y="1624"/>
                      </a:lnTo>
                      <a:lnTo>
                        <a:pt x="2255" y="1541"/>
                      </a:lnTo>
                      <a:lnTo>
                        <a:pt x="2463" y="1433"/>
                      </a:lnTo>
                      <a:lnTo>
                        <a:pt x="2670" y="1309"/>
                      </a:lnTo>
                      <a:lnTo>
                        <a:pt x="2869" y="1176"/>
                      </a:lnTo>
                      <a:lnTo>
                        <a:pt x="3059" y="1035"/>
                      </a:lnTo>
                      <a:lnTo>
                        <a:pt x="3242" y="886"/>
                      </a:lnTo>
                      <a:lnTo>
                        <a:pt x="3416" y="737"/>
                      </a:lnTo>
                      <a:lnTo>
                        <a:pt x="3573" y="596"/>
                      </a:lnTo>
                      <a:lnTo>
                        <a:pt x="3723" y="464"/>
                      </a:lnTo>
                      <a:lnTo>
                        <a:pt x="3847" y="331"/>
                      </a:lnTo>
                      <a:lnTo>
                        <a:pt x="3955" y="223"/>
                      </a:lnTo>
                      <a:lnTo>
                        <a:pt x="4046" y="132"/>
                      </a:lnTo>
                      <a:lnTo>
                        <a:pt x="4112" y="58"/>
                      </a:lnTo>
                      <a:lnTo>
                        <a:pt x="4154" y="8"/>
                      </a:lnTo>
                      <a:lnTo>
                        <a:pt x="417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3" name="Freeform 142"/>
                <p:cNvSpPr>
                  <a:spLocks/>
                </p:cNvSpPr>
                <p:nvPr/>
              </p:nvSpPr>
              <p:spPr bwMode="auto">
                <a:xfrm>
                  <a:off x="44589700" y="-6462713"/>
                  <a:ext cx="3606800" cy="3984625"/>
                </a:xfrm>
                <a:custGeom>
                  <a:avLst/>
                  <a:gdLst>
                    <a:gd name="T0" fmla="*/ 2272 w 2272"/>
                    <a:gd name="T1" fmla="*/ 0 h 2510"/>
                    <a:gd name="T2" fmla="*/ 2272 w 2272"/>
                    <a:gd name="T3" fmla="*/ 25 h 2510"/>
                    <a:gd name="T4" fmla="*/ 2255 w 2272"/>
                    <a:gd name="T5" fmla="*/ 74 h 2510"/>
                    <a:gd name="T6" fmla="*/ 2239 w 2272"/>
                    <a:gd name="T7" fmla="*/ 157 h 2510"/>
                    <a:gd name="T8" fmla="*/ 2214 w 2272"/>
                    <a:gd name="T9" fmla="*/ 273 h 2510"/>
                    <a:gd name="T10" fmla="*/ 2172 w 2272"/>
                    <a:gd name="T11" fmla="*/ 406 h 2510"/>
                    <a:gd name="T12" fmla="*/ 2122 w 2272"/>
                    <a:gd name="T13" fmla="*/ 563 h 2510"/>
                    <a:gd name="T14" fmla="*/ 2056 w 2272"/>
                    <a:gd name="T15" fmla="*/ 737 h 2510"/>
                    <a:gd name="T16" fmla="*/ 1982 w 2272"/>
                    <a:gd name="T17" fmla="*/ 911 h 2510"/>
                    <a:gd name="T18" fmla="*/ 1890 w 2272"/>
                    <a:gd name="T19" fmla="*/ 1102 h 2510"/>
                    <a:gd name="T20" fmla="*/ 1783 w 2272"/>
                    <a:gd name="T21" fmla="*/ 1292 h 2510"/>
                    <a:gd name="T22" fmla="*/ 1667 w 2272"/>
                    <a:gd name="T23" fmla="*/ 1483 h 2510"/>
                    <a:gd name="T24" fmla="*/ 1526 w 2272"/>
                    <a:gd name="T25" fmla="*/ 1673 h 2510"/>
                    <a:gd name="T26" fmla="*/ 1368 w 2272"/>
                    <a:gd name="T27" fmla="*/ 1847 h 2510"/>
                    <a:gd name="T28" fmla="*/ 1194 w 2272"/>
                    <a:gd name="T29" fmla="*/ 2013 h 2510"/>
                    <a:gd name="T30" fmla="*/ 1003 w 2272"/>
                    <a:gd name="T31" fmla="*/ 2162 h 2510"/>
                    <a:gd name="T32" fmla="*/ 788 w 2272"/>
                    <a:gd name="T33" fmla="*/ 2295 h 2510"/>
                    <a:gd name="T34" fmla="*/ 547 w 2272"/>
                    <a:gd name="T35" fmla="*/ 2394 h 2510"/>
                    <a:gd name="T36" fmla="*/ 290 w 2272"/>
                    <a:gd name="T37" fmla="*/ 2469 h 2510"/>
                    <a:gd name="T38" fmla="*/ 0 w 2272"/>
                    <a:gd name="T39" fmla="*/ 2510 h 2510"/>
                    <a:gd name="T40" fmla="*/ 0 w 2272"/>
                    <a:gd name="T41" fmla="*/ 2494 h 2510"/>
                    <a:gd name="T42" fmla="*/ 9 w 2272"/>
                    <a:gd name="T43" fmla="*/ 2452 h 2510"/>
                    <a:gd name="T44" fmla="*/ 9 w 2272"/>
                    <a:gd name="T45" fmla="*/ 2386 h 2510"/>
                    <a:gd name="T46" fmla="*/ 25 w 2272"/>
                    <a:gd name="T47" fmla="*/ 2286 h 2510"/>
                    <a:gd name="T48" fmla="*/ 42 w 2272"/>
                    <a:gd name="T49" fmla="*/ 2171 h 2510"/>
                    <a:gd name="T50" fmla="*/ 67 w 2272"/>
                    <a:gd name="T51" fmla="*/ 2038 h 2510"/>
                    <a:gd name="T52" fmla="*/ 100 w 2272"/>
                    <a:gd name="T53" fmla="*/ 1897 h 2510"/>
                    <a:gd name="T54" fmla="*/ 149 w 2272"/>
                    <a:gd name="T55" fmla="*/ 1740 h 2510"/>
                    <a:gd name="T56" fmla="*/ 207 w 2272"/>
                    <a:gd name="T57" fmla="*/ 1574 h 2510"/>
                    <a:gd name="T58" fmla="*/ 290 w 2272"/>
                    <a:gd name="T59" fmla="*/ 1400 h 2510"/>
                    <a:gd name="T60" fmla="*/ 382 w 2272"/>
                    <a:gd name="T61" fmla="*/ 1226 h 2510"/>
                    <a:gd name="T62" fmla="*/ 489 w 2272"/>
                    <a:gd name="T63" fmla="*/ 1052 h 2510"/>
                    <a:gd name="T64" fmla="*/ 630 w 2272"/>
                    <a:gd name="T65" fmla="*/ 878 h 2510"/>
                    <a:gd name="T66" fmla="*/ 779 w 2272"/>
                    <a:gd name="T67" fmla="*/ 712 h 2510"/>
                    <a:gd name="T68" fmla="*/ 962 w 2272"/>
                    <a:gd name="T69" fmla="*/ 555 h 2510"/>
                    <a:gd name="T70" fmla="*/ 1169 w 2272"/>
                    <a:gd name="T71" fmla="*/ 406 h 2510"/>
                    <a:gd name="T72" fmla="*/ 1401 w 2272"/>
                    <a:gd name="T73" fmla="*/ 282 h 2510"/>
                    <a:gd name="T74" fmla="*/ 1658 w 2272"/>
                    <a:gd name="T75" fmla="*/ 166 h 2510"/>
                    <a:gd name="T76" fmla="*/ 1948 w 2272"/>
                    <a:gd name="T77" fmla="*/ 74 h 2510"/>
                    <a:gd name="T78" fmla="*/ 2272 w 2272"/>
                    <a:gd name="T79" fmla="*/ 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2" h="2510">
                      <a:moveTo>
                        <a:pt x="2272" y="0"/>
                      </a:moveTo>
                      <a:lnTo>
                        <a:pt x="2272" y="25"/>
                      </a:lnTo>
                      <a:lnTo>
                        <a:pt x="2255" y="74"/>
                      </a:lnTo>
                      <a:lnTo>
                        <a:pt x="2239" y="157"/>
                      </a:lnTo>
                      <a:lnTo>
                        <a:pt x="2214" y="273"/>
                      </a:lnTo>
                      <a:lnTo>
                        <a:pt x="2172" y="406"/>
                      </a:lnTo>
                      <a:lnTo>
                        <a:pt x="2122" y="563"/>
                      </a:lnTo>
                      <a:lnTo>
                        <a:pt x="2056" y="737"/>
                      </a:lnTo>
                      <a:lnTo>
                        <a:pt x="1982" y="911"/>
                      </a:lnTo>
                      <a:lnTo>
                        <a:pt x="1890" y="1102"/>
                      </a:lnTo>
                      <a:lnTo>
                        <a:pt x="1783" y="1292"/>
                      </a:lnTo>
                      <a:lnTo>
                        <a:pt x="1667" y="1483"/>
                      </a:lnTo>
                      <a:lnTo>
                        <a:pt x="1526" y="1673"/>
                      </a:lnTo>
                      <a:lnTo>
                        <a:pt x="1368" y="1847"/>
                      </a:lnTo>
                      <a:lnTo>
                        <a:pt x="1194" y="2013"/>
                      </a:lnTo>
                      <a:lnTo>
                        <a:pt x="1003" y="2162"/>
                      </a:lnTo>
                      <a:lnTo>
                        <a:pt x="788" y="2295"/>
                      </a:lnTo>
                      <a:lnTo>
                        <a:pt x="547" y="2394"/>
                      </a:lnTo>
                      <a:lnTo>
                        <a:pt x="290" y="2469"/>
                      </a:lnTo>
                      <a:lnTo>
                        <a:pt x="0" y="2510"/>
                      </a:lnTo>
                      <a:lnTo>
                        <a:pt x="0" y="2494"/>
                      </a:lnTo>
                      <a:lnTo>
                        <a:pt x="9" y="2452"/>
                      </a:lnTo>
                      <a:lnTo>
                        <a:pt x="9" y="2386"/>
                      </a:lnTo>
                      <a:lnTo>
                        <a:pt x="25" y="2286"/>
                      </a:lnTo>
                      <a:lnTo>
                        <a:pt x="42" y="2171"/>
                      </a:lnTo>
                      <a:lnTo>
                        <a:pt x="67" y="2038"/>
                      </a:lnTo>
                      <a:lnTo>
                        <a:pt x="100" y="1897"/>
                      </a:lnTo>
                      <a:lnTo>
                        <a:pt x="149" y="1740"/>
                      </a:lnTo>
                      <a:lnTo>
                        <a:pt x="207" y="1574"/>
                      </a:lnTo>
                      <a:lnTo>
                        <a:pt x="290" y="1400"/>
                      </a:lnTo>
                      <a:lnTo>
                        <a:pt x="382" y="1226"/>
                      </a:lnTo>
                      <a:lnTo>
                        <a:pt x="489" y="1052"/>
                      </a:lnTo>
                      <a:lnTo>
                        <a:pt x="630" y="878"/>
                      </a:lnTo>
                      <a:lnTo>
                        <a:pt x="779" y="712"/>
                      </a:lnTo>
                      <a:lnTo>
                        <a:pt x="962" y="555"/>
                      </a:lnTo>
                      <a:lnTo>
                        <a:pt x="1169" y="406"/>
                      </a:lnTo>
                      <a:lnTo>
                        <a:pt x="1401" y="282"/>
                      </a:lnTo>
                      <a:lnTo>
                        <a:pt x="1658" y="166"/>
                      </a:lnTo>
                      <a:lnTo>
                        <a:pt x="1948" y="74"/>
                      </a:lnTo>
                      <a:lnTo>
                        <a:pt x="227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4" name="Freeform 143"/>
                <p:cNvSpPr>
                  <a:spLocks noEditPoints="1"/>
                </p:cNvSpPr>
                <p:nvPr/>
              </p:nvSpPr>
              <p:spPr bwMode="auto">
                <a:xfrm>
                  <a:off x="17413288" y="13384213"/>
                  <a:ext cx="4962525" cy="4641850"/>
                </a:xfrm>
                <a:custGeom>
                  <a:avLst/>
                  <a:gdLst>
                    <a:gd name="T0" fmla="*/ 3084 w 3126"/>
                    <a:gd name="T1" fmla="*/ 339 h 2924"/>
                    <a:gd name="T2" fmla="*/ 3093 w 3126"/>
                    <a:gd name="T3" fmla="*/ 348 h 2924"/>
                    <a:gd name="T4" fmla="*/ 3109 w 3126"/>
                    <a:gd name="T5" fmla="*/ 364 h 2924"/>
                    <a:gd name="T6" fmla="*/ 3117 w 3126"/>
                    <a:gd name="T7" fmla="*/ 389 h 2924"/>
                    <a:gd name="T8" fmla="*/ 3117 w 3126"/>
                    <a:gd name="T9" fmla="*/ 414 h 2924"/>
                    <a:gd name="T10" fmla="*/ 3126 w 3126"/>
                    <a:gd name="T11" fmla="*/ 447 h 2924"/>
                    <a:gd name="T12" fmla="*/ 3126 w 3126"/>
                    <a:gd name="T13" fmla="*/ 464 h 2924"/>
                    <a:gd name="T14" fmla="*/ 3126 w 3126"/>
                    <a:gd name="T15" fmla="*/ 472 h 2924"/>
                    <a:gd name="T16" fmla="*/ 3001 w 3126"/>
                    <a:gd name="T17" fmla="*/ 455 h 2924"/>
                    <a:gd name="T18" fmla="*/ 3035 w 3126"/>
                    <a:gd name="T19" fmla="*/ 397 h 2924"/>
                    <a:gd name="T20" fmla="*/ 3059 w 3126"/>
                    <a:gd name="T21" fmla="*/ 356 h 2924"/>
                    <a:gd name="T22" fmla="*/ 3084 w 3126"/>
                    <a:gd name="T23" fmla="*/ 339 h 2924"/>
                    <a:gd name="T24" fmla="*/ 0 w 3126"/>
                    <a:gd name="T25" fmla="*/ 0 h 2924"/>
                    <a:gd name="T26" fmla="*/ 3001 w 3126"/>
                    <a:gd name="T27" fmla="*/ 455 h 2924"/>
                    <a:gd name="T28" fmla="*/ 2993 w 3126"/>
                    <a:gd name="T29" fmla="*/ 464 h 2924"/>
                    <a:gd name="T30" fmla="*/ 2952 w 3126"/>
                    <a:gd name="T31" fmla="*/ 563 h 2924"/>
                    <a:gd name="T32" fmla="*/ 2902 w 3126"/>
                    <a:gd name="T33" fmla="*/ 712 h 2924"/>
                    <a:gd name="T34" fmla="*/ 2844 w 3126"/>
                    <a:gd name="T35" fmla="*/ 894 h 2924"/>
                    <a:gd name="T36" fmla="*/ 2769 w 3126"/>
                    <a:gd name="T37" fmla="*/ 1135 h 2924"/>
                    <a:gd name="T38" fmla="*/ 2678 w 3126"/>
                    <a:gd name="T39" fmla="*/ 1458 h 2924"/>
                    <a:gd name="T40" fmla="*/ 2579 w 3126"/>
                    <a:gd name="T41" fmla="*/ 1748 h 2924"/>
                    <a:gd name="T42" fmla="*/ 2479 w 3126"/>
                    <a:gd name="T43" fmla="*/ 2021 h 2924"/>
                    <a:gd name="T44" fmla="*/ 2380 w 3126"/>
                    <a:gd name="T45" fmla="*/ 2261 h 2924"/>
                    <a:gd name="T46" fmla="*/ 2272 w 3126"/>
                    <a:gd name="T47" fmla="*/ 2460 h 2924"/>
                    <a:gd name="T48" fmla="*/ 2164 w 3126"/>
                    <a:gd name="T49" fmla="*/ 2634 h 2924"/>
                    <a:gd name="T50" fmla="*/ 2048 w 3126"/>
                    <a:gd name="T51" fmla="*/ 2767 h 2924"/>
                    <a:gd name="T52" fmla="*/ 1915 w 3126"/>
                    <a:gd name="T53" fmla="*/ 2858 h 2924"/>
                    <a:gd name="T54" fmla="*/ 1783 w 3126"/>
                    <a:gd name="T55" fmla="*/ 2916 h 2924"/>
                    <a:gd name="T56" fmla="*/ 1642 w 3126"/>
                    <a:gd name="T57" fmla="*/ 2924 h 2924"/>
                    <a:gd name="T58" fmla="*/ 1484 w 3126"/>
                    <a:gd name="T59" fmla="*/ 2883 h 2924"/>
                    <a:gd name="T60" fmla="*/ 1385 w 3126"/>
                    <a:gd name="T61" fmla="*/ 2825 h 2924"/>
                    <a:gd name="T62" fmla="*/ 1277 w 3126"/>
                    <a:gd name="T63" fmla="*/ 2725 h 2924"/>
                    <a:gd name="T64" fmla="*/ 1169 w 3126"/>
                    <a:gd name="T65" fmla="*/ 2584 h 2924"/>
                    <a:gd name="T66" fmla="*/ 1053 w 3126"/>
                    <a:gd name="T67" fmla="*/ 2427 h 2924"/>
                    <a:gd name="T68" fmla="*/ 945 w 3126"/>
                    <a:gd name="T69" fmla="*/ 2236 h 2924"/>
                    <a:gd name="T70" fmla="*/ 838 w 3126"/>
                    <a:gd name="T71" fmla="*/ 2029 h 2924"/>
                    <a:gd name="T72" fmla="*/ 722 w 3126"/>
                    <a:gd name="T73" fmla="*/ 1814 h 2924"/>
                    <a:gd name="T74" fmla="*/ 622 w 3126"/>
                    <a:gd name="T75" fmla="*/ 1582 h 2924"/>
                    <a:gd name="T76" fmla="*/ 514 w 3126"/>
                    <a:gd name="T77" fmla="*/ 1350 h 2924"/>
                    <a:gd name="T78" fmla="*/ 423 w 3126"/>
                    <a:gd name="T79" fmla="*/ 1126 h 2924"/>
                    <a:gd name="T80" fmla="*/ 332 w 3126"/>
                    <a:gd name="T81" fmla="*/ 903 h 2924"/>
                    <a:gd name="T82" fmla="*/ 249 w 3126"/>
                    <a:gd name="T83" fmla="*/ 696 h 2924"/>
                    <a:gd name="T84" fmla="*/ 174 w 3126"/>
                    <a:gd name="T85" fmla="*/ 505 h 2924"/>
                    <a:gd name="T86" fmla="*/ 116 w 3126"/>
                    <a:gd name="T87" fmla="*/ 339 h 2924"/>
                    <a:gd name="T88" fmla="*/ 67 w 3126"/>
                    <a:gd name="T89" fmla="*/ 198 h 2924"/>
                    <a:gd name="T90" fmla="*/ 25 w 3126"/>
                    <a:gd name="T91" fmla="*/ 91 h 2924"/>
                    <a:gd name="T92" fmla="*/ 9 w 3126"/>
                    <a:gd name="T93" fmla="*/ 24 h 2924"/>
                    <a:gd name="T94" fmla="*/ 0 w 3126"/>
                    <a:gd name="T95" fmla="*/ 0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6" h="2924">
                      <a:moveTo>
                        <a:pt x="3084" y="339"/>
                      </a:moveTo>
                      <a:lnTo>
                        <a:pt x="3093" y="348"/>
                      </a:lnTo>
                      <a:lnTo>
                        <a:pt x="3109" y="364"/>
                      </a:lnTo>
                      <a:lnTo>
                        <a:pt x="3117" y="389"/>
                      </a:lnTo>
                      <a:lnTo>
                        <a:pt x="3117" y="414"/>
                      </a:lnTo>
                      <a:lnTo>
                        <a:pt x="3126" y="447"/>
                      </a:lnTo>
                      <a:lnTo>
                        <a:pt x="3126" y="464"/>
                      </a:lnTo>
                      <a:lnTo>
                        <a:pt x="3126" y="472"/>
                      </a:lnTo>
                      <a:lnTo>
                        <a:pt x="3001" y="455"/>
                      </a:lnTo>
                      <a:lnTo>
                        <a:pt x="3035" y="397"/>
                      </a:lnTo>
                      <a:lnTo>
                        <a:pt x="3059" y="356"/>
                      </a:lnTo>
                      <a:lnTo>
                        <a:pt x="3084" y="339"/>
                      </a:lnTo>
                      <a:close/>
                      <a:moveTo>
                        <a:pt x="0" y="0"/>
                      </a:moveTo>
                      <a:lnTo>
                        <a:pt x="3001" y="455"/>
                      </a:lnTo>
                      <a:lnTo>
                        <a:pt x="2993" y="464"/>
                      </a:lnTo>
                      <a:lnTo>
                        <a:pt x="2952" y="563"/>
                      </a:lnTo>
                      <a:lnTo>
                        <a:pt x="2902" y="712"/>
                      </a:lnTo>
                      <a:lnTo>
                        <a:pt x="2844" y="894"/>
                      </a:lnTo>
                      <a:lnTo>
                        <a:pt x="2769" y="1135"/>
                      </a:lnTo>
                      <a:lnTo>
                        <a:pt x="2678" y="1458"/>
                      </a:lnTo>
                      <a:lnTo>
                        <a:pt x="2579" y="1748"/>
                      </a:lnTo>
                      <a:lnTo>
                        <a:pt x="2479" y="2021"/>
                      </a:lnTo>
                      <a:lnTo>
                        <a:pt x="2380" y="2261"/>
                      </a:lnTo>
                      <a:lnTo>
                        <a:pt x="2272" y="2460"/>
                      </a:lnTo>
                      <a:lnTo>
                        <a:pt x="2164" y="2634"/>
                      </a:lnTo>
                      <a:lnTo>
                        <a:pt x="2048" y="2767"/>
                      </a:lnTo>
                      <a:lnTo>
                        <a:pt x="1915" y="2858"/>
                      </a:lnTo>
                      <a:lnTo>
                        <a:pt x="1783" y="2916"/>
                      </a:lnTo>
                      <a:lnTo>
                        <a:pt x="1642" y="2924"/>
                      </a:lnTo>
                      <a:lnTo>
                        <a:pt x="1484" y="2883"/>
                      </a:lnTo>
                      <a:lnTo>
                        <a:pt x="1385" y="2825"/>
                      </a:lnTo>
                      <a:lnTo>
                        <a:pt x="1277" y="2725"/>
                      </a:lnTo>
                      <a:lnTo>
                        <a:pt x="1169" y="2584"/>
                      </a:lnTo>
                      <a:lnTo>
                        <a:pt x="1053" y="2427"/>
                      </a:lnTo>
                      <a:lnTo>
                        <a:pt x="945" y="2236"/>
                      </a:lnTo>
                      <a:lnTo>
                        <a:pt x="838" y="2029"/>
                      </a:lnTo>
                      <a:lnTo>
                        <a:pt x="722" y="1814"/>
                      </a:lnTo>
                      <a:lnTo>
                        <a:pt x="622" y="1582"/>
                      </a:lnTo>
                      <a:lnTo>
                        <a:pt x="514" y="1350"/>
                      </a:lnTo>
                      <a:lnTo>
                        <a:pt x="423" y="1126"/>
                      </a:lnTo>
                      <a:lnTo>
                        <a:pt x="332" y="903"/>
                      </a:lnTo>
                      <a:lnTo>
                        <a:pt x="249" y="696"/>
                      </a:lnTo>
                      <a:lnTo>
                        <a:pt x="174" y="505"/>
                      </a:lnTo>
                      <a:lnTo>
                        <a:pt x="116" y="339"/>
                      </a:lnTo>
                      <a:lnTo>
                        <a:pt x="67" y="198"/>
                      </a:lnTo>
                      <a:lnTo>
                        <a:pt x="25" y="91"/>
                      </a:lnTo>
                      <a:lnTo>
                        <a:pt x="9" y="24"/>
                      </a:lnTo>
                      <a:lnTo>
                        <a:pt x="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5" name="Freeform 144"/>
                <p:cNvSpPr>
                  <a:spLocks/>
                </p:cNvSpPr>
                <p:nvPr/>
              </p:nvSpPr>
              <p:spPr bwMode="auto">
                <a:xfrm>
                  <a:off x="26376313" y="12712700"/>
                  <a:ext cx="4473575" cy="4787900"/>
                </a:xfrm>
                <a:custGeom>
                  <a:avLst/>
                  <a:gdLst>
                    <a:gd name="T0" fmla="*/ 2818 w 2818"/>
                    <a:gd name="T1" fmla="*/ 0 h 3016"/>
                    <a:gd name="T2" fmla="*/ 2810 w 2818"/>
                    <a:gd name="T3" fmla="*/ 25 h 3016"/>
                    <a:gd name="T4" fmla="*/ 2785 w 2818"/>
                    <a:gd name="T5" fmla="*/ 83 h 3016"/>
                    <a:gd name="T6" fmla="*/ 2736 w 2818"/>
                    <a:gd name="T7" fmla="*/ 174 h 3016"/>
                    <a:gd name="T8" fmla="*/ 2678 w 2818"/>
                    <a:gd name="T9" fmla="*/ 290 h 3016"/>
                    <a:gd name="T10" fmla="*/ 2611 w 2818"/>
                    <a:gd name="T11" fmla="*/ 439 h 3016"/>
                    <a:gd name="T12" fmla="*/ 2537 w 2818"/>
                    <a:gd name="T13" fmla="*/ 605 h 3016"/>
                    <a:gd name="T14" fmla="*/ 2454 w 2818"/>
                    <a:gd name="T15" fmla="*/ 787 h 3016"/>
                    <a:gd name="T16" fmla="*/ 2363 w 2818"/>
                    <a:gd name="T17" fmla="*/ 986 h 3016"/>
                    <a:gd name="T18" fmla="*/ 2271 w 2818"/>
                    <a:gd name="T19" fmla="*/ 1201 h 3016"/>
                    <a:gd name="T20" fmla="*/ 2188 w 2818"/>
                    <a:gd name="T21" fmla="*/ 1417 h 3016"/>
                    <a:gd name="T22" fmla="*/ 2097 w 2818"/>
                    <a:gd name="T23" fmla="*/ 1640 h 3016"/>
                    <a:gd name="T24" fmla="*/ 2014 w 2818"/>
                    <a:gd name="T25" fmla="*/ 1856 h 3016"/>
                    <a:gd name="T26" fmla="*/ 1940 w 2818"/>
                    <a:gd name="T27" fmla="*/ 2071 h 3016"/>
                    <a:gd name="T28" fmla="*/ 1873 w 2818"/>
                    <a:gd name="T29" fmla="*/ 2278 h 3016"/>
                    <a:gd name="T30" fmla="*/ 1824 w 2818"/>
                    <a:gd name="T31" fmla="*/ 2469 h 3016"/>
                    <a:gd name="T32" fmla="*/ 1782 w 2818"/>
                    <a:gd name="T33" fmla="*/ 2643 h 3016"/>
                    <a:gd name="T34" fmla="*/ 1749 w 2818"/>
                    <a:gd name="T35" fmla="*/ 2800 h 3016"/>
                    <a:gd name="T36" fmla="*/ 1691 w 2818"/>
                    <a:gd name="T37" fmla="*/ 2908 h 3016"/>
                    <a:gd name="T38" fmla="*/ 1633 w 2818"/>
                    <a:gd name="T39" fmla="*/ 2983 h 3016"/>
                    <a:gd name="T40" fmla="*/ 1567 w 2818"/>
                    <a:gd name="T41" fmla="*/ 3016 h 3016"/>
                    <a:gd name="T42" fmla="*/ 1484 w 2818"/>
                    <a:gd name="T43" fmla="*/ 3016 h 3016"/>
                    <a:gd name="T44" fmla="*/ 1401 w 2818"/>
                    <a:gd name="T45" fmla="*/ 2991 h 3016"/>
                    <a:gd name="T46" fmla="*/ 1318 w 2818"/>
                    <a:gd name="T47" fmla="*/ 2941 h 3016"/>
                    <a:gd name="T48" fmla="*/ 1227 w 2818"/>
                    <a:gd name="T49" fmla="*/ 2875 h 3016"/>
                    <a:gd name="T50" fmla="*/ 1136 w 2818"/>
                    <a:gd name="T51" fmla="*/ 2784 h 3016"/>
                    <a:gd name="T52" fmla="*/ 1044 w 2818"/>
                    <a:gd name="T53" fmla="*/ 2693 h 3016"/>
                    <a:gd name="T54" fmla="*/ 962 w 2818"/>
                    <a:gd name="T55" fmla="*/ 2585 h 3016"/>
                    <a:gd name="T56" fmla="*/ 879 w 2818"/>
                    <a:gd name="T57" fmla="*/ 2477 h 3016"/>
                    <a:gd name="T58" fmla="*/ 796 w 2818"/>
                    <a:gd name="T59" fmla="*/ 2378 h 3016"/>
                    <a:gd name="T60" fmla="*/ 721 w 2818"/>
                    <a:gd name="T61" fmla="*/ 2270 h 3016"/>
                    <a:gd name="T62" fmla="*/ 663 w 2818"/>
                    <a:gd name="T63" fmla="*/ 2179 h 3016"/>
                    <a:gd name="T64" fmla="*/ 572 w 2818"/>
                    <a:gd name="T65" fmla="*/ 2046 h 3016"/>
                    <a:gd name="T66" fmla="*/ 481 w 2818"/>
                    <a:gd name="T67" fmla="*/ 1914 h 3016"/>
                    <a:gd name="T68" fmla="*/ 389 w 2818"/>
                    <a:gd name="T69" fmla="*/ 1773 h 3016"/>
                    <a:gd name="T70" fmla="*/ 298 w 2818"/>
                    <a:gd name="T71" fmla="*/ 1640 h 3016"/>
                    <a:gd name="T72" fmla="*/ 215 w 2818"/>
                    <a:gd name="T73" fmla="*/ 1508 h 3016"/>
                    <a:gd name="T74" fmla="*/ 149 w 2818"/>
                    <a:gd name="T75" fmla="*/ 1392 h 3016"/>
                    <a:gd name="T76" fmla="*/ 83 w 2818"/>
                    <a:gd name="T77" fmla="*/ 1301 h 3016"/>
                    <a:gd name="T78" fmla="*/ 41 w 2818"/>
                    <a:gd name="T79" fmla="*/ 1226 h 3016"/>
                    <a:gd name="T80" fmla="*/ 8 w 2818"/>
                    <a:gd name="T81" fmla="*/ 1176 h 3016"/>
                    <a:gd name="T82" fmla="*/ 0 w 2818"/>
                    <a:gd name="T83" fmla="*/ 1160 h 3016"/>
                    <a:gd name="T84" fmla="*/ 2818 w 2818"/>
                    <a:gd name="T85"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8" h="3016">
                      <a:moveTo>
                        <a:pt x="2818" y="0"/>
                      </a:moveTo>
                      <a:lnTo>
                        <a:pt x="2810" y="25"/>
                      </a:lnTo>
                      <a:lnTo>
                        <a:pt x="2785" y="83"/>
                      </a:lnTo>
                      <a:lnTo>
                        <a:pt x="2736" y="174"/>
                      </a:lnTo>
                      <a:lnTo>
                        <a:pt x="2678" y="290"/>
                      </a:lnTo>
                      <a:lnTo>
                        <a:pt x="2611" y="439"/>
                      </a:lnTo>
                      <a:lnTo>
                        <a:pt x="2537" y="605"/>
                      </a:lnTo>
                      <a:lnTo>
                        <a:pt x="2454" y="787"/>
                      </a:lnTo>
                      <a:lnTo>
                        <a:pt x="2363" y="986"/>
                      </a:lnTo>
                      <a:lnTo>
                        <a:pt x="2271" y="1201"/>
                      </a:lnTo>
                      <a:lnTo>
                        <a:pt x="2188" y="1417"/>
                      </a:lnTo>
                      <a:lnTo>
                        <a:pt x="2097" y="1640"/>
                      </a:lnTo>
                      <a:lnTo>
                        <a:pt x="2014" y="1856"/>
                      </a:lnTo>
                      <a:lnTo>
                        <a:pt x="1940" y="2071"/>
                      </a:lnTo>
                      <a:lnTo>
                        <a:pt x="1873" y="2278"/>
                      </a:lnTo>
                      <a:lnTo>
                        <a:pt x="1824" y="2469"/>
                      </a:lnTo>
                      <a:lnTo>
                        <a:pt x="1782" y="2643"/>
                      </a:lnTo>
                      <a:lnTo>
                        <a:pt x="1749" y="2800"/>
                      </a:lnTo>
                      <a:lnTo>
                        <a:pt x="1691" y="2908"/>
                      </a:lnTo>
                      <a:lnTo>
                        <a:pt x="1633" y="2983"/>
                      </a:lnTo>
                      <a:lnTo>
                        <a:pt x="1567" y="3016"/>
                      </a:lnTo>
                      <a:lnTo>
                        <a:pt x="1484" y="3016"/>
                      </a:lnTo>
                      <a:lnTo>
                        <a:pt x="1401" y="2991"/>
                      </a:lnTo>
                      <a:lnTo>
                        <a:pt x="1318" y="2941"/>
                      </a:lnTo>
                      <a:lnTo>
                        <a:pt x="1227" y="2875"/>
                      </a:lnTo>
                      <a:lnTo>
                        <a:pt x="1136" y="2784"/>
                      </a:lnTo>
                      <a:lnTo>
                        <a:pt x="1044" y="2693"/>
                      </a:lnTo>
                      <a:lnTo>
                        <a:pt x="962" y="2585"/>
                      </a:lnTo>
                      <a:lnTo>
                        <a:pt x="879" y="2477"/>
                      </a:lnTo>
                      <a:lnTo>
                        <a:pt x="796" y="2378"/>
                      </a:lnTo>
                      <a:lnTo>
                        <a:pt x="721" y="2270"/>
                      </a:lnTo>
                      <a:lnTo>
                        <a:pt x="663" y="2179"/>
                      </a:lnTo>
                      <a:lnTo>
                        <a:pt x="572" y="2046"/>
                      </a:lnTo>
                      <a:lnTo>
                        <a:pt x="481" y="1914"/>
                      </a:lnTo>
                      <a:lnTo>
                        <a:pt x="389" y="1773"/>
                      </a:lnTo>
                      <a:lnTo>
                        <a:pt x="298" y="1640"/>
                      </a:lnTo>
                      <a:lnTo>
                        <a:pt x="215" y="1508"/>
                      </a:lnTo>
                      <a:lnTo>
                        <a:pt x="149" y="1392"/>
                      </a:lnTo>
                      <a:lnTo>
                        <a:pt x="83" y="1301"/>
                      </a:lnTo>
                      <a:lnTo>
                        <a:pt x="41" y="1226"/>
                      </a:lnTo>
                      <a:lnTo>
                        <a:pt x="8" y="1176"/>
                      </a:lnTo>
                      <a:lnTo>
                        <a:pt x="0" y="1160"/>
                      </a:lnTo>
                      <a:lnTo>
                        <a:pt x="2818"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6" name="Freeform 145"/>
                <p:cNvSpPr>
                  <a:spLocks/>
                </p:cNvSpPr>
                <p:nvPr/>
              </p:nvSpPr>
              <p:spPr bwMode="auto">
                <a:xfrm>
                  <a:off x="12557125" y="-14893925"/>
                  <a:ext cx="7080250" cy="7681913"/>
                </a:xfrm>
                <a:custGeom>
                  <a:avLst/>
                  <a:gdLst>
                    <a:gd name="T0" fmla="*/ 315 w 4460"/>
                    <a:gd name="T1" fmla="*/ 0 h 4839"/>
                    <a:gd name="T2" fmla="*/ 340 w 4460"/>
                    <a:gd name="T3" fmla="*/ 0 h 4839"/>
                    <a:gd name="T4" fmla="*/ 407 w 4460"/>
                    <a:gd name="T5" fmla="*/ 17 h 4839"/>
                    <a:gd name="T6" fmla="*/ 514 w 4460"/>
                    <a:gd name="T7" fmla="*/ 34 h 4839"/>
                    <a:gd name="T8" fmla="*/ 664 w 4460"/>
                    <a:gd name="T9" fmla="*/ 75 h 4839"/>
                    <a:gd name="T10" fmla="*/ 838 w 4460"/>
                    <a:gd name="T11" fmla="*/ 125 h 4839"/>
                    <a:gd name="T12" fmla="*/ 1045 w 4460"/>
                    <a:gd name="T13" fmla="*/ 191 h 4839"/>
                    <a:gd name="T14" fmla="*/ 1277 w 4460"/>
                    <a:gd name="T15" fmla="*/ 274 h 4839"/>
                    <a:gd name="T16" fmla="*/ 1526 w 4460"/>
                    <a:gd name="T17" fmla="*/ 381 h 4839"/>
                    <a:gd name="T18" fmla="*/ 1799 w 4460"/>
                    <a:gd name="T19" fmla="*/ 506 h 4839"/>
                    <a:gd name="T20" fmla="*/ 2089 w 4460"/>
                    <a:gd name="T21" fmla="*/ 663 h 4839"/>
                    <a:gd name="T22" fmla="*/ 2388 w 4460"/>
                    <a:gd name="T23" fmla="*/ 845 h 4839"/>
                    <a:gd name="T24" fmla="*/ 2686 w 4460"/>
                    <a:gd name="T25" fmla="*/ 1053 h 4839"/>
                    <a:gd name="T26" fmla="*/ 3001 w 4460"/>
                    <a:gd name="T27" fmla="*/ 1293 h 4839"/>
                    <a:gd name="T28" fmla="*/ 3308 w 4460"/>
                    <a:gd name="T29" fmla="*/ 1566 h 4839"/>
                    <a:gd name="T30" fmla="*/ 3607 w 4460"/>
                    <a:gd name="T31" fmla="*/ 1881 h 4839"/>
                    <a:gd name="T32" fmla="*/ 3905 w 4460"/>
                    <a:gd name="T33" fmla="*/ 2221 h 4839"/>
                    <a:gd name="T34" fmla="*/ 4187 w 4460"/>
                    <a:gd name="T35" fmla="*/ 2610 h 4839"/>
                    <a:gd name="T36" fmla="*/ 4460 w 4460"/>
                    <a:gd name="T37" fmla="*/ 3033 h 4839"/>
                    <a:gd name="T38" fmla="*/ 4444 w 4460"/>
                    <a:gd name="T39" fmla="*/ 3057 h 4839"/>
                    <a:gd name="T40" fmla="*/ 4411 w 4460"/>
                    <a:gd name="T41" fmla="*/ 3107 h 4839"/>
                    <a:gd name="T42" fmla="*/ 4344 w 4460"/>
                    <a:gd name="T43" fmla="*/ 3190 h 4839"/>
                    <a:gd name="T44" fmla="*/ 4253 w 4460"/>
                    <a:gd name="T45" fmla="*/ 3289 h 4839"/>
                    <a:gd name="T46" fmla="*/ 4145 w 4460"/>
                    <a:gd name="T47" fmla="*/ 3414 h 4839"/>
                    <a:gd name="T48" fmla="*/ 4013 w 4460"/>
                    <a:gd name="T49" fmla="*/ 3555 h 4839"/>
                    <a:gd name="T50" fmla="*/ 3864 w 4460"/>
                    <a:gd name="T51" fmla="*/ 3712 h 4839"/>
                    <a:gd name="T52" fmla="*/ 3689 w 4460"/>
                    <a:gd name="T53" fmla="*/ 3869 h 4839"/>
                    <a:gd name="T54" fmla="*/ 3499 w 4460"/>
                    <a:gd name="T55" fmla="*/ 4027 h 4839"/>
                    <a:gd name="T56" fmla="*/ 3283 w 4460"/>
                    <a:gd name="T57" fmla="*/ 4184 h 4839"/>
                    <a:gd name="T58" fmla="*/ 3059 w 4460"/>
                    <a:gd name="T59" fmla="*/ 4333 h 4839"/>
                    <a:gd name="T60" fmla="*/ 2811 w 4460"/>
                    <a:gd name="T61" fmla="*/ 4474 h 4839"/>
                    <a:gd name="T62" fmla="*/ 2554 w 4460"/>
                    <a:gd name="T63" fmla="*/ 4598 h 4839"/>
                    <a:gd name="T64" fmla="*/ 2272 w 4460"/>
                    <a:gd name="T65" fmla="*/ 4698 h 4839"/>
                    <a:gd name="T66" fmla="*/ 1990 w 4460"/>
                    <a:gd name="T67" fmla="*/ 4781 h 4839"/>
                    <a:gd name="T68" fmla="*/ 1683 w 4460"/>
                    <a:gd name="T69" fmla="*/ 4830 h 4839"/>
                    <a:gd name="T70" fmla="*/ 1368 w 4460"/>
                    <a:gd name="T71" fmla="*/ 4839 h 4839"/>
                    <a:gd name="T72" fmla="*/ 1045 w 4460"/>
                    <a:gd name="T73" fmla="*/ 4822 h 4839"/>
                    <a:gd name="T74" fmla="*/ 1037 w 4460"/>
                    <a:gd name="T75" fmla="*/ 4797 h 4839"/>
                    <a:gd name="T76" fmla="*/ 1003 w 4460"/>
                    <a:gd name="T77" fmla="*/ 4739 h 4839"/>
                    <a:gd name="T78" fmla="*/ 962 w 4460"/>
                    <a:gd name="T79" fmla="*/ 4648 h 4839"/>
                    <a:gd name="T80" fmla="*/ 896 w 4460"/>
                    <a:gd name="T81" fmla="*/ 4524 h 4839"/>
                    <a:gd name="T82" fmla="*/ 829 w 4460"/>
                    <a:gd name="T83" fmla="*/ 4375 h 4839"/>
                    <a:gd name="T84" fmla="*/ 746 w 4460"/>
                    <a:gd name="T85" fmla="*/ 4192 h 4839"/>
                    <a:gd name="T86" fmla="*/ 664 w 4460"/>
                    <a:gd name="T87" fmla="*/ 3985 h 4839"/>
                    <a:gd name="T88" fmla="*/ 572 w 4460"/>
                    <a:gd name="T89" fmla="*/ 3762 h 4839"/>
                    <a:gd name="T90" fmla="*/ 481 w 4460"/>
                    <a:gd name="T91" fmla="*/ 3521 h 4839"/>
                    <a:gd name="T92" fmla="*/ 390 w 4460"/>
                    <a:gd name="T93" fmla="*/ 3265 h 4839"/>
                    <a:gd name="T94" fmla="*/ 299 w 4460"/>
                    <a:gd name="T95" fmla="*/ 2991 h 4839"/>
                    <a:gd name="T96" fmla="*/ 224 w 4460"/>
                    <a:gd name="T97" fmla="*/ 2718 h 4839"/>
                    <a:gd name="T98" fmla="*/ 150 w 4460"/>
                    <a:gd name="T99" fmla="*/ 2428 h 4839"/>
                    <a:gd name="T100" fmla="*/ 92 w 4460"/>
                    <a:gd name="T101" fmla="*/ 2138 h 4839"/>
                    <a:gd name="T102" fmla="*/ 42 w 4460"/>
                    <a:gd name="T103" fmla="*/ 1848 h 4839"/>
                    <a:gd name="T104" fmla="*/ 9 w 4460"/>
                    <a:gd name="T105" fmla="*/ 1558 h 4839"/>
                    <a:gd name="T106" fmla="*/ 0 w 4460"/>
                    <a:gd name="T107" fmla="*/ 1268 h 4839"/>
                    <a:gd name="T108" fmla="*/ 9 w 4460"/>
                    <a:gd name="T109" fmla="*/ 986 h 4839"/>
                    <a:gd name="T110" fmla="*/ 42 w 4460"/>
                    <a:gd name="T111" fmla="*/ 721 h 4839"/>
                    <a:gd name="T112" fmla="*/ 108 w 4460"/>
                    <a:gd name="T113" fmla="*/ 464 h 4839"/>
                    <a:gd name="T114" fmla="*/ 199 w 4460"/>
                    <a:gd name="T115" fmla="*/ 224 h 4839"/>
                    <a:gd name="T116" fmla="*/ 315 w 4460"/>
                    <a:gd name="T117" fmla="*/ 0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0" h="4839">
                      <a:moveTo>
                        <a:pt x="315" y="0"/>
                      </a:moveTo>
                      <a:lnTo>
                        <a:pt x="340" y="0"/>
                      </a:lnTo>
                      <a:lnTo>
                        <a:pt x="407" y="17"/>
                      </a:lnTo>
                      <a:lnTo>
                        <a:pt x="514" y="34"/>
                      </a:lnTo>
                      <a:lnTo>
                        <a:pt x="664" y="75"/>
                      </a:lnTo>
                      <a:lnTo>
                        <a:pt x="838" y="125"/>
                      </a:lnTo>
                      <a:lnTo>
                        <a:pt x="1045" y="191"/>
                      </a:lnTo>
                      <a:lnTo>
                        <a:pt x="1277" y="274"/>
                      </a:lnTo>
                      <a:lnTo>
                        <a:pt x="1526" y="381"/>
                      </a:lnTo>
                      <a:lnTo>
                        <a:pt x="1799" y="506"/>
                      </a:lnTo>
                      <a:lnTo>
                        <a:pt x="2089" y="663"/>
                      </a:lnTo>
                      <a:lnTo>
                        <a:pt x="2388" y="845"/>
                      </a:lnTo>
                      <a:lnTo>
                        <a:pt x="2686" y="1053"/>
                      </a:lnTo>
                      <a:lnTo>
                        <a:pt x="3001" y="1293"/>
                      </a:lnTo>
                      <a:lnTo>
                        <a:pt x="3308" y="1566"/>
                      </a:lnTo>
                      <a:lnTo>
                        <a:pt x="3607" y="1881"/>
                      </a:lnTo>
                      <a:lnTo>
                        <a:pt x="3905" y="2221"/>
                      </a:lnTo>
                      <a:lnTo>
                        <a:pt x="4187" y="2610"/>
                      </a:lnTo>
                      <a:lnTo>
                        <a:pt x="4460" y="3033"/>
                      </a:lnTo>
                      <a:lnTo>
                        <a:pt x="4444" y="3057"/>
                      </a:lnTo>
                      <a:lnTo>
                        <a:pt x="4411" y="3107"/>
                      </a:lnTo>
                      <a:lnTo>
                        <a:pt x="4344" y="3190"/>
                      </a:lnTo>
                      <a:lnTo>
                        <a:pt x="4253" y="3289"/>
                      </a:lnTo>
                      <a:lnTo>
                        <a:pt x="4145" y="3414"/>
                      </a:lnTo>
                      <a:lnTo>
                        <a:pt x="4013" y="3555"/>
                      </a:lnTo>
                      <a:lnTo>
                        <a:pt x="3864" y="3712"/>
                      </a:lnTo>
                      <a:lnTo>
                        <a:pt x="3689" y="3869"/>
                      </a:lnTo>
                      <a:lnTo>
                        <a:pt x="3499" y="4027"/>
                      </a:lnTo>
                      <a:lnTo>
                        <a:pt x="3283" y="4184"/>
                      </a:lnTo>
                      <a:lnTo>
                        <a:pt x="3059" y="4333"/>
                      </a:lnTo>
                      <a:lnTo>
                        <a:pt x="2811" y="4474"/>
                      </a:lnTo>
                      <a:lnTo>
                        <a:pt x="2554" y="4598"/>
                      </a:lnTo>
                      <a:lnTo>
                        <a:pt x="2272" y="4698"/>
                      </a:lnTo>
                      <a:lnTo>
                        <a:pt x="1990" y="4781"/>
                      </a:lnTo>
                      <a:lnTo>
                        <a:pt x="1683" y="4830"/>
                      </a:lnTo>
                      <a:lnTo>
                        <a:pt x="1368" y="4839"/>
                      </a:lnTo>
                      <a:lnTo>
                        <a:pt x="1045" y="4822"/>
                      </a:lnTo>
                      <a:lnTo>
                        <a:pt x="1037" y="4797"/>
                      </a:lnTo>
                      <a:lnTo>
                        <a:pt x="1003" y="4739"/>
                      </a:lnTo>
                      <a:lnTo>
                        <a:pt x="962" y="4648"/>
                      </a:lnTo>
                      <a:lnTo>
                        <a:pt x="896" y="4524"/>
                      </a:lnTo>
                      <a:lnTo>
                        <a:pt x="829" y="4375"/>
                      </a:lnTo>
                      <a:lnTo>
                        <a:pt x="746" y="4192"/>
                      </a:lnTo>
                      <a:lnTo>
                        <a:pt x="664" y="3985"/>
                      </a:lnTo>
                      <a:lnTo>
                        <a:pt x="572" y="3762"/>
                      </a:lnTo>
                      <a:lnTo>
                        <a:pt x="481" y="3521"/>
                      </a:lnTo>
                      <a:lnTo>
                        <a:pt x="390" y="3265"/>
                      </a:lnTo>
                      <a:lnTo>
                        <a:pt x="299" y="2991"/>
                      </a:lnTo>
                      <a:lnTo>
                        <a:pt x="224" y="2718"/>
                      </a:lnTo>
                      <a:lnTo>
                        <a:pt x="150" y="2428"/>
                      </a:lnTo>
                      <a:lnTo>
                        <a:pt x="92" y="2138"/>
                      </a:lnTo>
                      <a:lnTo>
                        <a:pt x="42" y="1848"/>
                      </a:lnTo>
                      <a:lnTo>
                        <a:pt x="9" y="1558"/>
                      </a:lnTo>
                      <a:lnTo>
                        <a:pt x="0" y="1268"/>
                      </a:lnTo>
                      <a:lnTo>
                        <a:pt x="9" y="986"/>
                      </a:lnTo>
                      <a:lnTo>
                        <a:pt x="42" y="721"/>
                      </a:lnTo>
                      <a:lnTo>
                        <a:pt x="108" y="464"/>
                      </a:lnTo>
                      <a:lnTo>
                        <a:pt x="199" y="224"/>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7" name="Freeform 146"/>
                <p:cNvSpPr>
                  <a:spLocks/>
                </p:cNvSpPr>
                <p:nvPr/>
              </p:nvSpPr>
              <p:spPr bwMode="auto">
                <a:xfrm>
                  <a:off x="4872038" y="-12487275"/>
                  <a:ext cx="35005962" cy="30737176"/>
                </a:xfrm>
                <a:custGeom>
                  <a:avLst/>
                  <a:gdLst>
                    <a:gd name="T0" fmla="*/ 12758 w 22051"/>
                    <a:gd name="T1" fmla="*/ 50 h 19362"/>
                    <a:gd name="T2" fmla="*/ 14632 w 22051"/>
                    <a:gd name="T3" fmla="*/ 365 h 19362"/>
                    <a:gd name="T4" fmla="*/ 16887 w 22051"/>
                    <a:gd name="T5" fmla="*/ 1152 h 19362"/>
                    <a:gd name="T6" fmla="*/ 19092 w 22051"/>
                    <a:gd name="T7" fmla="*/ 2436 h 19362"/>
                    <a:gd name="T8" fmla="*/ 20551 w 22051"/>
                    <a:gd name="T9" fmla="*/ 3886 h 19362"/>
                    <a:gd name="T10" fmla="*/ 21438 w 22051"/>
                    <a:gd name="T11" fmla="*/ 5386 h 19362"/>
                    <a:gd name="T12" fmla="*/ 21886 w 22051"/>
                    <a:gd name="T13" fmla="*/ 6802 h 19362"/>
                    <a:gd name="T14" fmla="*/ 22035 w 22051"/>
                    <a:gd name="T15" fmla="*/ 7987 h 19362"/>
                    <a:gd name="T16" fmla="*/ 22035 w 22051"/>
                    <a:gd name="T17" fmla="*/ 8807 h 19362"/>
                    <a:gd name="T18" fmla="*/ 21969 w 22051"/>
                    <a:gd name="T19" fmla="*/ 9429 h 19362"/>
                    <a:gd name="T20" fmla="*/ 21753 w 22051"/>
                    <a:gd name="T21" fmla="*/ 10522 h 19362"/>
                    <a:gd name="T22" fmla="*/ 21297 w 22051"/>
                    <a:gd name="T23" fmla="*/ 11955 h 19362"/>
                    <a:gd name="T24" fmla="*/ 20526 w 22051"/>
                    <a:gd name="T25" fmla="*/ 13538 h 19362"/>
                    <a:gd name="T26" fmla="*/ 19349 w 22051"/>
                    <a:gd name="T27" fmla="*/ 15095 h 19362"/>
                    <a:gd name="T28" fmla="*/ 17683 w 22051"/>
                    <a:gd name="T29" fmla="*/ 16421 h 19362"/>
                    <a:gd name="T30" fmla="*/ 17127 w 22051"/>
                    <a:gd name="T31" fmla="*/ 16901 h 19362"/>
                    <a:gd name="T32" fmla="*/ 16928 w 22051"/>
                    <a:gd name="T33" fmla="*/ 17597 h 19362"/>
                    <a:gd name="T34" fmla="*/ 16588 w 22051"/>
                    <a:gd name="T35" fmla="*/ 18459 h 19362"/>
                    <a:gd name="T36" fmla="*/ 16141 w 22051"/>
                    <a:gd name="T37" fmla="*/ 19113 h 19362"/>
                    <a:gd name="T38" fmla="*/ 15610 w 22051"/>
                    <a:gd name="T39" fmla="*/ 19221 h 19362"/>
                    <a:gd name="T40" fmla="*/ 15138 w 22051"/>
                    <a:gd name="T41" fmla="*/ 18732 h 19362"/>
                    <a:gd name="T42" fmla="*/ 14781 w 22051"/>
                    <a:gd name="T43" fmla="*/ 18020 h 19362"/>
                    <a:gd name="T44" fmla="*/ 14582 w 22051"/>
                    <a:gd name="T45" fmla="*/ 17473 h 19362"/>
                    <a:gd name="T46" fmla="*/ 14524 w 22051"/>
                    <a:gd name="T47" fmla="*/ 17407 h 19362"/>
                    <a:gd name="T48" fmla="*/ 14168 w 22051"/>
                    <a:gd name="T49" fmla="*/ 17514 h 19362"/>
                    <a:gd name="T50" fmla="*/ 13372 w 22051"/>
                    <a:gd name="T51" fmla="*/ 17647 h 19362"/>
                    <a:gd name="T52" fmla="*/ 12012 w 22051"/>
                    <a:gd name="T53" fmla="*/ 17688 h 19362"/>
                    <a:gd name="T54" fmla="*/ 9998 w 22051"/>
                    <a:gd name="T55" fmla="*/ 17539 h 19362"/>
                    <a:gd name="T56" fmla="*/ 9873 w 22051"/>
                    <a:gd name="T57" fmla="*/ 17829 h 19362"/>
                    <a:gd name="T58" fmla="*/ 9542 w 22051"/>
                    <a:gd name="T59" fmla="*/ 18459 h 19362"/>
                    <a:gd name="T60" fmla="*/ 9102 w 22051"/>
                    <a:gd name="T61" fmla="*/ 19089 h 19362"/>
                    <a:gd name="T62" fmla="*/ 8638 w 22051"/>
                    <a:gd name="T63" fmla="*/ 19362 h 19362"/>
                    <a:gd name="T64" fmla="*/ 8182 w 22051"/>
                    <a:gd name="T65" fmla="*/ 19014 h 19362"/>
                    <a:gd name="T66" fmla="*/ 7693 w 22051"/>
                    <a:gd name="T67" fmla="*/ 18202 h 19362"/>
                    <a:gd name="T68" fmla="*/ 7262 w 22051"/>
                    <a:gd name="T69" fmla="*/ 17266 h 19362"/>
                    <a:gd name="T70" fmla="*/ 6972 w 22051"/>
                    <a:gd name="T71" fmla="*/ 16520 h 19362"/>
                    <a:gd name="T72" fmla="*/ 6839 w 22051"/>
                    <a:gd name="T73" fmla="*/ 16280 h 19362"/>
                    <a:gd name="T74" fmla="*/ 6292 w 22051"/>
                    <a:gd name="T75" fmla="*/ 15940 h 19362"/>
                    <a:gd name="T76" fmla="*/ 5380 w 22051"/>
                    <a:gd name="T77" fmla="*/ 15286 h 19362"/>
                    <a:gd name="T78" fmla="*/ 4303 w 22051"/>
                    <a:gd name="T79" fmla="*/ 14383 h 19362"/>
                    <a:gd name="T80" fmla="*/ 3250 w 22051"/>
                    <a:gd name="T81" fmla="*/ 13256 h 19362"/>
                    <a:gd name="T82" fmla="*/ 572 w 22051"/>
                    <a:gd name="T83" fmla="*/ 11823 h 19362"/>
                    <a:gd name="T84" fmla="*/ 265 w 22051"/>
                    <a:gd name="T85" fmla="*/ 11558 h 19362"/>
                    <a:gd name="T86" fmla="*/ 0 w 22051"/>
                    <a:gd name="T87" fmla="*/ 10936 h 19362"/>
                    <a:gd name="T88" fmla="*/ 381 w 22051"/>
                    <a:gd name="T89" fmla="*/ 7888 h 19362"/>
                    <a:gd name="T90" fmla="*/ 663 w 22051"/>
                    <a:gd name="T91" fmla="*/ 7473 h 19362"/>
                    <a:gd name="T92" fmla="*/ 1418 w 22051"/>
                    <a:gd name="T93" fmla="*/ 7117 h 19362"/>
                    <a:gd name="T94" fmla="*/ 2048 w 22051"/>
                    <a:gd name="T95" fmla="*/ 6852 h 19362"/>
                    <a:gd name="T96" fmla="*/ 2329 w 22051"/>
                    <a:gd name="T97" fmla="*/ 6264 h 19362"/>
                    <a:gd name="T98" fmla="*/ 2578 w 22051"/>
                    <a:gd name="T99" fmla="*/ 5535 h 19362"/>
                    <a:gd name="T100" fmla="*/ 2951 w 22051"/>
                    <a:gd name="T101" fmla="*/ 4855 h 19362"/>
                    <a:gd name="T102" fmla="*/ 3648 w 22051"/>
                    <a:gd name="T103" fmla="*/ 3845 h 19362"/>
                    <a:gd name="T104" fmla="*/ 4667 w 22051"/>
                    <a:gd name="T105" fmla="*/ 2710 h 19362"/>
                    <a:gd name="T106" fmla="*/ 5977 w 22051"/>
                    <a:gd name="T107" fmla="*/ 1691 h 19362"/>
                    <a:gd name="T108" fmla="*/ 6773 w 22051"/>
                    <a:gd name="T109" fmla="*/ 1268 h 19362"/>
                    <a:gd name="T110" fmla="*/ 7063 w 22051"/>
                    <a:gd name="T111" fmla="*/ 1111 h 19362"/>
                    <a:gd name="T112" fmla="*/ 7826 w 22051"/>
                    <a:gd name="T113" fmla="*/ 821 h 19362"/>
                    <a:gd name="T114" fmla="*/ 9210 w 22051"/>
                    <a:gd name="T115" fmla="*/ 415 h 19362"/>
                    <a:gd name="T116" fmla="*/ 10802 w 22051"/>
                    <a:gd name="T117" fmla="*/ 58 h 19362"/>
                    <a:gd name="T118" fmla="*/ 11424 w 22051"/>
                    <a:gd name="T119" fmla="*/ 9 h 19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51" h="19362">
                      <a:moveTo>
                        <a:pt x="11697" y="0"/>
                      </a:moveTo>
                      <a:lnTo>
                        <a:pt x="12012" y="9"/>
                      </a:lnTo>
                      <a:lnTo>
                        <a:pt x="12369" y="17"/>
                      </a:lnTo>
                      <a:lnTo>
                        <a:pt x="12758" y="50"/>
                      </a:lnTo>
                      <a:lnTo>
                        <a:pt x="13181" y="92"/>
                      </a:lnTo>
                      <a:lnTo>
                        <a:pt x="13637" y="158"/>
                      </a:lnTo>
                      <a:lnTo>
                        <a:pt x="14126" y="249"/>
                      </a:lnTo>
                      <a:lnTo>
                        <a:pt x="14632" y="365"/>
                      </a:lnTo>
                      <a:lnTo>
                        <a:pt x="15171" y="514"/>
                      </a:lnTo>
                      <a:lnTo>
                        <a:pt x="15726" y="688"/>
                      </a:lnTo>
                      <a:lnTo>
                        <a:pt x="16298" y="904"/>
                      </a:lnTo>
                      <a:lnTo>
                        <a:pt x="16887" y="1152"/>
                      </a:lnTo>
                      <a:lnTo>
                        <a:pt x="17492" y="1442"/>
                      </a:lnTo>
                      <a:lnTo>
                        <a:pt x="18105" y="1782"/>
                      </a:lnTo>
                      <a:lnTo>
                        <a:pt x="18628" y="2097"/>
                      </a:lnTo>
                      <a:lnTo>
                        <a:pt x="19092" y="2436"/>
                      </a:lnTo>
                      <a:lnTo>
                        <a:pt x="19523" y="2784"/>
                      </a:lnTo>
                      <a:lnTo>
                        <a:pt x="19904" y="3140"/>
                      </a:lnTo>
                      <a:lnTo>
                        <a:pt x="20252" y="3513"/>
                      </a:lnTo>
                      <a:lnTo>
                        <a:pt x="20551" y="3886"/>
                      </a:lnTo>
                      <a:lnTo>
                        <a:pt x="20824" y="4259"/>
                      </a:lnTo>
                      <a:lnTo>
                        <a:pt x="21057" y="4632"/>
                      </a:lnTo>
                      <a:lnTo>
                        <a:pt x="21264" y="5013"/>
                      </a:lnTo>
                      <a:lnTo>
                        <a:pt x="21438" y="5386"/>
                      </a:lnTo>
                      <a:lnTo>
                        <a:pt x="21587" y="5750"/>
                      </a:lnTo>
                      <a:lnTo>
                        <a:pt x="21712" y="6115"/>
                      </a:lnTo>
                      <a:lnTo>
                        <a:pt x="21811" y="6463"/>
                      </a:lnTo>
                      <a:lnTo>
                        <a:pt x="21886" y="6802"/>
                      </a:lnTo>
                      <a:lnTo>
                        <a:pt x="21944" y="7125"/>
                      </a:lnTo>
                      <a:lnTo>
                        <a:pt x="21993" y="7432"/>
                      </a:lnTo>
                      <a:lnTo>
                        <a:pt x="22018" y="7722"/>
                      </a:lnTo>
                      <a:lnTo>
                        <a:pt x="22035" y="7987"/>
                      </a:lnTo>
                      <a:lnTo>
                        <a:pt x="22043" y="8236"/>
                      </a:lnTo>
                      <a:lnTo>
                        <a:pt x="22051" y="8451"/>
                      </a:lnTo>
                      <a:lnTo>
                        <a:pt x="22043" y="8641"/>
                      </a:lnTo>
                      <a:lnTo>
                        <a:pt x="22035" y="8807"/>
                      </a:lnTo>
                      <a:lnTo>
                        <a:pt x="22027" y="8931"/>
                      </a:lnTo>
                      <a:lnTo>
                        <a:pt x="22018" y="9056"/>
                      </a:lnTo>
                      <a:lnTo>
                        <a:pt x="21993" y="9221"/>
                      </a:lnTo>
                      <a:lnTo>
                        <a:pt x="21969" y="9429"/>
                      </a:lnTo>
                      <a:lnTo>
                        <a:pt x="21935" y="9661"/>
                      </a:lnTo>
                      <a:lnTo>
                        <a:pt x="21886" y="9926"/>
                      </a:lnTo>
                      <a:lnTo>
                        <a:pt x="21828" y="10207"/>
                      </a:lnTo>
                      <a:lnTo>
                        <a:pt x="21753" y="10522"/>
                      </a:lnTo>
                      <a:lnTo>
                        <a:pt x="21670" y="10862"/>
                      </a:lnTo>
                      <a:lnTo>
                        <a:pt x="21562" y="11210"/>
                      </a:lnTo>
                      <a:lnTo>
                        <a:pt x="21438" y="11574"/>
                      </a:lnTo>
                      <a:lnTo>
                        <a:pt x="21297" y="11955"/>
                      </a:lnTo>
                      <a:lnTo>
                        <a:pt x="21140" y="12345"/>
                      </a:lnTo>
                      <a:lnTo>
                        <a:pt x="20957" y="12742"/>
                      </a:lnTo>
                      <a:lnTo>
                        <a:pt x="20758" y="13140"/>
                      </a:lnTo>
                      <a:lnTo>
                        <a:pt x="20526" y="13538"/>
                      </a:lnTo>
                      <a:lnTo>
                        <a:pt x="20269" y="13935"/>
                      </a:lnTo>
                      <a:lnTo>
                        <a:pt x="19995" y="14333"/>
                      </a:lnTo>
                      <a:lnTo>
                        <a:pt x="19689" y="14714"/>
                      </a:lnTo>
                      <a:lnTo>
                        <a:pt x="19349" y="15095"/>
                      </a:lnTo>
                      <a:lnTo>
                        <a:pt x="18984" y="15452"/>
                      </a:lnTo>
                      <a:lnTo>
                        <a:pt x="18578" y="15800"/>
                      </a:lnTo>
                      <a:lnTo>
                        <a:pt x="18147" y="16123"/>
                      </a:lnTo>
                      <a:lnTo>
                        <a:pt x="17683" y="16421"/>
                      </a:lnTo>
                      <a:lnTo>
                        <a:pt x="17177" y="16703"/>
                      </a:lnTo>
                      <a:lnTo>
                        <a:pt x="17177" y="16727"/>
                      </a:lnTo>
                      <a:lnTo>
                        <a:pt x="17160" y="16794"/>
                      </a:lnTo>
                      <a:lnTo>
                        <a:pt x="17127" y="16901"/>
                      </a:lnTo>
                      <a:lnTo>
                        <a:pt x="17094" y="17042"/>
                      </a:lnTo>
                      <a:lnTo>
                        <a:pt x="17044" y="17208"/>
                      </a:lnTo>
                      <a:lnTo>
                        <a:pt x="16995" y="17398"/>
                      </a:lnTo>
                      <a:lnTo>
                        <a:pt x="16928" y="17597"/>
                      </a:lnTo>
                      <a:lnTo>
                        <a:pt x="16854" y="17813"/>
                      </a:lnTo>
                      <a:lnTo>
                        <a:pt x="16771" y="18028"/>
                      </a:lnTo>
                      <a:lnTo>
                        <a:pt x="16679" y="18252"/>
                      </a:lnTo>
                      <a:lnTo>
                        <a:pt x="16588" y="18459"/>
                      </a:lnTo>
                      <a:lnTo>
                        <a:pt x="16481" y="18658"/>
                      </a:lnTo>
                      <a:lnTo>
                        <a:pt x="16373" y="18832"/>
                      </a:lnTo>
                      <a:lnTo>
                        <a:pt x="16257" y="18989"/>
                      </a:lnTo>
                      <a:lnTo>
                        <a:pt x="16141" y="19113"/>
                      </a:lnTo>
                      <a:lnTo>
                        <a:pt x="16008" y="19205"/>
                      </a:lnTo>
                      <a:lnTo>
                        <a:pt x="15884" y="19254"/>
                      </a:lnTo>
                      <a:lnTo>
                        <a:pt x="15743" y="19263"/>
                      </a:lnTo>
                      <a:lnTo>
                        <a:pt x="15610" y="19221"/>
                      </a:lnTo>
                      <a:lnTo>
                        <a:pt x="15477" y="19138"/>
                      </a:lnTo>
                      <a:lnTo>
                        <a:pt x="15361" y="19031"/>
                      </a:lnTo>
                      <a:lnTo>
                        <a:pt x="15245" y="18890"/>
                      </a:lnTo>
                      <a:lnTo>
                        <a:pt x="15138" y="18732"/>
                      </a:lnTo>
                      <a:lnTo>
                        <a:pt x="15030" y="18558"/>
                      </a:lnTo>
                      <a:lnTo>
                        <a:pt x="14939" y="18376"/>
                      </a:lnTo>
                      <a:lnTo>
                        <a:pt x="14856" y="18194"/>
                      </a:lnTo>
                      <a:lnTo>
                        <a:pt x="14781" y="18020"/>
                      </a:lnTo>
                      <a:lnTo>
                        <a:pt x="14715" y="17846"/>
                      </a:lnTo>
                      <a:lnTo>
                        <a:pt x="14657" y="17697"/>
                      </a:lnTo>
                      <a:lnTo>
                        <a:pt x="14615" y="17572"/>
                      </a:lnTo>
                      <a:lnTo>
                        <a:pt x="14582" y="17473"/>
                      </a:lnTo>
                      <a:lnTo>
                        <a:pt x="14566" y="17407"/>
                      </a:lnTo>
                      <a:lnTo>
                        <a:pt x="14557" y="17382"/>
                      </a:lnTo>
                      <a:lnTo>
                        <a:pt x="14549" y="17390"/>
                      </a:lnTo>
                      <a:lnTo>
                        <a:pt x="14524" y="17407"/>
                      </a:lnTo>
                      <a:lnTo>
                        <a:pt x="14466" y="17423"/>
                      </a:lnTo>
                      <a:lnTo>
                        <a:pt x="14391" y="17456"/>
                      </a:lnTo>
                      <a:lnTo>
                        <a:pt x="14300" y="17481"/>
                      </a:lnTo>
                      <a:lnTo>
                        <a:pt x="14168" y="17514"/>
                      </a:lnTo>
                      <a:lnTo>
                        <a:pt x="14018" y="17556"/>
                      </a:lnTo>
                      <a:lnTo>
                        <a:pt x="13836" y="17589"/>
                      </a:lnTo>
                      <a:lnTo>
                        <a:pt x="13620" y="17622"/>
                      </a:lnTo>
                      <a:lnTo>
                        <a:pt x="13372" y="17647"/>
                      </a:lnTo>
                      <a:lnTo>
                        <a:pt x="13090" y="17672"/>
                      </a:lnTo>
                      <a:lnTo>
                        <a:pt x="12767" y="17688"/>
                      </a:lnTo>
                      <a:lnTo>
                        <a:pt x="12410" y="17688"/>
                      </a:lnTo>
                      <a:lnTo>
                        <a:pt x="12012" y="17688"/>
                      </a:lnTo>
                      <a:lnTo>
                        <a:pt x="11573" y="17672"/>
                      </a:lnTo>
                      <a:lnTo>
                        <a:pt x="11100" y="17647"/>
                      </a:lnTo>
                      <a:lnTo>
                        <a:pt x="10570" y="17597"/>
                      </a:lnTo>
                      <a:lnTo>
                        <a:pt x="9998" y="17539"/>
                      </a:lnTo>
                      <a:lnTo>
                        <a:pt x="9989" y="17556"/>
                      </a:lnTo>
                      <a:lnTo>
                        <a:pt x="9965" y="17622"/>
                      </a:lnTo>
                      <a:lnTo>
                        <a:pt x="9923" y="17713"/>
                      </a:lnTo>
                      <a:lnTo>
                        <a:pt x="9873" y="17829"/>
                      </a:lnTo>
                      <a:lnTo>
                        <a:pt x="9807" y="17970"/>
                      </a:lnTo>
                      <a:lnTo>
                        <a:pt x="9724" y="18119"/>
                      </a:lnTo>
                      <a:lnTo>
                        <a:pt x="9633" y="18293"/>
                      </a:lnTo>
                      <a:lnTo>
                        <a:pt x="9542" y="18459"/>
                      </a:lnTo>
                      <a:lnTo>
                        <a:pt x="9434" y="18633"/>
                      </a:lnTo>
                      <a:lnTo>
                        <a:pt x="9326" y="18799"/>
                      </a:lnTo>
                      <a:lnTo>
                        <a:pt x="9218" y="18956"/>
                      </a:lnTo>
                      <a:lnTo>
                        <a:pt x="9102" y="19089"/>
                      </a:lnTo>
                      <a:lnTo>
                        <a:pt x="8978" y="19205"/>
                      </a:lnTo>
                      <a:lnTo>
                        <a:pt x="8862" y="19296"/>
                      </a:lnTo>
                      <a:lnTo>
                        <a:pt x="8746" y="19345"/>
                      </a:lnTo>
                      <a:lnTo>
                        <a:pt x="8638" y="19362"/>
                      </a:lnTo>
                      <a:lnTo>
                        <a:pt x="8530" y="19337"/>
                      </a:lnTo>
                      <a:lnTo>
                        <a:pt x="8423" y="19271"/>
                      </a:lnTo>
                      <a:lnTo>
                        <a:pt x="8307" y="19155"/>
                      </a:lnTo>
                      <a:lnTo>
                        <a:pt x="8182" y="19014"/>
                      </a:lnTo>
                      <a:lnTo>
                        <a:pt x="8066" y="18840"/>
                      </a:lnTo>
                      <a:lnTo>
                        <a:pt x="7942" y="18649"/>
                      </a:lnTo>
                      <a:lnTo>
                        <a:pt x="7817" y="18434"/>
                      </a:lnTo>
                      <a:lnTo>
                        <a:pt x="7693" y="18202"/>
                      </a:lnTo>
                      <a:lnTo>
                        <a:pt x="7577" y="17970"/>
                      </a:lnTo>
                      <a:lnTo>
                        <a:pt x="7461" y="17730"/>
                      </a:lnTo>
                      <a:lnTo>
                        <a:pt x="7362" y="17498"/>
                      </a:lnTo>
                      <a:lnTo>
                        <a:pt x="7262" y="17266"/>
                      </a:lnTo>
                      <a:lnTo>
                        <a:pt x="7171" y="17050"/>
                      </a:lnTo>
                      <a:lnTo>
                        <a:pt x="7088" y="16852"/>
                      </a:lnTo>
                      <a:lnTo>
                        <a:pt x="7022" y="16678"/>
                      </a:lnTo>
                      <a:lnTo>
                        <a:pt x="6972" y="16520"/>
                      </a:lnTo>
                      <a:lnTo>
                        <a:pt x="6939" y="16404"/>
                      </a:lnTo>
                      <a:lnTo>
                        <a:pt x="6914" y="16330"/>
                      </a:lnTo>
                      <a:lnTo>
                        <a:pt x="6897" y="16313"/>
                      </a:lnTo>
                      <a:lnTo>
                        <a:pt x="6839" y="16280"/>
                      </a:lnTo>
                      <a:lnTo>
                        <a:pt x="6748" y="16230"/>
                      </a:lnTo>
                      <a:lnTo>
                        <a:pt x="6624" y="16147"/>
                      </a:lnTo>
                      <a:lnTo>
                        <a:pt x="6466" y="16056"/>
                      </a:lnTo>
                      <a:lnTo>
                        <a:pt x="6292" y="15940"/>
                      </a:lnTo>
                      <a:lnTo>
                        <a:pt x="6085" y="15800"/>
                      </a:lnTo>
                      <a:lnTo>
                        <a:pt x="5869" y="15650"/>
                      </a:lnTo>
                      <a:lnTo>
                        <a:pt x="5629" y="15476"/>
                      </a:lnTo>
                      <a:lnTo>
                        <a:pt x="5380" y="15286"/>
                      </a:lnTo>
                      <a:lnTo>
                        <a:pt x="5115" y="15087"/>
                      </a:lnTo>
                      <a:lnTo>
                        <a:pt x="4850" y="14863"/>
                      </a:lnTo>
                      <a:lnTo>
                        <a:pt x="4576" y="14631"/>
                      </a:lnTo>
                      <a:lnTo>
                        <a:pt x="4303" y="14383"/>
                      </a:lnTo>
                      <a:lnTo>
                        <a:pt x="4029" y="14118"/>
                      </a:lnTo>
                      <a:lnTo>
                        <a:pt x="3755" y="13844"/>
                      </a:lnTo>
                      <a:lnTo>
                        <a:pt x="3498" y="13554"/>
                      </a:lnTo>
                      <a:lnTo>
                        <a:pt x="3250" y="13256"/>
                      </a:lnTo>
                      <a:lnTo>
                        <a:pt x="3018" y="12950"/>
                      </a:lnTo>
                      <a:lnTo>
                        <a:pt x="2794" y="12626"/>
                      </a:lnTo>
                      <a:lnTo>
                        <a:pt x="597" y="11839"/>
                      </a:lnTo>
                      <a:lnTo>
                        <a:pt x="572" y="11823"/>
                      </a:lnTo>
                      <a:lnTo>
                        <a:pt x="522" y="11790"/>
                      </a:lnTo>
                      <a:lnTo>
                        <a:pt x="448" y="11732"/>
                      </a:lnTo>
                      <a:lnTo>
                        <a:pt x="365" y="11657"/>
                      </a:lnTo>
                      <a:lnTo>
                        <a:pt x="265" y="11558"/>
                      </a:lnTo>
                      <a:lnTo>
                        <a:pt x="174" y="11433"/>
                      </a:lnTo>
                      <a:lnTo>
                        <a:pt x="91" y="11293"/>
                      </a:lnTo>
                      <a:lnTo>
                        <a:pt x="33" y="11119"/>
                      </a:lnTo>
                      <a:lnTo>
                        <a:pt x="0" y="10936"/>
                      </a:lnTo>
                      <a:lnTo>
                        <a:pt x="356" y="8028"/>
                      </a:lnTo>
                      <a:lnTo>
                        <a:pt x="356" y="8012"/>
                      </a:lnTo>
                      <a:lnTo>
                        <a:pt x="365" y="7962"/>
                      </a:lnTo>
                      <a:lnTo>
                        <a:pt x="381" y="7888"/>
                      </a:lnTo>
                      <a:lnTo>
                        <a:pt x="423" y="7796"/>
                      </a:lnTo>
                      <a:lnTo>
                        <a:pt x="473" y="7689"/>
                      </a:lnTo>
                      <a:lnTo>
                        <a:pt x="555" y="7581"/>
                      </a:lnTo>
                      <a:lnTo>
                        <a:pt x="663" y="7473"/>
                      </a:lnTo>
                      <a:lnTo>
                        <a:pt x="796" y="7374"/>
                      </a:lnTo>
                      <a:lnTo>
                        <a:pt x="970" y="7283"/>
                      </a:lnTo>
                      <a:lnTo>
                        <a:pt x="1202" y="7192"/>
                      </a:lnTo>
                      <a:lnTo>
                        <a:pt x="1418" y="7117"/>
                      </a:lnTo>
                      <a:lnTo>
                        <a:pt x="1617" y="7051"/>
                      </a:lnTo>
                      <a:lnTo>
                        <a:pt x="1782" y="6993"/>
                      </a:lnTo>
                      <a:lnTo>
                        <a:pt x="1932" y="6927"/>
                      </a:lnTo>
                      <a:lnTo>
                        <a:pt x="2048" y="6852"/>
                      </a:lnTo>
                      <a:lnTo>
                        <a:pt x="2139" y="6753"/>
                      </a:lnTo>
                      <a:lnTo>
                        <a:pt x="2213" y="6612"/>
                      </a:lnTo>
                      <a:lnTo>
                        <a:pt x="2271" y="6446"/>
                      </a:lnTo>
                      <a:lnTo>
                        <a:pt x="2329" y="6264"/>
                      </a:lnTo>
                      <a:lnTo>
                        <a:pt x="2379" y="6065"/>
                      </a:lnTo>
                      <a:lnTo>
                        <a:pt x="2446" y="5858"/>
                      </a:lnTo>
                      <a:lnTo>
                        <a:pt x="2537" y="5634"/>
                      </a:lnTo>
                      <a:lnTo>
                        <a:pt x="2578" y="5535"/>
                      </a:lnTo>
                      <a:lnTo>
                        <a:pt x="2636" y="5410"/>
                      </a:lnTo>
                      <a:lnTo>
                        <a:pt x="2719" y="5253"/>
                      </a:lnTo>
                      <a:lnTo>
                        <a:pt x="2827" y="5071"/>
                      </a:lnTo>
                      <a:lnTo>
                        <a:pt x="2951" y="4855"/>
                      </a:lnTo>
                      <a:lnTo>
                        <a:pt x="3092" y="4623"/>
                      </a:lnTo>
                      <a:lnTo>
                        <a:pt x="3258" y="4375"/>
                      </a:lnTo>
                      <a:lnTo>
                        <a:pt x="3449" y="4118"/>
                      </a:lnTo>
                      <a:lnTo>
                        <a:pt x="3648" y="3845"/>
                      </a:lnTo>
                      <a:lnTo>
                        <a:pt x="3880" y="3563"/>
                      </a:lnTo>
                      <a:lnTo>
                        <a:pt x="4120" y="3273"/>
                      </a:lnTo>
                      <a:lnTo>
                        <a:pt x="4385" y="2991"/>
                      </a:lnTo>
                      <a:lnTo>
                        <a:pt x="4667" y="2710"/>
                      </a:lnTo>
                      <a:lnTo>
                        <a:pt x="4966" y="2436"/>
                      </a:lnTo>
                      <a:lnTo>
                        <a:pt x="5281" y="2171"/>
                      </a:lnTo>
                      <a:lnTo>
                        <a:pt x="5621" y="1923"/>
                      </a:lnTo>
                      <a:lnTo>
                        <a:pt x="5977" y="1691"/>
                      </a:lnTo>
                      <a:lnTo>
                        <a:pt x="6350" y="1483"/>
                      </a:lnTo>
                      <a:lnTo>
                        <a:pt x="6740" y="1293"/>
                      </a:lnTo>
                      <a:lnTo>
                        <a:pt x="6748" y="1285"/>
                      </a:lnTo>
                      <a:lnTo>
                        <a:pt x="6773" y="1268"/>
                      </a:lnTo>
                      <a:lnTo>
                        <a:pt x="6806" y="1243"/>
                      </a:lnTo>
                      <a:lnTo>
                        <a:pt x="6872" y="1210"/>
                      </a:lnTo>
                      <a:lnTo>
                        <a:pt x="6955" y="1169"/>
                      </a:lnTo>
                      <a:lnTo>
                        <a:pt x="7063" y="1111"/>
                      </a:lnTo>
                      <a:lnTo>
                        <a:pt x="7204" y="1053"/>
                      </a:lnTo>
                      <a:lnTo>
                        <a:pt x="7378" y="978"/>
                      </a:lnTo>
                      <a:lnTo>
                        <a:pt x="7585" y="904"/>
                      </a:lnTo>
                      <a:lnTo>
                        <a:pt x="7826" y="821"/>
                      </a:lnTo>
                      <a:lnTo>
                        <a:pt x="8108" y="721"/>
                      </a:lnTo>
                      <a:lnTo>
                        <a:pt x="8431" y="630"/>
                      </a:lnTo>
                      <a:lnTo>
                        <a:pt x="8796" y="522"/>
                      </a:lnTo>
                      <a:lnTo>
                        <a:pt x="9210" y="415"/>
                      </a:lnTo>
                      <a:lnTo>
                        <a:pt x="9683" y="299"/>
                      </a:lnTo>
                      <a:lnTo>
                        <a:pt x="10197" y="183"/>
                      </a:lnTo>
                      <a:lnTo>
                        <a:pt x="10769" y="58"/>
                      </a:lnTo>
                      <a:lnTo>
                        <a:pt x="10802" y="58"/>
                      </a:lnTo>
                      <a:lnTo>
                        <a:pt x="10885" y="50"/>
                      </a:lnTo>
                      <a:lnTo>
                        <a:pt x="11017" y="34"/>
                      </a:lnTo>
                      <a:lnTo>
                        <a:pt x="11200" y="17"/>
                      </a:lnTo>
                      <a:lnTo>
                        <a:pt x="11424" y="9"/>
                      </a:lnTo>
                      <a:lnTo>
                        <a:pt x="116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8" name="Freeform 147"/>
                <p:cNvSpPr>
                  <a:spLocks/>
                </p:cNvSpPr>
                <p:nvPr/>
              </p:nvSpPr>
              <p:spPr bwMode="auto">
                <a:xfrm>
                  <a:off x="4872038" y="-4083050"/>
                  <a:ext cx="34993262" cy="22332951"/>
                </a:xfrm>
                <a:custGeom>
                  <a:avLst/>
                  <a:gdLst>
                    <a:gd name="T0" fmla="*/ 21869 w 22043"/>
                    <a:gd name="T1" fmla="*/ 1417 h 14068"/>
                    <a:gd name="T2" fmla="*/ 22043 w 22043"/>
                    <a:gd name="T3" fmla="*/ 2942 h 14068"/>
                    <a:gd name="T4" fmla="*/ 22018 w 22043"/>
                    <a:gd name="T5" fmla="*/ 3762 h 14068"/>
                    <a:gd name="T6" fmla="*/ 21886 w 22043"/>
                    <a:gd name="T7" fmla="*/ 4632 h 14068"/>
                    <a:gd name="T8" fmla="*/ 21562 w 22043"/>
                    <a:gd name="T9" fmla="*/ 5916 h 14068"/>
                    <a:gd name="T10" fmla="*/ 20957 w 22043"/>
                    <a:gd name="T11" fmla="*/ 7448 h 14068"/>
                    <a:gd name="T12" fmla="*/ 19995 w 22043"/>
                    <a:gd name="T13" fmla="*/ 9039 h 14068"/>
                    <a:gd name="T14" fmla="*/ 18578 w 22043"/>
                    <a:gd name="T15" fmla="*/ 10506 h 14068"/>
                    <a:gd name="T16" fmla="*/ 17177 w 22043"/>
                    <a:gd name="T17" fmla="*/ 11433 h 14068"/>
                    <a:gd name="T18" fmla="*/ 17044 w 22043"/>
                    <a:gd name="T19" fmla="*/ 11914 h 14068"/>
                    <a:gd name="T20" fmla="*/ 16771 w 22043"/>
                    <a:gd name="T21" fmla="*/ 12734 h 14068"/>
                    <a:gd name="T22" fmla="*/ 16373 w 22043"/>
                    <a:gd name="T23" fmla="*/ 13538 h 14068"/>
                    <a:gd name="T24" fmla="*/ 15884 w 22043"/>
                    <a:gd name="T25" fmla="*/ 13960 h 14068"/>
                    <a:gd name="T26" fmla="*/ 15361 w 22043"/>
                    <a:gd name="T27" fmla="*/ 13737 h 14068"/>
                    <a:gd name="T28" fmla="*/ 14939 w 22043"/>
                    <a:gd name="T29" fmla="*/ 13082 h 14068"/>
                    <a:gd name="T30" fmla="*/ 14657 w 22043"/>
                    <a:gd name="T31" fmla="*/ 12403 h 14068"/>
                    <a:gd name="T32" fmla="*/ 14557 w 22043"/>
                    <a:gd name="T33" fmla="*/ 12088 h 14068"/>
                    <a:gd name="T34" fmla="*/ 14391 w 22043"/>
                    <a:gd name="T35" fmla="*/ 12162 h 14068"/>
                    <a:gd name="T36" fmla="*/ 13836 w 22043"/>
                    <a:gd name="T37" fmla="*/ 12295 h 14068"/>
                    <a:gd name="T38" fmla="*/ 12767 w 22043"/>
                    <a:gd name="T39" fmla="*/ 12394 h 14068"/>
                    <a:gd name="T40" fmla="*/ 11100 w 22043"/>
                    <a:gd name="T41" fmla="*/ 12353 h 14068"/>
                    <a:gd name="T42" fmla="*/ 9965 w 22043"/>
                    <a:gd name="T43" fmla="*/ 12328 h 14068"/>
                    <a:gd name="T44" fmla="*/ 9724 w 22043"/>
                    <a:gd name="T45" fmla="*/ 12825 h 14068"/>
                    <a:gd name="T46" fmla="*/ 9326 w 22043"/>
                    <a:gd name="T47" fmla="*/ 13505 h 14068"/>
                    <a:gd name="T48" fmla="*/ 8862 w 22043"/>
                    <a:gd name="T49" fmla="*/ 14002 h 14068"/>
                    <a:gd name="T50" fmla="*/ 8423 w 22043"/>
                    <a:gd name="T51" fmla="*/ 13977 h 14068"/>
                    <a:gd name="T52" fmla="*/ 7942 w 22043"/>
                    <a:gd name="T53" fmla="*/ 13355 h 14068"/>
                    <a:gd name="T54" fmla="*/ 7461 w 22043"/>
                    <a:gd name="T55" fmla="*/ 12436 h 14068"/>
                    <a:gd name="T56" fmla="*/ 7088 w 22043"/>
                    <a:gd name="T57" fmla="*/ 11558 h 14068"/>
                    <a:gd name="T58" fmla="*/ 6914 w 22043"/>
                    <a:gd name="T59" fmla="*/ 11036 h 14068"/>
                    <a:gd name="T60" fmla="*/ 6624 w 22043"/>
                    <a:gd name="T61" fmla="*/ 10853 h 14068"/>
                    <a:gd name="T62" fmla="*/ 5869 w 22043"/>
                    <a:gd name="T63" fmla="*/ 10356 h 14068"/>
                    <a:gd name="T64" fmla="*/ 4850 w 22043"/>
                    <a:gd name="T65" fmla="*/ 9569 h 14068"/>
                    <a:gd name="T66" fmla="*/ 3755 w 22043"/>
                    <a:gd name="T67" fmla="*/ 8550 h 14068"/>
                    <a:gd name="T68" fmla="*/ 2794 w 22043"/>
                    <a:gd name="T69" fmla="*/ 7332 h 14068"/>
                    <a:gd name="T70" fmla="*/ 448 w 22043"/>
                    <a:gd name="T71" fmla="*/ 6438 h 14068"/>
                    <a:gd name="T72" fmla="*/ 91 w 22043"/>
                    <a:gd name="T73" fmla="*/ 5999 h 14068"/>
                    <a:gd name="T74" fmla="*/ 83 w 22043"/>
                    <a:gd name="T75" fmla="*/ 5576 h 14068"/>
                    <a:gd name="T76" fmla="*/ 489 w 22043"/>
                    <a:gd name="T77" fmla="*/ 6023 h 14068"/>
                    <a:gd name="T78" fmla="*/ 1326 w 22043"/>
                    <a:gd name="T79" fmla="*/ 6247 h 14068"/>
                    <a:gd name="T80" fmla="*/ 2213 w 22043"/>
                    <a:gd name="T81" fmla="*/ 6363 h 14068"/>
                    <a:gd name="T82" fmla="*/ 2951 w 22043"/>
                    <a:gd name="T83" fmla="*/ 6189 h 14068"/>
                    <a:gd name="T84" fmla="*/ 3333 w 22043"/>
                    <a:gd name="T85" fmla="*/ 5775 h 14068"/>
                    <a:gd name="T86" fmla="*/ 3490 w 22043"/>
                    <a:gd name="T87" fmla="*/ 6355 h 14068"/>
                    <a:gd name="T88" fmla="*/ 4087 w 22043"/>
                    <a:gd name="T89" fmla="*/ 7424 h 14068"/>
                    <a:gd name="T90" fmla="*/ 5264 w 22043"/>
                    <a:gd name="T91" fmla="*/ 8583 h 14068"/>
                    <a:gd name="T92" fmla="*/ 6557 w 22043"/>
                    <a:gd name="T93" fmla="*/ 9470 h 14068"/>
                    <a:gd name="T94" fmla="*/ 8157 w 22043"/>
                    <a:gd name="T95" fmla="*/ 10240 h 14068"/>
                    <a:gd name="T96" fmla="*/ 10180 w 22043"/>
                    <a:gd name="T97" fmla="*/ 10787 h 14068"/>
                    <a:gd name="T98" fmla="*/ 12593 w 22043"/>
                    <a:gd name="T99" fmla="*/ 11003 h 14068"/>
                    <a:gd name="T100" fmla="*/ 14798 w 22043"/>
                    <a:gd name="T101" fmla="*/ 10771 h 14068"/>
                    <a:gd name="T102" fmla="*/ 16903 w 22043"/>
                    <a:gd name="T103" fmla="*/ 10108 h 14068"/>
                    <a:gd name="T104" fmla="*/ 18760 w 22043"/>
                    <a:gd name="T105" fmla="*/ 9047 h 14068"/>
                    <a:gd name="T106" fmla="*/ 20203 w 22043"/>
                    <a:gd name="T107" fmla="*/ 7598 h 14068"/>
                    <a:gd name="T108" fmla="*/ 21081 w 22043"/>
                    <a:gd name="T109" fmla="*/ 5775 h 14068"/>
                    <a:gd name="T110" fmla="*/ 21554 w 22043"/>
                    <a:gd name="T111" fmla="*/ 4077 h 14068"/>
                    <a:gd name="T112" fmla="*/ 21712 w 22043"/>
                    <a:gd name="T113" fmla="*/ 2751 h 14068"/>
                    <a:gd name="T114" fmla="*/ 21645 w 22043"/>
                    <a:gd name="T115" fmla="*/ 1575 h 14068"/>
                    <a:gd name="T116" fmla="*/ 21455 w 22043"/>
                    <a:gd name="T117" fmla="*/ 340 h 1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43" h="14068">
                      <a:moveTo>
                        <a:pt x="21396" y="0"/>
                      </a:moveTo>
                      <a:lnTo>
                        <a:pt x="21595" y="489"/>
                      </a:lnTo>
                      <a:lnTo>
                        <a:pt x="21753" y="961"/>
                      </a:lnTo>
                      <a:lnTo>
                        <a:pt x="21869" y="1417"/>
                      </a:lnTo>
                      <a:lnTo>
                        <a:pt x="21952" y="1848"/>
                      </a:lnTo>
                      <a:lnTo>
                        <a:pt x="22002" y="2254"/>
                      </a:lnTo>
                      <a:lnTo>
                        <a:pt x="22035" y="2618"/>
                      </a:lnTo>
                      <a:lnTo>
                        <a:pt x="22043" y="2942"/>
                      </a:lnTo>
                      <a:lnTo>
                        <a:pt x="22043" y="3231"/>
                      </a:lnTo>
                      <a:lnTo>
                        <a:pt x="22035" y="3463"/>
                      </a:lnTo>
                      <a:lnTo>
                        <a:pt x="22027" y="3637"/>
                      </a:lnTo>
                      <a:lnTo>
                        <a:pt x="22018" y="3762"/>
                      </a:lnTo>
                      <a:lnTo>
                        <a:pt x="21993" y="3927"/>
                      </a:lnTo>
                      <a:lnTo>
                        <a:pt x="21969" y="4135"/>
                      </a:lnTo>
                      <a:lnTo>
                        <a:pt x="21935" y="4367"/>
                      </a:lnTo>
                      <a:lnTo>
                        <a:pt x="21886" y="4632"/>
                      </a:lnTo>
                      <a:lnTo>
                        <a:pt x="21828" y="4913"/>
                      </a:lnTo>
                      <a:lnTo>
                        <a:pt x="21753" y="5228"/>
                      </a:lnTo>
                      <a:lnTo>
                        <a:pt x="21670" y="5568"/>
                      </a:lnTo>
                      <a:lnTo>
                        <a:pt x="21562" y="5916"/>
                      </a:lnTo>
                      <a:lnTo>
                        <a:pt x="21438" y="6280"/>
                      </a:lnTo>
                      <a:lnTo>
                        <a:pt x="21297" y="6661"/>
                      </a:lnTo>
                      <a:lnTo>
                        <a:pt x="21140" y="7051"/>
                      </a:lnTo>
                      <a:lnTo>
                        <a:pt x="20957" y="7448"/>
                      </a:lnTo>
                      <a:lnTo>
                        <a:pt x="20758" y="7846"/>
                      </a:lnTo>
                      <a:lnTo>
                        <a:pt x="20526" y="8244"/>
                      </a:lnTo>
                      <a:lnTo>
                        <a:pt x="20269" y="8641"/>
                      </a:lnTo>
                      <a:lnTo>
                        <a:pt x="19995" y="9039"/>
                      </a:lnTo>
                      <a:lnTo>
                        <a:pt x="19689" y="9420"/>
                      </a:lnTo>
                      <a:lnTo>
                        <a:pt x="19349" y="9801"/>
                      </a:lnTo>
                      <a:lnTo>
                        <a:pt x="18984" y="10158"/>
                      </a:lnTo>
                      <a:lnTo>
                        <a:pt x="18578" y="10506"/>
                      </a:lnTo>
                      <a:lnTo>
                        <a:pt x="18147" y="10829"/>
                      </a:lnTo>
                      <a:lnTo>
                        <a:pt x="17683" y="11127"/>
                      </a:lnTo>
                      <a:lnTo>
                        <a:pt x="17177" y="11409"/>
                      </a:lnTo>
                      <a:lnTo>
                        <a:pt x="17177" y="11433"/>
                      </a:lnTo>
                      <a:lnTo>
                        <a:pt x="17160" y="11500"/>
                      </a:lnTo>
                      <a:lnTo>
                        <a:pt x="17127" y="11607"/>
                      </a:lnTo>
                      <a:lnTo>
                        <a:pt x="17094" y="11748"/>
                      </a:lnTo>
                      <a:lnTo>
                        <a:pt x="17044" y="11914"/>
                      </a:lnTo>
                      <a:lnTo>
                        <a:pt x="16995" y="12104"/>
                      </a:lnTo>
                      <a:lnTo>
                        <a:pt x="16928" y="12303"/>
                      </a:lnTo>
                      <a:lnTo>
                        <a:pt x="16854" y="12519"/>
                      </a:lnTo>
                      <a:lnTo>
                        <a:pt x="16771" y="12734"/>
                      </a:lnTo>
                      <a:lnTo>
                        <a:pt x="16679" y="12958"/>
                      </a:lnTo>
                      <a:lnTo>
                        <a:pt x="16588" y="13165"/>
                      </a:lnTo>
                      <a:lnTo>
                        <a:pt x="16481" y="13364"/>
                      </a:lnTo>
                      <a:lnTo>
                        <a:pt x="16373" y="13538"/>
                      </a:lnTo>
                      <a:lnTo>
                        <a:pt x="16257" y="13695"/>
                      </a:lnTo>
                      <a:lnTo>
                        <a:pt x="16141" y="13819"/>
                      </a:lnTo>
                      <a:lnTo>
                        <a:pt x="16008" y="13911"/>
                      </a:lnTo>
                      <a:lnTo>
                        <a:pt x="15884" y="13960"/>
                      </a:lnTo>
                      <a:lnTo>
                        <a:pt x="15743" y="13969"/>
                      </a:lnTo>
                      <a:lnTo>
                        <a:pt x="15610" y="13927"/>
                      </a:lnTo>
                      <a:lnTo>
                        <a:pt x="15477" y="13844"/>
                      </a:lnTo>
                      <a:lnTo>
                        <a:pt x="15361" y="13737"/>
                      </a:lnTo>
                      <a:lnTo>
                        <a:pt x="15245" y="13596"/>
                      </a:lnTo>
                      <a:lnTo>
                        <a:pt x="15138" y="13438"/>
                      </a:lnTo>
                      <a:lnTo>
                        <a:pt x="15030" y="13264"/>
                      </a:lnTo>
                      <a:lnTo>
                        <a:pt x="14939" y="13082"/>
                      </a:lnTo>
                      <a:lnTo>
                        <a:pt x="14856" y="12900"/>
                      </a:lnTo>
                      <a:lnTo>
                        <a:pt x="14781" y="12726"/>
                      </a:lnTo>
                      <a:lnTo>
                        <a:pt x="14715" y="12552"/>
                      </a:lnTo>
                      <a:lnTo>
                        <a:pt x="14657" y="12403"/>
                      </a:lnTo>
                      <a:lnTo>
                        <a:pt x="14615" y="12278"/>
                      </a:lnTo>
                      <a:lnTo>
                        <a:pt x="14582" y="12179"/>
                      </a:lnTo>
                      <a:lnTo>
                        <a:pt x="14566" y="12113"/>
                      </a:lnTo>
                      <a:lnTo>
                        <a:pt x="14557" y="12088"/>
                      </a:lnTo>
                      <a:lnTo>
                        <a:pt x="14549" y="12096"/>
                      </a:lnTo>
                      <a:lnTo>
                        <a:pt x="14524" y="12113"/>
                      </a:lnTo>
                      <a:lnTo>
                        <a:pt x="14466" y="12129"/>
                      </a:lnTo>
                      <a:lnTo>
                        <a:pt x="14391" y="12162"/>
                      </a:lnTo>
                      <a:lnTo>
                        <a:pt x="14300" y="12187"/>
                      </a:lnTo>
                      <a:lnTo>
                        <a:pt x="14168" y="12220"/>
                      </a:lnTo>
                      <a:lnTo>
                        <a:pt x="14018" y="12262"/>
                      </a:lnTo>
                      <a:lnTo>
                        <a:pt x="13836" y="12295"/>
                      </a:lnTo>
                      <a:lnTo>
                        <a:pt x="13620" y="12328"/>
                      </a:lnTo>
                      <a:lnTo>
                        <a:pt x="13372" y="12353"/>
                      </a:lnTo>
                      <a:lnTo>
                        <a:pt x="13090" y="12378"/>
                      </a:lnTo>
                      <a:lnTo>
                        <a:pt x="12767" y="12394"/>
                      </a:lnTo>
                      <a:lnTo>
                        <a:pt x="12410" y="12394"/>
                      </a:lnTo>
                      <a:lnTo>
                        <a:pt x="12012" y="12394"/>
                      </a:lnTo>
                      <a:lnTo>
                        <a:pt x="11573" y="12378"/>
                      </a:lnTo>
                      <a:lnTo>
                        <a:pt x="11100" y="12353"/>
                      </a:lnTo>
                      <a:lnTo>
                        <a:pt x="10570" y="12303"/>
                      </a:lnTo>
                      <a:lnTo>
                        <a:pt x="9998" y="12245"/>
                      </a:lnTo>
                      <a:lnTo>
                        <a:pt x="9989" y="12262"/>
                      </a:lnTo>
                      <a:lnTo>
                        <a:pt x="9965" y="12328"/>
                      </a:lnTo>
                      <a:lnTo>
                        <a:pt x="9923" y="12419"/>
                      </a:lnTo>
                      <a:lnTo>
                        <a:pt x="9873" y="12535"/>
                      </a:lnTo>
                      <a:lnTo>
                        <a:pt x="9807" y="12676"/>
                      </a:lnTo>
                      <a:lnTo>
                        <a:pt x="9724" y="12825"/>
                      </a:lnTo>
                      <a:lnTo>
                        <a:pt x="9633" y="12999"/>
                      </a:lnTo>
                      <a:lnTo>
                        <a:pt x="9542" y="13165"/>
                      </a:lnTo>
                      <a:lnTo>
                        <a:pt x="9434" y="13339"/>
                      </a:lnTo>
                      <a:lnTo>
                        <a:pt x="9326" y="13505"/>
                      </a:lnTo>
                      <a:lnTo>
                        <a:pt x="9218" y="13662"/>
                      </a:lnTo>
                      <a:lnTo>
                        <a:pt x="9102" y="13795"/>
                      </a:lnTo>
                      <a:lnTo>
                        <a:pt x="8978" y="13911"/>
                      </a:lnTo>
                      <a:lnTo>
                        <a:pt x="8862" y="14002"/>
                      </a:lnTo>
                      <a:lnTo>
                        <a:pt x="8746" y="14051"/>
                      </a:lnTo>
                      <a:lnTo>
                        <a:pt x="8638" y="14068"/>
                      </a:lnTo>
                      <a:lnTo>
                        <a:pt x="8530" y="14043"/>
                      </a:lnTo>
                      <a:lnTo>
                        <a:pt x="8423" y="13977"/>
                      </a:lnTo>
                      <a:lnTo>
                        <a:pt x="8307" y="13861"/>
                      </a:lnTo>
                      <a:lnTo>
                        <a:pt x="8182" y="13720"/>
                      </a:lnTo>
                      <a:lnTo>
                        <a:pt x="8066" y="13546"/>
                      </a:lnTo>
                      <a:lnTo>
                        <a:pt x="7942" y="13355"/>
                      </a:lnTo>
                      <a:lnTo>
                        <a:pt x="7817" y="13140"/>
                      </a:lnTo>
                      <a:lnTo>
                        <a:pt x="7693" y="12908"/>
                      </a:lnTo>
                      <a:lnTo>
                        <a:pt x="7577" y="12676"/>
                      </a:lnTo>
                      <a:lnTo>
                        <a:pt x="7461" y="12436"/>
                      </a:lnTo>
                      <a:lnTo>
                        <a:pt x="7362" y="12204"/>
                      </a:lnTo>
                      <a:lnTo>
                        <a:pt x="7262" y="11972"/>
                      </a:lnTo>
                      <a:lnTo>
                        <a:pt x="7171" y="11756"/>
                      </a:lnTo>
                      <a:lnTo>
                        <a:pt x="7088" y="11558"/>
                      </a:lnTo>
                      <a:lnTo>
                        <a:pt x="7022" y="11384"/>
                      </a:lnTo>
                      <a:lnTo>
                        <a:pt x="6972" y="11226"/>
                      </a:lnTo>
                      <a:lnTo>
                        <a:pt x="6939" y="11110"/>
                      </a:lnTo>
                      <a:lnTo>
                        <a:pt x="6914" y="11036"/>
                      </a:lnTo>
                      <a:lnTo>
                        <a:pt x="6897" y="11019"/>
                      </a:lnTo>
                      <a:lnTo>
                        <a:pt x="6839" y="10986"/>
                      </a:lnTo>
                      <a:lnTo>
                        <a:pt x="6748" y="10936"/>
                      </a:lnTo>
                      <a:lnTo>
                        <a:pt x="6624" y="10853"/>
                      </a:lnTo>
                      <a:lnTo>
                        <a:pt x="6466" y="10762"/>
                      </a:lnTo>
                      <a:lnTo>
                        <a:pt x="6292" y="10646"/>
                      </a:lnTo>
                      <a:lnTo>
                        <a:pt x="6085" y="10506"/>
                      </a:lnTo>
                      <a:lnTo>
                        <a:pt x="5869" y="10356"/>
                      </a:lnTo>
                      <a:lnTo>
                        <a:pt x="5629" y="10182"/>
                      </a:lnTo>
                      <a:lnTo>
                        <a:pt x="5380" y="9992"/>
                      </a:lnTo>
                      <a:lnTo>
                        <a:pt x="5115" y="9793"/>
                      </a:lnTo>
                      <a:lnTo>
                        <a:pt x="4850" y="9569"/>
                      </a:lnTo>
                      <a:lnTo>
                        <a:pt x="4576" y="9337"/>
                      </a:lnTo>
                      <a:lnTo>
                        <a:pt x="4303" y="9089"/>
                      </a:lnTo>
                      <a:lnTo>
                        <a:pt x="4029" y="8824"/>
                      </a:lnTo>
                      <a:lnTo>
                        <a:pt x="3755" y="8550"/>
                      </a:lnTo>
                      <a:lnTo>
                        <a:pt x="3498" y="8260"/>
                      </a:lnTo>
                      <a:lnTo>
                        <a:pt x="3250" y="7962"/>
                      </a:lnTo>
                      <a:lnTo>
                        <a:pt x="3018" y="7656"/>
                      </a:lnTo>
                      <a:lnTo>
                        <a:pt x="2794" y="7332"/>
                      </a:lnTo>
                      <a:lnTo>
                        <a:pt x="597" y="6545"/>
                      </a:lnTo>
                      <a:lnTo>
                        <a:pt x="572" y="6529"/>
                      </a:lnTo>
                      <a:lnTo>
                        <a:pt x="522" y="6496"/>
                      </a:lnTo>
                      <a:lnTo>
                        <a:pt x="448" y="6438"/>
                      </a:lnTo>
                      <a:lnTo>
                        <a:pt x="365" y="6363"/>
                      </a:lnTo>
                      <a:lnTo>
                        <a:pt x="265" y="6264"/>
                      </a:lnTo>
                      <a:lnTo>
                        <a:pt x="174" y="6139"/>
                      </a:lnTo>
                      <a:lnTo>
                        <a:pt x="91" y="5999"/>
                      </a:lnTo>
                      <a:lnTo>
                        <a:pt x="33" y="5825"/>
                      </a:lnTo>
                      <a:lnTo>
                        <a:pt x="0" y="5642"/>
                      </a:lnTo>
                      <a:lnTo>
                        <a:pt x="25" y="5419"/>
                      </a:lnTo>
                      <a:lnTo>
                        <a:pt x="83" y="5576"/>
                      </a:lnTo>
                      <a:lnTo>
                        <a:pt x="158" y="5717"/>
                      </a:lnTo>
                      <a:lnTo>
                        <a:pt x="249" y="5841"/>
                      </a:lnTo>
                      <a:lnTo>
                        <a:pt x="356" y="5941"/>
                      </a:lnTo>
                      <a:lnTo>
                        <a:pt x="489" y="6023"/>
                      </a:lnTo>
                      <a:lnTo>
                        <a:pt x="638" y="6081"/>
                      </a:lnTo>
                      <a:lnTo>
                        <a:pt x="870" y="6139"/>
                      </a:lnTo>
                      <a:lnTo>
                        <a:pt x="1094" y="6197"/>
                      </a:lnTo>
                      <a:lnTo>
                        <a:pt x="1326" y="6247"/>
                      </a:lnTo>
                      <a:lnTo>
                        <a:pt x="1559" y="6297"/>
                      </a:lnTo>
                      <a:lnTo>
                        <a:pt x="1782" y="6330"/>
                      </a:lnTo>
                      <a:lnTo>
                        <a:pt x="1998" y="6355"/>
                      </a:lnTo>
                      <a:lnTo>
                        <a:pt x="2213" y="6363"/>
                      </a:lnTo>
                      <a:lnTo>
                        <a:pt x="2412" y="6355"/>
                      </a:lnTo>
                      <a:lnTo>
                        <a:pt x="2611" y="6322"/>
                      </a:lnTo>
                      <a:lnTo>
                        <a:pt x="2785" y="6264"/>
                      </a:lnTo>
                      <a:lnTo>
                        <a:pt x="2951" y="6189"/>
                      </a:lnTo>
                      <a:lnTo>
                        <a:pt x="3092" y="6073"/>
                      </a:lnTo>
                      <a:lnTo>
                        <a:pt x="3217" y="5932"/>
                      </a:lnTo>
                      <a:lnTo>
                        <a:pt x="3324" y="5750"/>
                      </a:lnTo>
                      <a:lnTo>
                        <a:pt x="3333" y="5775"/>
                      </a:lnTo>
                      <a:lnTo>
                        <a:pt x="3341" y="5858"/>
                      </a:lnTo>
                      <a:lnTo>
                        <a:pt x="3374" y="5982"/>
                      </a:lnTo>
                      <a:lnTo>
                        <a:pt x="3424" y="6148"/>
                      </a:lnTo>
                      <a:lnTo>
                        <a:pt x="3490" y="6355"/>
                      </a:lnTo>
                      <a:lnTo>
                        <a:pt x="3590" y="6587"/>
                      </a:lnTo>
                      <a:lnTo>
                        <a:pt x="3722" y="6844"/>
                      </a:lnTo>
                      <a:lnTo>
                        <a:pt x="3888" y="7125"/>
                      </a:lnTo>
                      <a:lnTo>
                        <a:pt x="4087" y="7424"/>
                      </a:lnTo>
                      <a:lnTo>
                        <a:pt x="4336" y="7730"/>
                      </a:lnTo>
                      <a:lnTo>
                        <a:pt x="4634" y="8037"/>
                      </a:lnTo>
                      <a:lnTo>
                        <a:pt x="4974" y="8351"/>
                      </a:lnTo>
                      <a:lnTo>
                        <a:pt x="5264" y="8583"/>
                      </a:lnTo>
                      <a:lnTo>
                        <a:pt x="5563" y="8807"/>
                      </a:lnTo>
                      <a:lnTo>
                        <a:pt x="5878" y="9039"/>
                      </a:lnTo>
                      <a:lnTo>
                        <a:pt x="6209" y="9255"/>
                      </a:lnTo>
                      <a:lnTo>
                        <a:pt x="6557" y="9470"/>
                      </a:lnTo>
                      <a:lnTo>
                        <a:pt x="6922" y="9677"/>
                      </a:lnTo>
                      <a:lnTo>
                        <a:pt x="7312" y="9876"/>
                      </a:lnTo>
                      <a:lnTo>
                        <a:pt x="7718" y="10066"/>
                      </a:lnTo>
                      <a:lnTo>
                        <a:pt x="8157" y="10240"/>
                      </a:lnTo>
                      <a:lnTo>
                        <a:pt x="8622" y="10406"/>
                      </a:lnTo>
                      <a:lnTo>
                        <a:pt x="9111" y="10547"/>
                      </a:lnTo>
                      <a:lnTo>
                        <a:pt x="9633" y="10679"/>
                      </a:lnTo>
                      <a:lnTo>
                        <a:pt x="10180" y="10787"/>
                      </a:lnTo>
                      <a:lnTo>
                        <a:pt x="10769" y="10878"/>
                      </a:lnTo>
                      <a:lnTo>
                        <a:pt x="11390" y="10945"/>
                      </a:lnTo>
                      <a:lnTo>
                        <a:pt x="12045" y="10986"/>
                      </a:lnTo>
                      <a:lnTo>
                        <a:pt x="12593" y="11003"/>
                      </a:lnTo>
                      <a:lnTo>
                        <a:pt x="13140" y="10986"/>
                      </a:lnTo>
                      <a:lnTo>
                        <a:pt x="13695" y="10945"/>
                      </a:lnTo>
                      <a:lnTo>
                        <a:pt x="14251" y="10870"/>
                      </a:lnTo>
                      <a:lnTo>
                        <a:pt x="14798" y="10771"/>
                      </a:lnTo>
                      <a:lnTo>
                        <a:pt x="15337" y="10646"/>
                      </a:lnTo>
                      <a:lnTo>
                        <a:pt x="15875" y="10489"/>
                      </a:lnTo>
                      <a:lnTo>
                        <a:pt x="16398" y="10315"/>
                      </a:lnTo>
                      <a:lnTo>
                        <a:pt x="16903" y="10108"/>
                      </a:lnTo>
                      <a:lnTo>
                        <a:pt x="17401" y="9884"/>
                      </a:lnTo>
                      <a:lnTo>
                        <a:pt x="17873" y="9627"/>
                      </a:lnTo>
                      <a:lnTo>
                        <a:pt x="18329" y="9346"/>
                      </a:lnTo>
                      <a:lnTo>
                        <a:pt x="18760" y="9047"/>
                      </a:lnTo>
                      <a:lnTo>
                        <a:pt x="19166" y="8716"/>
                      </a:lnTo>
                      <a:lnTo>
                        <a:pt x="19548" y="8368"/>
                      </a:lnTo>
                      <a:lnTo>
                        <a:pt x="19888" y="7995"/>
                      </a:lnTo>
                      <a:lnTo>
                        <a:pt x="20203" y="7598"/>
                      </a:lnTo>
                      <a:lnTo>
                        <a:pt x="20476" y="7183"/>
                      </a:lnTo>
                      <a:lnTo>
                        <a:pt x="20708" y="6744"/>
                      </a:lnTo>
                      <a:lnTo>
                        <a:pt x="20899" y="6280"/>
                      </a:lnTo>
                      <a:lnTo>
                        <a:pt x="21081" y="5775"/>
                      </a:lnTo>
                      <a:lnTo>
                        <a:pt x="21231" y="5303"/>
                      </a:lnTo>
                      <a:lnTo>
                        <a:pt x="21363" y="4872"/>
                      </a:lnTo>
                      <a:lnTo>
                        <a:pt x="21463" y="4458"/>
                      </a:lnTo>
                      <a:lnTo>
                        <a:pt x="21554" y="4077"/>
                      </a:lnTo>
                      <a:lnTo>
                        <a:pt x="21612" y="3720"/>
                      </a:lnTo>
                      <a:lnTo>
                        <a:pt x="21662" y="3381"/>
                      </a:lnTo>
                      <a:lnTo>
                        <a:pt x="21695" y="3058"/>
                      </a:lnTo>
                      <a:lnTo>
                        <a:pt x="21712" y="2751"/>
                      </a:lnTo>
                      <a:lnTo>
                        <a:pt x="21712" y="2453"/>
                      </a:lnTo>
                      <a:lnTo>
                        <a:pt x="21695" y="2154"/>
                      </a:lnTo>
                      <a:lnTo>
                        <a:pt x="21678" y="1865"/>
                      </a:lnTo>
                      <a:lnTo>
                        <a:pt x="21645" y="1575"/>
                      </a:lnTo>
                      <a:lnTo>
                        <a:pt x="21604" y="1285"/>
                      </a:lnTo>
                      <a:lnTo>
                        <a:pt x="21562" y="978"/>
                      </a:lnTo>
                      <a:lnTo>
                        <a:pt x="21513" y="672"/>
                      </a:lnTo>
                      <a:lnTo>
                        <a:pt x="21455" y="340"/>
                      </a:lnTo>
                      <a:lnTo>
                        <a:pt x="21396"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9" name="Freeform 148"/>
                <p:cNvSpPr>
                  <a:spLocks/>
                </p:cNvSpPr>
                <p:nvPr/>
              </p:nvSpPr>
              <p:spPr bwMode="auto">
                <a:xfrm>
                  <a:off x="20743863" y="-11750675"/>
                  <a:ext cx="10106025" cy="2500313"/>
                </a:xfrm>
                <a:custGeom>
                  <a:avLst/>
                  <a:gdLst>
                    <a:gd name="T0" fmla="*/ 2056 w 6366"/>
                    <a:gd name="T1" fmla="*/ 0 h 1575"/>
                    <a:gd name="T2" fmla="*/ 2553 w 6366"/>
                    <a:gd name="T3" fmla="*/ 9 h 1575"/>
                    <a:gd name="T4" fmla="*/ 3026 w 6366"/>
                    <a:gd name="T5" fmla="*/ 42 h 1575"/>
                    <a:gd name="T6" fmla="*/ 3465 w 6366"/>
                    <a:gd name="T7" fmla="*/ 92 h 1575"/>
                    <a:gd name="T8" fmla="*/ 3879 w 6366"/>
                    <a:gd name="T9" fmla="*/ 150 h 1575"/>
                    <a:gd name="T10" fmla="*/ 4253 w 6366"/>
                    <a:gd name="T11" fmla="*/ 224 h 1575"/>
                    <a:gd name="T12" fmla="*/ 4592 w 6366"/>
                    <a:gd name="T13" fmla="*/ 307 h 1575"/>
                    <a:gd name="T14" fmla="*/ 4907 w 6366"/>
                    <a:gd name="T15" fmla="*/ 390 h 1575"/>
                    <a:gd name="T16" fmla="*/ 5189 w 6366"/>
                    <a:gd name="T17" fmla="*/ 481 h 1575"/>
                    <a:gd name="T18" fmla="*/ 5438 w 6366"/>
                    <a:gd name="T19" fmla="*/ 580 h 1575"/>
                    <a:gd name="T20" fmla="*/ 5662 w 6366"/>
                    <a:gd name="T21" fmla="*/ 671 h 1575"/>
                    <a:gd name="T22" fmla="*/ 5852 w 6366"/>
                    <a:gd name="T23" fmla="*/ 754 h 1575"/>
                    <a:gd name="T24" fmla="*/ 6010 w 6366"/>
                    <a:gd name="T25" fmla="*/ 837 h 1575"/>
                    <a:gd name="T26" fmla="*/ 6143 w 6366"/>
                    <a:gd name="T27" fmla="*/ 903 h 1575"/>
                    <a:gd name="T28" fmla="*/ 6242 w 6366"/>
                    <a:gd name="T29" fmla="*/ 970 h 1575"/>
                    <a:gd name="T30" fmla="*/ 6308 w 6366"/>
                    <a:gd name="T31" fmla="*/ 1011 h 1575"/>
                    <a:gd name="T32" fmla="*/ 6350 w 6366"/>
                    <a:gd name="T33" fmla="*/ 1044 h 1575"/>
                    <a:gd name="T34" fmla="*/ 6366 w 6366"/>
                    <a:gd name="T35" fmla="*/ 1053 h 1575"/>
                    <a:gd name="T36" fmla="*/ 6259 w 6366"/>
                    <a:gd name="T37" fmla="*/ 1575 h 1575"/>
                    <a:gd name="T38" fmla="*/ 5828 w 6366"/>
                    <a:gd name="T39" fmla="*/ 1343 h 1575"/>
                    <a:gd name="T40" fmla="*/ 5397 w 6366"/>
                    <a:gd name="T41" fmla="*/ 1144 h 1575"/>
                    <a:gd name="T42" fmla="*/ 4957 w 6366"/>
                    <a:gd name="T43" fmla="*/ 986 h 1575"/>
                    <a:gd name="T44" fmla="*/ 4526 w 6366"/>
                    <a:gd name="T45" fmla="*/ 845 h 1575"/>
                    <a:gd name="T46" fmla="*/ 4087 w 6366"/>
                    <a:gd name="T47" fmla="*/ 738 h 1575"/>
                    <a:gd name="T48" fmla="*/ 3664 w 6366"/>
                    <a:gd name="T49" fmla="*/ 655 h 1575"/>
                    <a:gd name="T50" fmla="*/ 3241 w 6366"/>
                    <a:gd name="T51" fmla="*/ 597 h 1575"/>
                    <a:gd name="T52" fmla="*/ 2835 w 6366"/>
                    <a:gd name="T53" fmla="*/ 556 h 1575"/>
                    <a:gd name="T54" fmla="*/ 2445 w 6366"/>
                    <a:gd name="T55" fmla="*/ 539 h 1575"/>
                    <a:gd name="T56" fmla="*/ 2072 w 6366"/>
                    <a:gd name="T57" fmla="*/ 531 h 1575"/>
                    <a:gd name="T58" fmla="*/ 1724 w 6366"/>
                    <a:gd name="T59" fmla="*/ 531 h 1575"/>
                    <a:gd name="T60" fmla="*/ 1392 w 6366"/>
                    <a:gd name="T61" fmla="*/ 547 h 1575"/>
                    <a:gd name="T62" fmla="*/ 1094 w 6366"/>
                    <a:gd name="T63" fmla="*/ 572 h 1575"/>
                    <a:gd name="T64" fmla="*/ 820 w 6366"/>
                    <a:gd name="T65" fmla="*/ 597 h 1575"/>
                    <a:gd name="T66" fmla="*/ 580 w 6366"/>
                    <a:gd name="T67" fmla="*/ 630 h 1575"/>
                    <a:gd name="T68" fmla="*/ 381 w 6366"/>
                    <a:gd name="T69" fmla="*/ 663 h 1575"/>
                    <a:gd name="T70" fmla="*/ 224 w 6366"/>
                    <a:gd name="T71" fmla="*/ 688 h 1575"/>
                    <a:gd name="T72" fmla="*/ 99 w 6366"/>
                    <a:gd name="T73" fmla="*/ 713 h 1575"/>
                    <a:gd name="T74" fmla="*/ 25 w 6366"/>
                    <a:gd name="T75" fmla="*/ 729 h 1575"/>
                    <a:gd name="T76" fmla="*/ 0 w 6366"/>
                    <a:gd name="T77" fmla="*/ 738 h 1575"/>
                    <a:gd name="T78" fmla="*/ 340 w 6366"/>
                    <a:gd name="T79" fmla="*/ 100 h 1575"/>
                    <a:gd name="T80" fmla="*/ 945 w 6366"/>
                    <a:gd name="T81" fmla="*/ 42 h 1575"/>
                    <a:gd name="T82" fmla="*/ 1517 w 6366"/>
                    <a:gd name="T83" fmla="*/ 9 h 1575"/>
                    <a:gd name="T84" fmla="*/ 2056 w 6366"/>
                    <a:gd name="T85"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6" h="1575">
                      <a:moveTo>
                        <a:pt x="2056" y="0"/>
                      </a:moveTo>
                      <a:lnTo>
                        <a:pt x="2553" y="9"/>
                      </a:lnTo>
                      <a:lnTo>
                        <a:pt x="3026" y="42"/>
                      </a:lnTo>
                      <a:lnTo>
                        <a:pt x="3465" y="92"/>
                      </a:lnTo>
                      <a:lnTo>
                        <a:pt x="3879" y="150"/>
                      </a:lnTo>
                      <a:lnTo>
                        <a:pt x="4253" y="224"/>
                      </a:lnTo>
                      <a:lnTo>
                        <a:pt x="4592" y="307"/>
                      </a:lnTo>
                      <a:lnTo>
                        <a:pt x="4907" y="390"/>
                      </a:lnTo>
                      <a:lnTo>
                        <a:pt x="5189" y="481"/>
                      </a:lnTo>
                      <a:lnTo>
                        <a:pt x="5438" y="580"/>
                      </a:lnTo>
                      <a:lnTo>
                        <a:pt x="5662" y="671"/>
                      </a:lnTo>
                      <a:lnTo>
                        <a:pt x="5852" y="754"/>
                      </a:lnTo>
                      <a:lnTo>
                        <a:pt x="6010" y="837"/>
                      </a:lnTo>
                      <a:lnTo>
                        <a:pt x="6143" y="903"/>
                      </a:lnTo>
                      <a:lnTo>
                        <a:pt x="6242" y="970"/>
                      </a:lnTo>
                      <a:lnTo>
                        <a:pt x="6308" y="1011"/>
                      </a:lnTo>
                      <a:lnTo>
                        <a:pt x="6350" y="1044"/>
                      </a:lnTo>
                      <a:lnTo>
                        <a:pt x="6366" y="1053"/>
                      </a:lnTo>
                      <a:lnTo>
                        <a:pt x="6259" y="1575"/>
                      </a:lnTo>
                      <a:lnTo>
                        <a:pt x="5828" y="1343"/>
                      </a:lnTo>
                      <a:lnTo>
                        <a:pt x="5397" y="1144"/>
                      </a:lnTo>
                      <a:lnTo>
                        <a:pt x="4957" y="986"/>
                      </a:lnTo>
                      <a:lnTo>
                        <a:pt x="4526" y="845"/>
                      </a:lnTo>
                      <a:lnTo>
                        <a:pt x="4087" y="738"/>
                      </a:lnTo>
                      <a:lnTo>
                        <a:pt x="3664" y="655"/>
                      </a:lnTo>
                      <a:lnTo>
                        <a:pt x="3241" y="597"/>
                      </a:lnTo>
                      <a:lnTo>
                        <a:pt x="2835" y="556"/>
                      </a:lnTo>
                      <a:lnTo>
                        <a:pt x="2445" y="539"/>
                      </a:lnTo>
                      <a:lnTo>
                        <a:pt x="2072" y="531"/>
                      </a:lnTo>
                      <a:lnTo>
                        <a:pt x="1724" y="531"/>
                      </a:lnTo>
                      <a:lnTo>
                        <a:pt x="1392" y="547"/>
                      </a:lnTo>
                      <a:lnTo>
                        <a:pt x="1094" y="572"/>
                      </a:lnTo>
                      <a:lnTo>
                        <a:pt x="820" y="597"/>
                      </a:lnTo>
                      <a:lnTo>
                        <a:pt x="580" y="630"/>
                      </a:lnTo>
                      <a:lnTo>
                        <a:pt x="381" y="663"/>
                      </a:lnTo>
                      <a:lnTo>
                        <a:pt x="224" y="688"/>
                      </a:lnTo>
                      <a:lnTo>
                        <a:pt x="99" y="713"/>
                      </a:lnTo>
                      <a:lnTo>
                        <a:pt x="25" y="729"/>
                      </a:lnTo>
                      <a:lnTo>
                        <a:pt x="0" y="738"/>
                      </a:lnTo>
                      <a:lnTo>
                        <a:pt x="340" y="100"/>
                      </a:lnTo>
                      <a:lnTo>
                        <a:pt x="945" y="42"/>
                      </a:lnTo>
                      <a:lnTo>
                        <a:pt x="1517" y="9"/>
                      </a:lnTo>
                      <a:lnTo>
                        <a:pt x="205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50" name="Freeform 149"/>
                <p:cNvSpPr>
                  <a:spLocks/>
                </p:cNvSpPr>
                <p:nvPr/>
              </p:nvSpPr>
              <p:spPr bwMode="auto">
                <a:xfrm>
                  <a:off x="15189200" y="-15511463"/>
                  <a:ext cx="6659562" cy="8745538"/>
                </a:xfrm>
                <a:custGeom>
                  <a:avLst/>
                  <a:gdLst>
                    <a:gd name="T0" fmla="*/ 730 w 4195"/>
                    <a:gd name="T1" fmla="*/ 0 h 5509"/>
                    <a:gd name="T2" fmla="*/ 854 w 4195"/>
                    <a:gd name="T3" fmla="*/ 8 h 5509"/>
                    <a:gd name="T4" fmla="*/ 962 w 4195"/>
                    <a:gd name="T5" fmla="*/ 33 h 5509"/>
                    <a:gd name="T6" fmla="*/ 1103 w 4195"/>
                    <a:gd name="T7" fmla="*/ 91 h 5509"/>
                    <a:gd name="T8" fmla="*/ 1277 w 4195"/>
                    <a:gd name="T9" fmla="*/ 182 h 5509"/>
                    <a:gd name="T10" fmla="*/ 1476 w 4195"/>
                    <a:gd name="T11" fmla="*/ 298 h 5509"/>
                    <a:gd name="T12" fmla="*/ 1692 w 4195"/>
                    <a:gd name="T13" fmla="*/ 439 h 5509"/>
                    <a:gd name="T14" fmla="*/ 1932 w 4195"/>
                    <a:gd name="T15" fmla="*/ 613 h 5509"/>
                    <a:gd name="T16" fmla="*/ 2189 w 4195"/>
                    <a:gd name="T17" fmla="*/ 820 h 5509"/>
                    <a:gd name="T18" fmla="*/ 2462 w 4195"/>
                    <a:gd name="T19" fmla="*/ 1052 h 5509"/>
                    <a:gd name="T20" fmla="*/ 2744 w 4195"/>
                    <a:gd name="T21" fmla="*/ 1317 h 5509"/>
                    <a:gd name="T22" fmla="*/ 3035 w 4195"/>
                    <a:gd name="T23" fmla="*/ 1607 h 5509"/>
                    <a:gd name="T24" fmla="*/ 3325 w 4195"/>
                    <a:gd name="T25" fmla="*/ 1930 h 5509"/>
                    <a:gd name="T26" fmla="*/ 3615 w 4195"/>
                    <a:gd name="T27" fmla="*/ 2278 h 5509"/>
                    <a:gd name="T28" fmla="*/ 3905 w 4195"/>
                    <a:gd name="T29" fmla="*/ 2659 h 5509"/>
                    <a:gd name="T30" fmla="*/ 4195 w 4195"/>
                    <a:gd name="T31" fmla="*/ 3065 h 5509"/>
                    <a:gd name="T32" fmla="*/ 4187 w 4195"/>
                    <a:gd name="T33" fmla="*/ 3082 h 5509"/>
                    <a:gd name="T34" fmla="*/ 4162 w 4195"/>
                    <a:gd name="T35" fmla="*/ 3140 h 5509"/>
                    <a:gd name="T36" fmla="*/ 4120 w 4195"/>
                    <a:gd name="T37" fmla="*/ 3214 h 5509"/>
                    <a:gd name="T38" fmla="*/ 4062 w 4195"/>
                    <a:gd name="T39" fmla="*/ 3322 h 5509"/>
                    <a:gd name="T40" fmla="*/ 3988 w 4195"/>
                    <a:gd name="T41" fmla="*/ 3455 h 5509"/>
                    <a:gd name="T42" fmla="*/ 3888 w 4195"/>
                    <a:gd name="T43" fmla="*/ 3596 h 5509"/>
                    <a:gd name="T44" fmla="*/ 3781 w 4195"/>
                    <a:gd name="T45" fmla="*/ 3761 h 5509"/>
                    <a:gd name="T46" fmla="*/ 3648 w 4195"/>
                    <a:gd name="T47" fmla="*/ 3935 h 5509"/>
                    <a:gd name="T48" fmla="*/ 3499 w 4195"/>
                    <a:gd name="T49" fmla="*/ 4109 h 5509"/>
                    <a:gd name="T50" fmla="*/ 3333 w 4195"/>
                    <a:gd name="T51" fmla="*/ 4291 h 5509"/>
                    <a:gd name="T52" fmla="*/ 3142 w 4195"/>
                    <a:gd name="T53" fmla="*/ 4474 h 5509"/>
                    <a:gd name="T54" fmla="*/ 2935 w 4195"/>
                    <a:gd name="T55" fmla="*/ 4656 h 5509"/>
                    <a:gd name="T56" fmla="*/ 2703 w 4195"/>
                    <a:gd name="T57" fmla="*/ 4830 h 5509"/>
                    <a:gd name="T58" fmla="*/ 2454 w 4195"/>
                    <a:gd name="T59" fmla="*/ 4987 h 5509"/>
                    <a:gd name="T60" fmla="*/ 2181 w 4195"/>
                    <a:gd name="T61" fmla="*/ 5137 h 5509"/>
                    <a:gd name="T62" fmla="*/ 1890 w 4195"/>
                    <a:gd name="T63" fmla="*/ 5261 h 5509"/>
                    <a:gd name="T64" fmla="*/ 1575 w 4195"/>
                    <a:gd name="T65" fmla="*/ 5369 h 5509"/>
                    <a:gd name="T66" fmla="*/ 1236 w 4195"/>
                    <a:gd name="T67" fmla="*/ 5443 h 5509"/>
                    <a:gd name="T68" fmla="*/ 879 w 4195"/>
                    <a:gd name="T69" fmla="*/ 5493 h 5509"/>
                    <a:gd name="T70" fmla="*/ 489 w 4195"/>
                    <a:gd name="T71" fmla="*/ 5509 h 5509"/>
                    <a:gd name="T72" fmla="*/ 83 w 4195"/>
                    <a:gd name="T73" fmla="*/ 5493 h 5509"/>
                    <a:gd name="T74" fmla="*/ 83 w 4195"/>
                    <a:gd name="T75" fmla="*/ 5460 h 5509"/>
                    <a:gd name="T76" fmla="*/ 75 w 4195"/>
                    <a:gd name="T77" fmla="*/ 5377 h 5509"/>
                    <a:gd name="T78" fmla="*/ 67 w 4195"/>
                    <a:gd name="T79" fmla="*/ 5253 h 5509"/>
                    <a:gd name="T80" fmla="*/ 58 w 4195"/>
                    <a:gd name="T81" fmla="*/ 5079 h 5509"/>
                    <a:gd name="T82" fmla="*/ 50 w 4195"/>
                    <a:gd name="T83" fmla="*/ 4871 h 5509"/>
                    <a:gd name="T84" fmla="*/ 42 w 4195"/>
                    <a:gd name="T85" fmla="*/ 4631 h 5509"/>
                    <a:gd name="T86" fmla="*/ 25 w 4195"/>
                    <a:gd name="T87" fmla="*/ 4366 h 5509"/>
                    <a:gd name="T88" fmla="*/ 17 w 4195"/>
                    <a:gd name="T89" fmla="*/ 4084 h 5509"/>
                    <a:gd name="T90" fmla="*/ 9 w 4195"/>
                    <a:gd name="T91" fmla="*/ 3786 h 5509"/>
                    <a:gd name="T92" fmla="*/ 0 w 4195"/>
                    <a:gd name="T93" fmla="*/ 3471 h 5509"/>
                    <a:gd name="T94" fmla="*/ 0 w 4195"/>
                    <a:gd name="T95" fmla="*/ 3165 h 5509"/>
                    <a:gd name="T96" fmla="*/ 0 w 4195"/>
                    <a:gd name="T97" fmla="*/ 2850 h 5509"/>
                    <a:gd name="T98" fmla="*/ 0 w 4195"/>
                    <a:gd name="T99" fmla="*/ 2552 h 5509"/>
                    <a:gd name="T100" fmla="*/ 17 w 4195"/>
                    <a:gd name="T101" fmla="*/ 2262 h 5509"/>
                    <a:gd name="T102" fmla="*/ 34 w 4195"/>
                    <a:gd name="T103" fmla="*/ 1988 h 5509"/>
                    <a:gd name="T104" fmla="*/ 58 w 4195"/>
                    <a:gd name="T105" fmla="*/ 1740 h 5509"/>
                    <a:gd name="T106" fmla="*/ 83 w 4195"/>
                    <a:gd name="T107" fmla="*/ 1524 h 5509"/>
                    <a:gd name="T108" fmla="*/ 150 w 4195"/>
                    <a:gd name="T109" fmla="*/ 1168 h 5509"/>
                    <a:gd name="T110" fmla="*/ 216 w 4195"/>
                    <a:gd name="T111" fmla="*/ 862 h 5509"/>
                    <a:gd name="T112" fmla="*/ 282 w 4195"/>
                    <a:gd name="T113" fmla="*/ 605 h 5509"/>
                    <a:gd name="T114" fmla="*/ 349 w 4195"/>
                    <a:gd name="T115" fmla="*/ 398 h 5509"/>
                    <a:gd name="T116" fmla="*/ 431 w 4195"/>
                    <a:gd name="T117" fmla="*/ 232 h 5509"/>
                    <a:gd name="T118" fmla="*/ 514 w 4195"/>
                    <a:gd name="T119" fmla="*/ 116 h 5509"/>
                    <a:gd name="T120" fmla="*/ 614 w 4195"/>
                    <a:gd name="T121" fmla="*/ 41 h 5509"/>
                    <a:gd name="T122" fmla="*/ 730 w 4195"/>
                    <a:gd name="T123" fmla="*/ 0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95" h="5509">
                      <a:moveTo>
                        <a:pt x="730" y="0"/>
                      </a:moveTo>
                      <a:lnTo>
                        <a:pt x="854" y="8"/>
                      </a:lnTo>
                      <a:lnTo>
                        <a:pt x="962" y="33"/>
                      </a:lnTo>
                      <a:lnTo>
                        <a:pt x="1103" y="91"/>
                      </a:lnTo>
                      <a:lnTo>
                        <a:pt x="1277" y="182"/>
                      </a:lnTo>
                      <a:lnTo>
                        <a:pt x="1476" y="298"/>
                      </a:lnTo>
                      <a:lnTo>
                        <a:pt x="1692" y="439"/>
                      </a:lnTo>
                      <a:lnTo>
                        <a:pt x="1932" y="613"/>
                      </a:lnTo>
                      <a:lnTo>
                        <a:pt x="2189" y="820"/>
                      </a:lnTo>
                      <a:lnTo>
                        <a:pt x="2462" y="1052"/>
                      </a:lnTo>
                      <a:lnTo>
                        <a:pt x="2744" y="1317"/>
                      </a:lnTo>
                      <a:lnTo>
                        <a:pt x="3035" y="1607"/>
                      </a:lnTo>
                      <a:lnTo>
                        <a:pt x="3325" y="1930"/>
                      </a:lnTo>
                      <a:lnTo>
                        <a:pt x="3615" y="2278"/>
                      </a:lnTo>
                      <a:lnTo>
                        <a:pt x="3905" y="2659"/>
                      </a:lnTo>
                      <a:lnTo>
                        <a:pt x="4195" y="3065"/>
                      </a:lnTo>
                      <a:lnTo>
                        <a:pt x="4187" y="3082"/>
                      </a:lnTo>
                      <a:lnTo>
                        <a:pt x="4162" y="3140"/>
                      </a:lnTo>
                      <a:lnTo>
                        <a:pt x="4120" y="3214"/>
                      </a:lnTo>
                      <a:lnTo>
                        <a:pt x="4062" y="3322"/>
                      </a:lnTo>
                      <a:lnTo>
                        <a:pt x="3988" y="3455"/>
                      </a:lnTo>
                      <a:lnTo>
                        <a:pt x="3888" y="3596"/>
                      </a:lnTo>
                      <a:lnTo>
                        <a:pt x="3781" y="3761"/>
                      </a:lnTo>
                      <a:lnTo>
                        <a:pt x="3648" y="3935"/>
                      </a:lnTo>
                      <a:lnTo>
                        <a:pt x="3499" y="4109"/>
                      </a:lnTo>
                      <a:lnTo>
                        <a:pt x="3333" y="4291"/>
                      </a:lnTo>
                      <a:lnTo>
                        <a:pt x="3142" y="4474"/>
                      </a:lnTo>
                      <a:lnTo>
                        <a:pt x="2935" y="4656"/>
                      </a:lnTo>
                      <a:lnTo>
                        <a:pt x="2703" y="4830"/>
                      </a:lnTo>
                      <a:lnTo>
                        <a:pt x="2454" y="4987"/>
                      </a:lnTo>
                      <a:lnTo>
                        <a:pt x="2181" y="5137"/>
                      </a:lnTo>
                      <a:lnTo>
                        <a:pt x="1890" y="5261"/>
                      </a:lnTo>
                      <a:lnTo>
                        <a:pt x="1575" y="5369"/>
                      </a:lnTo>
                      <a:lnTo>
                        <a:pt x="1236" y="5443"/>
                      </a:lnTo>
                      <a:lnTo>
                        <a:pt x="879" y="5493"/>
                      </a:lnTo>
                      <a:lnTo>
                        <a:pt x="489" y="5509"/>
                      </a:lnTo>
                      <a:lnTo>
                        <a:pt x="83" y="5493"/>
                      </a:lnTo>
                      <a:lnTo>
                        <a:pt x="83" y="5460"/>
                      </a:lnTo>
                      <a:lnTo>
                        <a:pt x="75" y="5377"/>
                      </a:lnTo>
                      <a:lnTo>
                        <a:pt x="67" y="5253"/>
                      </a:lnTo>
                      <a:lnTo>
                        <a:pt x="58" y="5079"/>
                      </a:lnTo>
                      <a:lnTo>
                        <a:pt x="50" y="4871"/>
                      </a:lnTo>
                      <a:lnTo>
                        <a:pt x="42" y="4631"/>
                      </a:lnTo>
                      <a:lnTo>
                        <a:pt x="25" y="4366"/>
                      </a:lnTo>
                      <a:lnTo>
                        <a:pt x="17" y="4084"/>
                      </a:lnTo>
                      <a:lnTo>
                        <a:pt x="9" y="3786"/>
                      </a:lnTo>
                      <a:lnTo>
                        <a:pt x="0" y="3471"/>
                      </a:lnTo>
                      <a:lnTo>
                        <a:pt x="0" y="3165"/>
                      </a:lnTo>
                      <a:lnTo>
                        <a:pt x="0" y="2850"/>
                      </a:lnTo>
                      <a:lnTo>
                        <a:pt x="0" y="2552"/>
                      </a:lnTo>
                      <a:lnTo>
                        <a:pt x="17" y="2262"/>
                      </a:lnTo>
                      <a:lnTo>
                        <a:pt x="34" y="1988"/>
                      </a:lnTo>
                      <a:lnTo>
                        <a:pt x="58" y="1740"/>
                      </a:lnTo>
                      <a:lnTo>
                        <a:pt x="83" y="1524"/>
                      </a:lnTo>
                      <a:lnTo>
                        <a:pt x="150" y="1168"/>
                      </a:lnTo>
                      <a:lnTo>
                        <a:pt x="216" y="862"/>
                      </a:lnTo>
                      <a:lnTo>
                        <a:pt x="282" y="605"/>
                      </a:lnTo>
                      <a:lnTo>
                        <a:pt x="349" y="398"/>
                      </a:lnTo>
                      <a:lnTo>
                        <a:pt x="431" y="232"/>
                      </a:lnTo>
                      <a:lnTo>
                        <a:pt x="514" y="116"/>
                      </a:lnTo>
                      <a:lnTo>
                        <a:pt x="614" y="41"/>
                      </a:lnTo>
                      <a:lnTo>
                        <a:pt x="7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51" name="Freeform 150"/>
                <p:cNvSpPr>
                  <a:spLocks/>
                </p:cNvSpPr>
                <p:nvPr/>
              </p:nvSpPr>
              <p:spPr bwMode="auto">
                <a:xfrm>
                  <a:off x="14492288" y="-4359275"/>
                  <a:ext cx="1671637" cy="3775075"/>
                </a:xfrm>
                <a:custGeom>
                  <a:avLst/>
                  <a:gdLst>
                    <a:gd name="T0" fmla="*/ 522 w 1053"/>
                    <a:gd name="T1" fmla="*/ 0 h 2378"/>
                    <a:gd name="T2" fmla="*/ 663 w 1053"/>
                    <a:gd name="T3" fmla="*/ 25 h 2378"/>
                    <a:gd name="T4" fmla="*/ 796 w 1053"/>
                    <a:gd name="T5" fmla="*/ 75 h 2378"/>
                    <a:gd name="T6" fmla="*/ 895 w 1053"/>
                    <a:gd name="T7" fmla="*/ 158 h 2378"/>
                    <a:gd name="T8" fmla="*/ 978 w 1053"/>
                    <a:gd name="T9" fmla="*/ 266 h 2378"/>
                    <a:gd name="T10" fmla="*/ 1036 w 1053"/>
                    <a:gd name="T11" fmla="*/ 390 h 2378"/>
                    <a:gd name="T12" fmla="*/ 1053 w 1053"/>
                    <a:gd name="T13" fmla="*/ 531 h 2378"/>
                    <a:gd name="T14" fmla="*/ 1053 w 1053"/>
                    <a:gd name="T15" fmla="*/ 1856 h 2378"/>
                    <a:gd name="T16" fmla="*/ 1036 w 1053"/>
                    <a:gd name="T17" fmla="*/ 1989 h 2378"/>
                    <a:gd name="T18" fmla="*/ 978 w 1053"/>
                    <a:gd name="T19" fmla="*/ 2121 h 2378"/>
                    <a:gd name="T20" fmla="*/ 895 w 1053"/>
                    <a:gd name="T21" fmla="*/ 2229 h 2378"/>
                    <a:gd name="T22" fmla="*/ 796 w 1053"/>
                    <a:gd name="T23" fmla="*/ 2312 h 2378"/>
                    <a:gd name="T24" fmla="*/ 663 w 1053"/>
                    <a:gd name="T25" fmla="*/ 2362 h 2378"/>
                    <a:gd name="T26" fmla="*/ 522 w 1053"/>
                    <a:gd name="T27" fmla="*/ 2378 h 2378"/>
                    <a:gd name="T28" fmla="*/ 390 w 1053"/>
                    <a:gd name="T29" fmla="*/ 2362 h 2378"/>
                    <a:gd name="T30" fmla="*/ 257 w 1053"/>
                    <a:gd name="T31" fmla="*/ 2312 h 2378"/>
                    <a:gd name="T32" fmla="*/ 149 w 1053"/>
                    <a:gd name="T33" fmla="*/ 2229 h 2378"/>
                    <a:gd name="T34" fmla="*/ 66 w 1053"/>
                    <a:gd name="T35" fmla="*/ 2121 h 2378"/>
                    <a:gd name="T36" fmla="*/ 17 w 1053"/>
                    <a:gd name="T37" fmla="*/ 1989 h 2378"/>
                    <a:gd name="T38" fmla="*/ 0 w 1053"/>
                    <a:gd name="T39" fmla="*/ 1856 h 2378"/>
                    <a:gd name="T40" fmla="*/ 0 w 1053"/>
                    <a:gd name="T41" fmla="*/ 531 h 2378"/>
                    <a:gd name="T42" fmla="*/ 17 w 1053"/>
                    <a:gd name="T43" fmla="*/ 390 h 2378"/>
                    <a:gd name="T44" fmla="*/ 66 w 1053"/>
                    <a:gd name="T45" fmla="*/ 266 h 2378"/>
                    <a:gd name="T46" fmla="*/ 149 w 1053"/>
                    <a:gd name="T47" fmla="*/ 158 h 2378"/>
                    <a:gd name="T48" fmla="*/ 257 w 1053"/>
                    <a:gd name="T49" fmla="*/ 75 h 2378"/>
                    <a:gd name="T50" fmla="*/ 390 w 1053"/>
                    <a:gd name="T51" fmla="*/ 25 h 2378"/>
                    <a:gd name="T52" fmla="*/ 522 w 1053"/>
                    <a:gd name="T53" fmla="*/ 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3" h="2378">
                      <a:moveTo>
                        <a:pt x="522" y="0"/>
                      </a:moveTo>
                      <a:lnTo>
                        <a:pt x="663" y="25"/>
                      </a:lnTo>
                      <a:lnTo>
                        <a:pt x="796" y="75"/>
                      </a:lnTo>
                      <a:lnTo>
                        <a:pt x="895" y="158"/>
                      </a:lnTo>
                      <a:lnTo>
                        <a:pt x="978" y="266"/>
                      </a:lnTo>
                      <a:lnTo>
                        <a:pt x="1036" y="390"/>
                      </a:lnTo>
                      <a:lnTo>
                        <a:pt x="1053" y="531"/>
                      </a:lnTo>
                      <a:lnTo>
                        <a:pt x="1053" y="1856"/>
                      </a:lnTo>
                      <a:lnTo>
                        <a:pt x="1036" y="1989"/>
                      </a:lnTo>
                      <a:lnTo>
                        <a:pt x="978" y="2121"/>
                      </a:lnTo>
                      <a:lnTo>
                        <a:pt x="895" y="2229"/>
                      </a:lnTo>
                      <a:lnTo>
                        <a:pt x="796" y="2312"/>
                      </a:lnTo>
                      <a:lnTo>
                        <a:pt x="663" y="2362"/>
                      </a:lnTo>
                      <a:lnTo>
                        <a:pt x="522" y="2378"/>
                      </a:lnTo>
                      <a:lnTo>
                        <a:pt x="390" y="2362"/>
                      </a:lnTo>
                      <a:lnTo>
                        <a:pt x="257" y="2312"/>
                      </a:lnTo>
                      <a:lnTo>
                        <a:pt x="149" y="2229"/>
                      </a:lnTo>
                      <a:lnTo>
                        <a:pt x="66" y="2121"/>
                      </a:lnTo>
                      <a:lnTo>
                        <a:pt x="17" y="1989"/>
                      </a:lnTo>
                      <a:lnTo>
                        <a:pt x="0" y="1856"/>
                      </a:lnTo>
                      <a:lnTo>
                        <a:pt x="0" y="531"/>
                      </a:lnTo>
                      <a:lnTo>
                        <a:pt x="17" y="390"/>
                      </a:lnTo>
                      <a:lnTo>
                        <a:pt x="66" y="266"/>
                      </a:lnTo>
                      <a:lnTo>
                        <a:pt x="149" y="158"/>
                      </a:lnTo>
                      <a:lnTo>
                        <a:pt x="257" y="75"/>
                      </a:lnTo>
                      <a:lnTo>
                        <a:pt x="390" y="25"/>
                      </a:lnTo>
                      <a:lnTo>
                        <a:pt x="522"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52" name="Freeform 151"/>
                <p:cNvSpPr>
                  <a:spLocks/>
                </p:cNvSpPr>
                <p:nvPr/>
              </p:nvSpPr>
              <p:spPr bwMode="auto">
                <a:xfrm>
                  <a:off x="5543550" y="968375"/>
                  <a:ext cx="696912" cy="2603500"/>
                </a:xfrm>
                <a:custGeom>
                  <a:avLst/>
                  <a:gdLst>
                    <a:gd name="T0" fmla="*/ 315 w 439"/>
                    <a:gd name="T1" fmla="*/ 0 h 1640"/>
                    <a:gd name="T2" fmla="*/ 356 w 439"/>
                    <a:gd name="T3" fmla="*/ 25 h 1640"/>
                    <a:gd name="T4" fmla="*/ 389 w 439"/>
                    <a:gd name="T5" fmla="*/ 91 h 1640"/>
                    <a:gd name="T6" fmla="*/ 414 w 439"/>
                    <a:gd name="T7" fmla="*/ 190 h 1640"/>
                    <a:gd name="T8" fmla="*/ 431 w 439"/>
                    <a:gd name="T9" fmla="*/ 323 h 1640"/>
                    <a:gd name="T10" fmla="*/ 439 w 439"/>
                    <a:gd name="T11" fmla="*/ 480 h 1640"/>
                    <a:gd name="T12" fmla="*/ 431 w 439"/>
                    <a:gd name="T13" fmla="*/ 654 h 1640"/>
                    <a:gd name="T14" fmla="*/ 414 w 439"/>
                    <a:gd name="T15" fmla="*/ 845 h 1640"/>
                    <a:gd name="T16" fmla="*/ 381 w 439"/>
                    <a:gd name="T17" fmla="*/ 1060 h 1640"/>
                    <a:gd name="T18" fmla="*/ 340 w 439"/>
                    <a:gd name="T19" fmla="*/ 1251 h 1640"/>
                    <a:gd name="T20" fmla="*/ 290 w 439"/>
                    <a:gd name="T21" fmla="*/ 1416 h 1640"/>
                    <a:gd name="T22" fmla="*/ 232 w 439"/>
                    <a:gd name="T23" fmla="*/ 1541 h 1640"/>
                    <a:gd name="T24" fmla="*/ 174 w 439"/>
                    <a:gd name="T25" fmla="*/ 1615 h 1640"/>
                    <a:gd name="T26" fmla="*/ 116 w 439"/>
                    <a:gd name="T27" fmla="*/ 1640 h 1640"/>
                    <a:gd name="T28" fmla="*/ 74 w 439"/>
                    <a:gd name="T29" fmla="*/ 1607 h 1640"/>
                    <a:gd name="T30" fmla="*/ 41 w 439"/>
                    <a:gd name="T31" fmla="*/ 1541 h 1640"/>
                    <a:gd name="T32" fmla="*/ 16 w 439"/>
                    <a:gd name="T33" fmla="*/ 1441 h 1640"/>
                    <a:gd name="T34" fmla="*/ 0 w 439"/>
                    <a:gd name="T35" fmla="*/ 1309 h 1640"/>
                    <a:gd name="T36" fmla="*/ 0 w 439"/>
                    <a:gd name="T37" fmla="*/ 1160 h 1640"/>
                    <a:gd name="T38" fmla="*/ 0 w 439"/>
                    <a:gd name="T39" fmla="*/ 986 h 1640"/>
                    <a:gd name="T40" fmla="*/ 16 w 439"/>
                    <a:gd name="T41" fmla="*/ 795 h 1640"/>
                    <a:gd name="T42" fmla="*/ 50 w 439"/>
                    <a:gd name="T43" fmla="*/ 580 h 1640"/>
                    <a:gd name="T44" fmla="*/ 99 w 439"/>
                    <a:gd name="T45" fmla="*/ 381 h 1640"/>
                    <a:gd name="T46" fmla="*/ 149 w 439"/>
                    <a:gd name="T47" fmla="*/ 223 h 1640"/>
                    <a:gd name="T48" fmla="*/ 199 w 439"/>
                    <a:gd name="T49" fmla="*/ 99 h 1640"/>
                    <a:gd name="T50" fmla="*/ 257 w 439"/>
                    <a:gd name="T51" fmla="*/ 25 h 1640"/>
                    <a:gd name="T52" fmla="*/ 315 w 439"/>
                    <a:gd name="T53"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640">
                      <a:moveTo>
                        <a:pt x="315" y="0"/>
                      </a:moveTo>
                      <a:lnTo>
                        <a:pt x="356" y="25"/>
                      </a:lnTo>
                      <a:lnTo>
                        <a:pt x="389" y="91"/>
                      </a:lnTo>
                      <a:lnTo>
                        <a:pt x="414" y="190"/>
                      </a:lnTo>
                      <a:lnTo>
                        <a:pt x="431" y="323"/>
                      </a:lnTo>
                      <a:lnTo>
                        <a:pt x="439" y="480"/>
                      </a:lnTo>
                      <a:lnTo>
                        <a:pt x="431" y="654"/>
                      </a:lnTo>
                      <a:lnTo>
                        <a:pt x="414" y="845"/>
                      </a:lnTo>
                      <a:lnTo>
                        <a:pt x="381" y="1060"/>
                      </a:lnTo>
                      <a:lnTo>
                        <a:pt x="340" y="1251"/>
                      </a:lnTo>
                      <a:lnTo>
                        <a:pt x="290" y="1416"/>
                      </a:lnTo>
                      <a:lnTo>
                        <a:pt x="232" y="1541"/>
                      </a:lnTo>
                      <a:lnTo>
                        <a:pt x="174" y="1615"/>
                      </a:lnTo>
                      <a:lnTo>
                        <a:pt x="116" y="1640"/>
                      </a:lnTo>
                      <a:lnTo>
                        <a:pt x="74" y="1607"/>
                      </a:lnTo>
                      <a:lnTo>
                        <a:pt x="41" y="1541"/>
                      </a:lnTo>
                      <a:lnTo>
                        <a:pt x="16" y="1441"/>
                      </a:lnTo>
                      <a:lnTo>
                        <a:pt x="0" y="1309"/>
                      </a:lnTo>
                      <a:lnTo>
                        <a:pt x="0" y="1160"/>
                      </a:lnTo>
                      <a:lnTo>
                        <a:pt x="0" y="986"/>
                      </a:lnTo>
                      <a:lnTo>
                        <a:pt x="16" y="795"/>
                      </a:lnTo>
                      <a:lnTo>
                        <a:pt x="50" y="580"/>
                      </a:lnTo>
                      <a:lnTo>
                        <a:pt x="99" y="381"/>
                      </a:lnTo>
                      <a:lnTo>
                        <a:pt x="149" y="223"/>
                      </a:lnTo>
                      <a:lnTo>
                        <a:pt x="199" y="99"/>
                      </a:lnTo>
                      <a:lnTo>
                        <a:pt x="257" y="25"/>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82" name="Group 81"/>
            <p:cNvGrpSpPr/>
            <p:nvPr/>
          </p:nvGrpSpPr>
          <p:grpSpPr>
            <a:xfrm>
              <a:off x="2543607" y="3808179"/>
              <a:ext cx="1930843" cy="1579611"/>
              <a:chOff x="6119624" y="2580464"/>
              <a:chExt cx="3895329" cy="3186750"/>
            </a:xfrm>
          </p:grpSpPr>
          <p:sp>
            <p:nvSpPr>
              <p:cNvPr id="125" name="Oval 124"/>
              <p:cNvSpPr/>
              <p:nvPr/>
            </p:nvSpPr>
            <p:spPr>
              <a:xfrm>
                <a:off x="6773536" y="5333780"/>
                <a:ext cx="2094240" cy="43343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126" name="Group 125"/>
              <p:cNvGrpSpPr/>
              <p:nvPr/>
            </p:nvGrpSpPr>
            <p:grpSpPr>
              <a:xfrm>
                <a:off x="6119624" y="2580464"/>
                <a:ext cx="3895329" cy="3035506"/>
                <a:chOff x="4872038" y="-15511463"/>
                <a:chExt cx="43324462" cy="33761364"/>
              </a:xfrm>
            </p:grpSpPr>
            <p:sp>
              <p:nvSpPr>
                <p:cNvPr id="127" name="Freeform 126"/>
                <p:cNvSpPr>
                  <a:spLocks/>
                </p:cNvSpPr>
                <p:nvPr/>
              </p:nvSpPr>
              <p:spPr bwMode="auto">
                <a:xfrm>
                  <a:off x="36837938" y="-5449888"/>
                  <a:ext cx="6975475" cy="7167563"/>
                </a:xfrm>
                <a:custGeom>
                  <a:avLst/>
                  <a:gdLst>
                    <a:gd name="T0" fmla="*/ 3698 w 4394"/>
                    <a:gd name="T1" fmla="*/ 0 h 4515"/>
                    <a:gd name="T2" fmla="*/ 3772 w 4394"/>
                    <a:gd name="T3" fmla="*/ 8 h 4515"/>
                    <a:gd name="T4" fmla="*/ 3897 w 4394"/>
                    <a:gd name="T5" fmla="*/ 41 h 4515"/>
                    <a:gd name="T6" fmla="*/ 4046 w 4394"/>
                    <a:gd name="T7" fmla="*/ 108 h 4515"/>
                    <a:gd name="T8" fmla="*/ 4195 w 4394"/>
                    <a:gd name="T9" fmla="*/ 215 h 4515"/>
                    <a:gd name="T10" fmla="*/ 4320 w 4394"/>
                    <a:gd name="T11" fmla="*/ 389 h 4515"/>
                    <a:gd name="T12" fmla="*/ 4386 w 4394"/>
                    <a:gd name="T13" fmla="*/ 638 h 4515"/>
                    <a:gd name="T14" fmla="*/ 4378 w 4394"/>
                    <a:gd name="T15" fmla="*/ 969 h 4515"/>
                    <a:gd name="T16" fmla="*/ 4270 w 4394"/>
                    <a:gd name="T17" fmla="*/ 1400 h 4515"/>
                    <a:gd name="T18" fmla="*/ 4029 w 4394"/>
                    <a:gd name="T19" fmla="*/ 1930 h 4515"/>
                    <a:gd name="T20" fmla="*/ 3731 w 4394"/>
                    <a:gd name="T21" fmla="*/ 2402 h 4515"/>
                    <a:gd name="T22" fmla="*/ 3391 w 4394"/>
                    <a:gd name="T23" fmla="*/ 2817 h 4515"/>
                    <a:gd name="T24" fmla="*/ 3059 w 4394"/>
                    <a:gd name="T25" fmla="*/ 3156 h 4515"/>
                    <a:gd name="T26" fmla="*/ 2753 w 4394"/>
                    <a:gd name="T27" fmla="*/ 3421 h 4515"/>
                    <a:gd name="T28" fmla="*/ 2521 w 4394"/>
                    <a:gd name="T29" fmla="*/ 3604 h 4515"/>
                    <a:gd name="T30" fmla="*/ 2388 w 4394"/>
                    <a:gd name="T31" fmla="*/ 3703 h 4515"/>
                    <a:gd name="T32" fmla="*/ 2355 w 4394"/>
                    <a:gd name="T33" fmla="*/ 3728 h 4515"/>
                    <a:gd name="T34" fmla="*/ 2239 w 4394"/>
                    <a:gd name="T35" fmla="*/ 3819 h 4515"/>
                    <a:gd name="T36" fmla="*/ 2007 w 4394"/>
                    <a:gd name="T37" fmla="*/ 3968 h 4515"/>
                    <a:gd name="T38" fmla="*/ 1658 w 4394"/>
                    <a:gd name="T39" fmla="*/ 4150 h 4515"/>
                    <a:gd name="T40" fmla="*/ 1194 w 4394"/>
                    <a:gd name="T41" fmla="*/ 4341 h 4515"/>
                    <a:gd name="T42" fmla="*/ 630 w 4394"/>
                    <a:gd name="T43" fmla="*/ 4498 h 4515"/>
                    <a:gd name="T44" fmla="*/ 349 w 4394"/>
                    <a:gd name="T45" fmla="*/ 4507 h 4515"/>
                    <a:gd name="T46" fmla="*/ 158 w 4394"/>
                    <a:gd name="T47" fmla="*/ 4416 h 4515"/>
                    <a:gd name="T48" fmla="*/ 50 w 4394"/>
                    <a:gd name="T49" fmla="*/ 4242 h 4515"/>
                    <a:gd name="T50" fmla="*/ 9 w 4394"/>
                    <a:gd name="T51" fmla="*/ 4034 h 4515"/>
                    <a:gd name="T52" fmla="*/ 0 w 4394"/>
                    <a:gd name="T53" fmla="*/ 3803 h 4515"/>
                    <a:gd name="T54" fmla="*/ 25 w 4394"/>
                    <a:gd name="T55" fmla="*/ 3587 h 4515"/>
                    <a:gd name="T56" fmla="*/ 58 w 4394"/>
                    <a:gd name="T57" fmla="*/ 3413 h 4515"/>
                    <a:gd name="T58" fmla="*/ 75 w 4394"/>
                    <a:gd name="T59" fmla="*/ 3314 h 4515"/>
                    <a:gd name="T60" fmla="*/ 100 w 4394"/>
                    <a:gd name="T61" fmla="*/ 3305 h 4515"/>
                    <a:gd name="T62" fmla="*/ 224 w 4394"/>
                    <a:gd name="T63" fmla="*/ 3339 h 4515"/>
                    <a:gd name="T64" fmla="*/ 465 w 4394"/>
                    <a:gd name="T65" fmla="*/ 3380 h 4515"/>
                    <a:gd name="T66" fmla="*/ 796 w 4394"/>
                    <a:gd name="T67" fmla="*/ 3388 h 4515"/>
                    <a:gd name="T68" fmla="*/ 1219 w 4394"/>
                    <a:gd name="T69" fmla="*/ 3339 h 4515"/>
                    <a:gd name="T70" fmla="*/ 1708 w 4394"/>
                    <a:gd name="T71" fmla="*/ 3181 h 4515"/>
                    <a:gd name="T72" fmla="*/ 2247 w 4394"/>
                    <a:gd name="T73" fmla="*/ 2891 h 4515"/>
                    <a:gd name="T74" fmla="*/ 2827 w 4394"/>
                    <a:gd name="T75" fmla="*/ 2436 h 4515"/>
                    <a:gd name="T76" fmla="*/ 3333 w 4394"/>
                    <a:gd name="T77" fmla="*/ 1889 h 4515"/>
                    <a:gd name="T78" fmla="*/ 3656 w 4394"/>
                    <a:gd name="T79" fmla="*/ 1483 h 4515"/>
                    <a:gd name="T80" fmla="*/ 3855 w 4394"/>
                    <a:gd name="T81" fmla="*/ 1168 h 4515"/>
                    <a:gd name="T82" fmla="*/ 3955 w 4394"/>
                    <a:gd name="T83" fmla="*/ 928 h 4515"/>
                    <a:gd name="T84" fmla="*/ 3980 w 4394"/>
                    <a:gd name="T85" fmla="*/ 745 h 4515"/>
                    <a:gd name="T86" fmla="*/ 3938 w 4394"/>
                    <a:gd name="T87" fmla="*/ 629 h 4515"/>
                    <a:gd name="T88" fmla="*/ 3855 w 4394"/>
                    <a:gd name="T89" fmla="*/ 555 h 4515"/>
                    <a:gd name="T90" fmla="*/ 3756 w 4394"/>
                    <a:gd name="T91" fmla="*/ 513 h 4515"/>
                    <a:gd name="T92" fmla="*/ 3648 w 4394"/>
                    <a:gd name="T93" fmla="*/ 497 h 4515"/>
                    <a:gd name="T94" fmla="*/ 3549 w 4394"/>
                    <a:gd name="T95" fmla="*/ 497 h 4515"/>
                    <a:gd name="T96" fmla="*/ 3499 w 4394"/>
                    <a:gd name="T97" fmla="*/ 497 h 4515"/>
                    <a:gd name="T98" fmla="*/ 3474 w 4394"/>
                    <a:gd name="T99" fmla="*/ 447 h 4515"/>
                    <a:gd name="T100" fmla="*/ 3515 w 4394"/>
                    <a:gd name="T101" fmla="*/ 323 h 4515"/>
                    <a:gd name="T102" fmla="*/ 3590 w 4394"/>
                    <a:gd name="T103" fmla="*/ 174 h 4515"/>
                    <a:gd name="T104" fmla="*/ 3656 w 4394"/>
                    <a:gd name="T105" fmla="*/ 50 h 4515"/>
                    <a:gd name="T106" fmla="*/ 3689 w 4394"/>
                    <a:gd name="T107" fmla="*/ 0 h 4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94" h="4515">
                      <a:moveTo>
                        <a:pt x="3689" y="0"/>
                      </a:moveTo>
                      <a:lnTo>
                        <a:pt x="3698" y="0"/>
                      </a:lnTo>
                      <a:lnTo>
                        <a:pt x="3731" y="8"/>
                      </a:lnTo>
                      <a:lnTo>
                        <a:pt x="3772" y="8"/>
                      </a:lnTo>
                      <a:lnTo>
                        <a:pt x="3830" y="25"/>
                      </a:lnTo>
                      <a:lnTo>
                        <a:pt x="3897" y="41"/>
                      </a:lnTo>
                      <a:lnTo>
                        <a:pt x="3971" y="66"/>
                      </a:lnTo>
                      <a:lnTo>
                        <a:pt x="4046" y="108"/>
                      </a:lnTo>
                      <a:lnTo>
                        <a:pt x="4121" y="149"/>
                      </a:lnTo>
                      <a:lnTo>
                        <a:pt x="4195" y="215"/>
                      </a:lnTo>
                      <a:lnTo>
                        <a:pt x="4261" y="290"/>
                      </a:lnTo>
                      <a:lnTo>
                        <a:pt x="4320" y="389"/>
                      </a:lnTo>
                      <a:lnTo>
                        <a:pt x="4361" y="505"/>
                      </a:lnTo>
                      <a:lnTo>
                        <a:pt x="4386" y="638"/>
                      </a:lnTo>
                      <a:lnTo>
                        <a:pt x="4394" y="787"/>
                      </a:lnTo>
                      <a:lnTo>
                        <a:pt x="4378" y="969"/>
                      </a:lnTo>
                      <a:lnTo>
                        <a:pt x="4336" y="1176"/>
                      </a:lnTo>
                      <a:lnTo>
                        <a:pt x="4270" y="1400"/>
                      </a:lnTo>
                      <a:lnTo>
                        <a:pt x="4162" y="1673"/>
                      </a:lnTo>
                      <a:lnTo>
                        <a:pt x="4029" y="1930"/>
                      </a:lnTo>
                      <a:lnTo>
                        <a:pt x="3888" y="2179"/>
                      </a:lnTo>
                      <a:lnTo>
                        <a:pt x="3731" y="2402"/>
                      </a:lnTo>
                      <a:lnTo>
                        <a:pt x="3565" y="2618"/>
                      </a:lnTo>
                      <a:lnTo>
                        <a:pt x="3391" y="2817"/>
                      </a:lnTo>
                      <a:lnTo>
                        <a:pt x="3225" y="2999"/>
                      </a:lnTo>
                      <a:lnTo>
                        <a:pt x="3059" y="3156"/>
                      </a:lnTo>
                      <a:lnTo>
                        <a:pt x="2902" y="3297"/>
                      </a:lnTo>
                      <a:lnTo>
                        <a:pt x="2753" y="3421"/>
                      </a:lnTo>
                      <a:lnTo>
                        <a:pt x="2628" y="3529"/>
                      </a:lnTo>
                      <a:lnTo>
                        <a:pt x="2521" y="3604"/>
                      </a:lnTo>
                      <a:lnTo>
                        <a:pt x="2446" y="3670"/>
                      </a:lnTo>
                      <a:lnTo>
                        <a:pt x="2388" y="3703"/>
                      </a:lnTo>
                      <a:lnTo>
                        <a:pt x="2371" y="3711"/>
                      </a:lnTo>
                      <a:lnTo>
                        <a:pt x="2355" y="3728"/>
                      </a:lnTo>
                      <a:lnTo>
                        <a:pt x="2313" y="3761"/>
                      </a:lnTo>
                      <a:lnTo>
                        <a:pt x="2239" y="3819"/>
                      </a:lnTo>
                      <a:lnTo>
                        <a:pt x="2139" y="3885"/>
                      </a:lnTo>
                      <a:lnTo>
                        <a:pt x="2007" y="3968"/>
                      </a:lnTo>
                      <a:lnTo>
                        <a:pt x="1849" y="4059"/>
                      </a:lnTo>
                      <a:lnTo>
                        <a:pt x="1658" y="4150"/>
                      </a:lnTo>
                      <a:lnTo>
                        <a:pt x="1443" y="4250"/>
                      </a:lnTo>
                      <a:lnTo>
                        <a:pt x="1194" y="4341"/>
                      </a:lnTo>
                      <a:lnTo>
                        <a:pt x="929" y="4424"/>
                      </a:lnTo>
                      <a:lnTo>
                        <a:pt x="630" y="4498"/>
                      </a:lnTo>
                      <a:lnTo>
                        <a:pt x="473" y="4515"/>
                      </a:lnTo>
                      <a:lnTo>
                        <a:pt x="349" y="4507"/>
                      </a:lnTo>
                      <a:lnTo>
                        <a:pt x="241" y="4474"/>
                      </a:lnTo>
                      <a:lnTo>
                        <a:pt x="158" y="4416"/>
                      </a:lnTo>
                      <a:lnTo>
                        <a:pt x="100" y="4341"/>
                      </a:lnTo>
                      <a:lnTo>
                        <a:pt x="50" y="4242"/>
                      </a:lnTo>
                      <a:lnTo>
                        <a:pt x="25" y="4142"/>
                      </a:lnTo>
                      <a:lnTo>
                        <a:pt x="9" y="4034"/>
                      </a:lnTo>
                      <a:lnTo>
                        <a:pt x="0" y="3919"/>
                      </a:lnTo>
                      <a:lnTo>
                        <a:pt x="0" y="3803"/>
                      </a:lnTo>
                      <a:lnTo>
                        <a:pt x="9" y="3687"/>
                      </a:lnTo>
                      <a:lnTo>
                        <a:pt x="25" y="3587"/>
                      </a:lnTo>
                      <a:lnTo>
                        <a:pt x="42" y="3488"/>
                      </a:lnTo>
                      <a:lnTo>
                        <a:pt x="58" y="3413"/>
                      </a:lnTo>
                      <a:lnTo>
                        <a:pt x="67" y="3347"/>
                      </a:lnTo>
                      <a:lnTo>
                        <a:pt x="75" y="3314"/>
                      </a:lnTo>
                      <a:lnTo>
                        <a:pt x="83" y="3297"/>
                      </a:lnTo>
                      <a:lnTo>
                        <a:pt x="100" y="3305"/>
                      </a:lnTo>
                      <a:lnTo>
                        <a:pt x="150" y="3322"/>
                      </a:lnTo>
                      <a:lnTo>
                        <a:pt x="224" y="3339"/>
                      </a:lnTo>
                      <a:lnTo>
                        <a:pt x="332" y="3363"/>
                      </a:lnTo>
                      <a:lnTo>
                        <a:pt x="465" y="3380"/>
                      </a:lnTo>
                      <a:lnTo>
                        <a:pt x="622" y="3388"/>
                      </a:lnTo>
                      <a:lnTo>
                        <a:pt x="796" y="3388"/>
                      </a:lnTo>
                      <a:lnTo>
                        <a:pt x="1004" y="3372"/>
                      </a:lnTo>
                      <a:lnTo>
                        <a:pt x="1219" y="3339"/>
                      </a:lnTo>
                      <a:lnTo>
                        <a:pt x="1451" y="3272"/>
                      </a:lnTo>
                      <a:lnTo>
                        <a:pt x="1708" y="3181"/>
                      </a:lnTo>
                      <a:lnTo>
                        <a:pt x="1965" y="3057"/>
                      </a:lnTo>
                      <a:lnTo>
                        <a:pt x="2247" y="2891"/>
                      </a:lnTo>
                      <a:lnTo>
                        <a:pt x="2529" y="2684"/>
                      </a:lnTo>
                      <a:lnTo>
                        <a:pt x="2827" y="2436"/>
                      </a:lnTo>
                      <a:lnTo>
                        <a:pt x="3126" y="2129"/>
                      </a:lnTo>
                      <a:lnTo>
                        <a:pt x="3333" y="1889"/>
                      </a:lnTo>
                      <a:lnTo>
                        <a:pt x="3507" y="1673"/>
                      </a:lnTo>
                      <a:lnTo>
                        <a:pt x="3656" y="1483"/>
                      </a:lnTo>
                      <a:lnTo>
                        <a:pt x="3772" y="1317"/>
                      </a:lnTo>
                      <a:lnTo>
                        <a:pt x="3855" y="1168"/>
                      </a:lnTo>
                      <a:lnTo>
                        <a:pt x="3922" y="1035"/>
                      </a:lnTo>
                      <a:lnTo>
                        <a:pt x="3955" y="928"/>
                      </a:lnTo>
                      <a:lnTo>
                        <a:pt x="3980" y="828"/>
                      </a:lnTo>
                      <a:lnTo>
                        <a:pt x="3980" y="745"/>
                      </a:lnTo>
                      <a:lnTo>
                        <a:pt x="3963" y="679"/>
                      </a:lnTo>
                      <a:lnTo>
                        <a:pt x="3938" y="629"/>
                      </a:lnTo>
                      <a:lnTo>
                        <a:pt x="3905" y="588"/>
                      </a:lnTo>
                      <a:lnTo>
                        <a:pt x="3855" y="555"/>
                      </a:lnTo>
                      <a:lnTo>
                        <a:pt x="3806" y="530"/>
                      </a:lnTo>
                      <a:lnTo>
                        <a:pt x="3756" y="513"/>
                      </a:lnTo>
                      <a:lnTo>
                        <a:pt x="3698" y="505"/>
                      </a:lnTo>
                      <a:lnTo>
                        <a:pt x="3648" y="497"/>
                      </a:lnTo>
                      <a:lnTo>
                        <a:pt x="3598" y="497"/>
                      </a:lnTo>
                      <a:lnTo>
                        <a:pt x="3549" y="497"/>
                      </a:lnTo>
                      <a:lnTo>
                        <a:pt x="3515" y="497"/>
                      </a:lnTo>
                      <a:lnTo>
                        <a:pt x="3499" y="497"/>
                      </a:lnTo>
                      <a:lnTo>
                        <a:pt x="3474" y="489"/>
                      </a:lnTo>
                      <a:lnTo>
                        <a:pt x="3474" y="447"/>
                      </a:lnTo>
                      <a:lnTo>
                        <a:pt x="3491" y="389"/>
                      </a:lnTo>
                      <a:lnTo>
                        <a:pt x="3515" y="323"/>
                      </a:lnTo>
                      <a:lnTo>
                        <a:pt x="3549" y="248"/>
                      </a:lnTo>
                      <a:lnTo>
                        <a:pt x="3590" y="174"/>
                      </a:lnTo>
                      <a:lnTo>
                        <a:pt x="3623" y="108"/>
                      </a:lnTo>
                      <a:lnTo>
                        <a:pt x="3656" y="50"/>
                      </a:lnTo>
                      <a:lnTo>
                        <a:pt x="3681" y="16"/>
                      </a:lnTo>
                      <a:lnTo>
                        <a:pt x="3689"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8" name="Freeform 127"/>
                <p:cNvSpPr>
                  <a:spLocks/>
                </p:cNvSpPr>
                <p:nvPr/>
              </p:nvSpPr>
              <p:spPr bwMode="auto">
                <a:xfrm>
                  <a:off x="41286113" y="-5594350"/>
                  <a:ext cx="6619875" cy="3563938"/>
                </a:xfrm>
                <a:custGeom>
                  <a:avLst/>
                  <a:gdLst>
                    <a:gd name="T0" fmla="*/ 4162 w 4170"/>
                    <a:gd name="T1" fmla="*/ 16 h 2245"/>
                    <a:gd name="T2" fmla="*/ 4104 w 4170"/>
                    <a:gd name="T3" fmla="*/ 165 h 2245"/>
                    <a:gd name="T4" fmla="*/ 3980 w 4170"/>
                    <a:gd name="T5" fmla="*/ 431 h 2245"/>
                    <a:gd name="T6" fmla="*/ 3789 w 4170"/>
                    <a:gd name="T7" fmla="*/ 770 h 2245"/>
                    <a:gd name="T8" fmla="*/ 3532 w 4170"/>
                    <a:gd name="T9" fmla="*/ 1143 h 2245"/>
                    <a:gd name="T10" fmla="*/ 3184 w 4170"/>
                    <a:gd name="T11" fmla="*/ 1516 h 2245"/>
                    <a:gd name="T12" fmla="*/ 2761 w 4170"/>
                    <a:gd name="T13" fmla="*/ 1839 h 2245"/>
                    <a:gd name="T14" fmla="*/ 2239 w 4170"/>
                    <a:gd name="T15" fmla="*/ 2087 h 2245"/>
                    <a:gd name="T16" fmla="*/ 1634 w 4170"/>
                    <a:gd name="T17" fmla="*/ 2220 h 2245"/>
                    <a:gd name="T18" fmla="*/ 1095 w 4170"/>
                    <a:gd name="T19" fmla="*/ 2245 h 2245"/>
                    <a:gd name="T20" fmla="*/ 672 w 4170"/>
                    <a:gd name="T21" fmla="*/ 2179 h 2245"/>
                    <a:gd name="T22" fmla="*/ 357 w 4170"/>
                    <a:gd name="T23" fmla="*/ 2029 h 2245"/>
                    <a:gd name="T24" fmla="*/ 141 w 4170"/>
                    <a:gd name="T25" fmla="*/ 1822 h 2245"/>
                    <a:gd name="T26" fmla="*/ 25 w 4170"/>
                    <a:gd name="T27" fmla="*/ 1566 h 2245"/>
                    <a:gd name="T28" fmla="*/ 0 w 4170"/>
                    <a:gd name="T29" fmla="*/ 1267 h 2245"/>
                    <a:gd name="T30" fmla="*/ 58 w 4170"/>
                    <a:gd name="T31" fmla="*/ 952 h 2245"/>
                    <a:gd name="T32" fmla="*/ 224 w 4170"/>
                    <a:gd name="T33" fmla="*/ 555 h 2245"/>
                    <a:gd name="T34" fmla="*/ 415 w 4170"/>
                    <a:gd name="T35" fmla="*/ 306 h 2245"/>
                    <a:gd name="T36" fmla="*/ 597 w 4170"/>
                    <a:gd name="T37" fmla="*/ 165 h 2245"/>
                    <a:gd name="T38" fmla="*/ 730 w 4170"/>
                    <a:gd name="T39" fmla="*/ 107 h 2245"/>
                    <a:gd name="T40" fmla="*/ 780 w 4170"/>
                    <a:gd name="T41" fmla="*/ 91 h 2245"/>
                    <a:gd name="T42" fmla="*/ 854 w 4170"/>
                    <a:gd name="T43" fmla="*/ 83 h 2245"/>
                    <a:gd name="T44" fmla="*/ 1045 w 4170"/>
                    <a:gd name="T45" fmla="*/ 99 h 2245"/>
                    <a:gd name="T46" fmla="*/ 1285 w 4170"/>
                    <a:gd name="T47" fmla="*/ 215 h 2245"/>
                    <a:gd name="T48" fmla="*/ 954 w 4170"/>
                    <a:gd name="T49" fmla="*/ 604 h 2245"/>
                    <a:gd name="T50" fmla="*/ 863 w 4170"/>
                    <a:gd name="T51" fmla="*/ 596 h 2245"/>
                    <a:gd name="T52" fmla="*/ 738 w 4170"/>
                    <a:gd name="T53" fmla="*/ 604 h 2245"/>
                    <a:gd name="T54" fmla="*/ 597 w 4170"/>
                    <a:gd name="T55" fmla="*/ 687 h 2245"/>
                    <a:gd name="T56" fmla="*/ 498 w 4170"/>
                    <a:gd name="T57" fmla="*/ 878 h 2245"/>
                    <a:gd name="T58" fmla="*/ 473 w 4170"/>
                    <a:gd name="T59" fmla="*/ 1068 h 2245"/>
                    <a:gd name="T60" fmla="*/ 490 w 4170"/>
                    <a:gd name="T61" fmla="*/ 1259 h 2245"/>
                    <a:gd name="T62" fmla="*/ 572 w 4170"/>
                    <a:gd name="T63" fmla="*/ 1450 h 2245"/>
                    <a:gd name="T64" fmla="*/ 738 w 4170"/>
                    <a:gd name="T65" fmla="*/ 1599 h 2245"/>
                    <a:gd name="T66" fmla="*/ 1004 w 4170"/>
                    <a:gd name="T67" fmla="*/ 1706 h 2245"/>
                    <a:gd name="T68" fmla="*/ 1393 w 4170"/>
                    <a:gd name="T69" fmla="*/ 1739 h 2245"/>
                    <a:gd name="T70" fmla="*/ 1841 w 4170"/>
                    <a:gd name="T71" fmla="*/ 1690 h 2245"/>
                    <a:gd name="T72" fmla="*/ 2255 w 4170"/>
                    <a:gd name="T73" fmla="*/ 1541 h 2245"/>
                    <a:gd name="T74" fmla="*/ 2670 w 4170"/>
                    <a:gd name="T75" fmla="*/ 1309 h 2245"/>
                    <a:gd name="T76" fmla="*/ 3059 w 4170"/>
                    <a:gd name="T77" fmla="*/ 1035 h 2245"/>
                    <a:gd name="T78" fmla="*/ 3416 w 4170"/>
                    <a:gd name="T79" fmla="*/ 737 h 2245"/>
                    <a:gd name="T80" fmla="*/ 3723 w 4170"/>
                    <a:gd name="T81" fmla="*/ 464 h 2245"/>
                    <a:gd name="T82" fmla="*/ 3955 w 4170"/>
                    <a:gd name="T83" fmla="*/ 223 h 2245"/>
                    <a:gd name="T84" fmla="*/ 4112 w 4170"/>
                    <a:gd name="T85" fmla="*/ 58 h 2245"/>
                    <a:gd name="T86" fmla="*/ 4170 w 4170"/>
                    <a:gd name="T87" fmla="*/ 0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0" h="2245">
                      <a:moveTo>
                        <a:pt x="4170" y="0"/>
                      </a:moveTo>
                      <a:lnTo>
                        <a:pt x="4162" y="16"/>
                      </a:lnTo>
                      <a:lnTo>
                        <a:pt x="4137" y="74"/>
                      </a:lnTo>
                      <a:lnTo>
                        <a:pt x="4104" y="165"/>
                      </a:lnTo>
                      <a:lnTo>
                        <a:pt x="4054" y="290"/>
                      </a:lnTo>
                      <a:lnTo>
                        <a:pt x="3980" y="431"/>
                      </a:lnTo>
                      <a:lnTo>
                        <a:pt x="3897" y="596"/>
                      </a:lnTo>
                      <a:lnTo>
                        <a:pt x="3789" y="770"/>
                      </a:lnTo>
                      <a:lnTo>
                        <a:pt x="3673" y="952"/>
                      </a:lnTo>
                      <a:lnTo>
                        <a:pt x="3532" y="1143"/>
                      </a:lnTo>
                      <a:lnTo>
                        <a:pt x="3366" y="1334"/>
                      </a:lnTo>
                      <a:lnTo>
                        <a:pt x="3184" y="1516"/>
                      </a:lnTo>
                      <a:lnTo>
                        <a:pt x="2985" y="1690"/>
                      </a:lnTo>
                      <a:lnTo>
                        <a:pt x="2761" y="1839"/>
                      </a:lnTo>
                      <a:lnTo>
                        <a:pt x="2512" y="1980"/>
                      </a:lnTo>
                      <a:lnTo>
                        <a:pt x="2239" y="2087"/>
                      </a:lnTo>
                      <a:lnTo>
                        <a:pt x="1940" y="2162"/>
                      </a:lnTo>
                      <a:lnTo>
                        <a:pt x="1634" y="2220"/>
                      </a:lnTo>
                      <a:lnTo>
                        <a:pt x="1343" y="2245"/>
                      </a:lnTo>
                      <a:lnTo>
                        <a:pt x="1095" y="2245"/>
                      </a:lnTo>
                      <a:lnTo>
                        <a:pt x="871" y="2220"/>
                      </a:lnTo>
                      <a:lnTo>
                        <a:pt x="672" y="2179"/>
                      </a:lnTo>
                      <a:lnTo>
                        <a:pt x="498" y="2112"/>
                      </a:lnTo>
                      <a:lnTo>
                        <a:pt x="357" y="2029"/>
                      </a:lnTo>
                      <a:lnTo>
                        <a:pt x="241" y="1930"/>
                      </a:lnTo>
                      <a:lnTo>
                        <a:pt x="141" y="1822"/>
                      </a:lnTo>
                      <a:lnTo>
                        <a:pt x="75" y="1698"/>
                      </a:lnTo>
                      <a:lnTo>
                        <a:pt x="25" y="1566"/>
                      </a:lnTo>
                      <a:lnTo>
                        <a:pt x="0" y="1416"/>
                      </a:lnTo>
                      <a:lnTo>
                        <a:pt x="0" y="1267"/>
                      </a:lnTo>
                      <a:lnTo>
                        <a:pt x="17" y="1110"/>
                      </a:lnTo>
                      <a:lnTo>
                        <a:pt x="58" y="952"/>
                      </a:lnTo>
                      <a:lnTo>
                        <a:pt x="141" y="737"/>
                      </a:lnTo>
                      <a:lnTo>
                        <a:pt x="224" y="555"/>
                      </a:lnTo>
                      <a:lnTo>
                        <a:pt x="324" y="414"/>
                      </a:lnTo>
                      <a:lnTo>
                        <a:pt x="415" y="306"/>
                      </a:lnTo>
                      <a:lnTo>
                        <a:pt x="514" y="223"/>
                      </a:lnTo>
                      <a:lnTo>
                        <a:pt x="597" y="165"/>
                      </a:lnTo>
                      <a:lnTo>
                        <a:pt x="672" y="124"/>
                      </a:lnTo>
                      <a:lnTo>
                        <a:pt x="730" y="107"/>
                      </a:lnTo>
                      <a:lnTo>
                        <a:pt x="771" y="99"/>
                      </a:lnTo>
                      <a:lnTo>
                        <a:pt x="780" y="91"/>
                      </a:lnTo>
                      <a:lnTo>
                        <a:pt x="805" y="91"/>
                      </a:lnTo>
                      <a:lnTo>
                        <a:pt x="854" y="83"/>
                      </a:lnTo>
                      <a:lnTo>
                        <a:pt x="937" y="83"/>
                      </a:lnTo>
                      <a:lnTo>
                        <a:pt x="1045" y="99"/>
                      </a:lnTo>
                      <a:lnTo>
                        <a:pt x="1161" y="141"/>
                      </a:lnTo>
                      <a:lnTo>
                        <a:pt x="1285" y="215"/>
                      </a:lnTo>
                      <a:lnTo>
                        <a:pt x="962" y="613"/>
                      </a:lnTo>
                      <a:lnTo>
                        <a:pt x="954" y="604"/>
                      </a:lnTo>
                      <a:lnTo>
                        <a:pt x="921" y="596"/>
                      </a:lnTo>
                      <a:lnTo>
                        <a:pt x="863" y="596"/>
                      </a:lnTo>
                      <a:lnTo>
                        <a:pt x="805" y="596"/>
                      </a:lnTo>
                      <a:lnTo>
                        <a:pt x="738" y="604"/>
                      </a:lnTo>
                      <a:lnTo>
                        <a:pt x="664" y="638"/>
                      </a:lnTo>
                      <a:lnTo>
                        <a:pt x="597" y="687"/>
                      </a:lnTo>
                      <a:lnTo>
                        <a:pt x="539" y="762"/>
                      </a:lnTo>
                      <a:lnTo>
                        <a:pt x="498" y="878"/>
                      </a:lnTo>
                      <a:lnTo>
                        <a:pt x="481" y="969"/>
                      </a:lnTo>
                      <a:lnTo>
                        <a:pt x="473" y="1068"/>
                      </a:lnTo>
                      <a:lnTo>
                        <a:pt x="473" y="1160"/>
                      </a:lnTo>
                      <a:lnTo>
                        <a:pt x="490" y="1259"/>
                      </a:lnTo>
                      <a:lnTo>
                        <a:pt x="523" y="1358"/>
                      </a:lnTo>
                      <a:lnTo>
                        <a:pt x="572" y="1450"/>
                      </a:lnTo>
                      <a:lnTo>
                        <a:pt x="639" y="1532"/>
                      </a:lnTo>
                      <a:lnTo>
                        <a:pt x="738" y="1599"/>
                      </a:lnTo>
                      <a:lnTo>
                        <a:pt x="854" y="1665"/>
                      </a:lnTo>
                      <a:lnTo>
                        <a:pt x="1004" y="1706"/>
                      </a:lnTo>
                      <a:lnTo>
                        <a:pt x="1178" y="1731"/>
                      </a:lnTo>
                      <a:lnTo>
                        <a:pt x="1393" y="1739"/>
                      </a:lnTo>
                      <a:lnTo>
                        <a:pt x="1634" y="1723"/>
                      </a:lnTo>
                      <a:lnTo>
                        <a:pt x="1841" y="1690"/>
                      </a:lnTo>
                      <a:lnTo>
                        <a:pt x="2048" y="1624"/>
                      </a:lnTo>
                      <a:lnTo>
                        <a:pt x="2255" y="1541"/>
                      </a:lnTo>
                      <a:lnTo>
                        <a:pt x="2463" y="1433"/>
                      </a:lnTo>
                      <a:lnTo>
                        <a:pt x="2670" y="1309"/>
                      </a:lnTo>
                      <a:lnTo>
                        <a:pt x="2869" y="1176"/>
                      </a:lnTo>
                      <a:lnTo>
                        <a:pt x="3059" y="1035"/>
                      </a:lnTo>
                      <a:lnTo>
                        <a:pt x="3242" y="886"/>
                      </a:lnTo>
                      <a:lnTo>
                        <a:pt x="3416" y="737"/>
                      </a:lnTo>
                      <a:lnTo>
                        <a:pt x="3573" y="596"/>
                      </a:lnTo>
                      <a:lnTo>
                        <a:pt x="3723" y="464"/>
                      </a:lnTo>
                      <a:lnTo>
                        <a:pt x="3847" y="331"/>
                      </a:lnTo>
                      <a:lnTo>
                        <a:pt x="3955" y="223"/>
                      </a:lnTo>
                      <a:lnTo>
                        <a:pt x="4046" y="132"/>
                      </a:lnTo>
                      <a:lnTo>
                        <a:pt x="4112" y="58"/>
                      </a:lnTo>
                      <a:lnTo>
                        <a:pt x="4154" y="8"/>
                      </a:lnTo>
                      <a:lnTo>
                        <a:pt x="417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9" name="Freeform 128"/>
                <p:cNvSpPr>
                  <a:spLocks/>
                </p:cNvSpPr>
                <p:nvPr/>
              </p:nvSpPr>
              <p:spPr bwMode="auto">
                <a:xfrm>
                  <a:off x="44589700" y="-6462713"/>
                  <a:ext cx="3606800" cy="3984625"/>
                </a:xfrm>
                <a:custGeom>
                  <a:avLst/>
                  <a:gdLst>
                    <a:gd name="T0" fmla="*/ 2272 w 2272"/>
                    <a:gd name="T1" fmla="*/ 0 h 2510"/>
                    <a:gd name="T2" fmla="*/ 2272 w 2272"/>
                    <a:gd name="T3" fmla="*/ 25 h 2510"/>
                    <a:gd name="T4" fmla="*/ 2255 w 2272"/>
                    <a:gd name="T5" fmla="*/ 74 h 2510"/>
                    <a:gd name="T6" fmla="*/ 2239 w 2272"/>
                    <a:gd name="T7" fmla="*/ 157 h 2510"/>
                    <a:gd name="T8" fmla="*/ 2214 w 2272"/>
                    <a:gd name="T9" fmla="*/ 273 h 2510"/>
                    <a:gd name="T10" fmla="*/ 2172 w 2272"/>
                    <a:gd name="T11" fmla="*/ 406 h 2510"/>
                    <a:gd name="T12" fmla="*/ 2122 w 2272"/>
                    <a:gd name="T13" fmla="*/ 563 h 2510"/>
                    <a:gd name="T14" fmla="*/ 2056 w 2272"/>
                    <a:gd name="T15" fmla="*/ 737 h 2510"/>
                    <a:gd name="T16" fmla="*/ 1982 w 2272"/>
                    <a:gd name="T17" fmla="*/ 911 h 2510"/>
                    <a:gd name="T18" fmla="*/ 1890 w 2272"/>
                    <a:gd name="T19" fmla="*/ 1102 h 2510"/>
                    <a:gd name="T20" fmla="*/ 1783 w 2272"/>
                    <a:gd name="T21" fmla="*/ 1292 h 2510"/>
                    <a:gd name="T22" fmla="*/ 1667 w 2272"/>
                    <a:gd name="T23" fmla="*/ 1483 h 2510"/>
                    <a:gd name="T24" fmla="*/ 1526 w 2272"/>
                    <a:gd name="T25" fmla="*/ 1673 h 2510"/>
                    <a:gd name="T26" fmla="*/ 1368 w 2272"/>
                    <a:gd name="T27" fmla="*/ 1847 h 2510"/>
                    <a:gd name="T28" fmla="*/ 1194 w 2272"/>
                    <a:gd name="T29" fmla="*/ 2013 h 2510"/>
                    <a:gd name="T30" fmla="*/ 1003 w 2272"/>
                    <a:gd name="T31" fmla="*/ 2162 h 2510"/>
                    <a:gd name="T32" fmla="*/ 788 w 2272"/>
                    <a:gd name="T33" fmla="*/ 2295 h 2510"/>
                    <a:gd name="T34" fmla="*/ 547 w 2272"/>
                    <a:gd name="T35" fmla="*/ 2394 h 2510"/>
                    <a:gd name="T36" fmla="*/ 290 w 2272"/>
                    <a:gd name="T37" fmla="*/ 2469 h 2510"/>
                    <a:gd name="T38" fmla="*/ 0 w 2272"/>
                    <a:gd name="T39" fmla="*/ 2510 h 2510"/>
                    <a:gd name="T40" fmla="*/ 0 w 2272"/>
                    <a:gd name="T41" fmla="*/ 2494 h 2510"/>
                    <a:gd name="T42" fmla="*/ 9 w 2272"/>
                    <a:gd name="T43" fmla="*/ 2452 h 2510"/>
                    <a:gd name="T44" fmla="*/ 9 w 2272"/>
                    <a:gd name="T45" fmla="*/ 2386 h 2510"/>
                    <a:gd name="T46" fmla="*/ 25 w 2272"/>
                    <a:gd name="T47" fmla="*/ 2286 h 2510"/>
                    <a:gd name="T48" fmla="*/ 42 w 2272"/>
                    <a:gd name="T49" fmla="*/ 2171 h 2510"/>
                    <a:gd name="T50" fmla="*/ 67 w 2272"/>
                    <a:gd name="T51" fmla="*/ 2038 h 2510"/>
                    <a:gd name="T52" fmla="*/ 100 w 2272"/>
                    <a:gd name="T53" fmla="*/ 1897 h 2510"/>
                    <a:gd name="T54" fmla="*/ 149 w 2272"/>
                    <a:gd name="T55" fmla="*/ 1740 h 2510"/>
                    <a:gd name="T56" fmla="*/ 207 w 2272"/>
                    <a:gd name="T57" fmla="*/ 1574 h 2510"/>
                    <a:gd name="T58" fmla="*/ 290 w 2272"/>
                    <a:gd name="T59" fmla="*/ 1400 h 2510"/>
                    <a:gd name="T60" fmla="*/ 382 w 2272"/>
                    <a:gd name="T61" fmla="*/ 1226 h 2510"/>
                    <a:gd name="T62" fmla="*/ 489 w 2272"/>
                    <a:gd name="T63" fmla="*/ 1052 h 2510"/>
                    <a:gd name="T64" fmla="*/ 630 w 2272"/>
                    <a:gd name="T65" fmla="*/ 878 h 2510"/>
                    <a:gd name="T66" fmla="*/ 779 w 2272"/>
                    <a:gd name="T67" fmla="*/ 712 h 2510"/>
                    <a:gd name="T68" fmla="*/ 962 w 2272"/>
                    <a:gd name="T69" fmla="*/ 555 h 2510"/>
                    <a:gd name="T70" fmla="*/ 1169 w 2272"/>
                    <a:gd name="T71" fmla="*/ 406 h 2510"/>
                    <a:gd name="T72" fmla="*/ 1401 w 2272"/>
                    <a:gd name="T73" fmla="*/ 282 h 2510"/>
                    <a:gd name="T74" fmla="*/ 1658 w 2272"/>
                    <a:gd name="T75" fmla="*/ 166 h 2510"/>
                    <a:gd name="T76" fmla="*/ 1948 w 2272"/>
                    <a:gd name="T77" fmla="*/ 74 h 2510"/>
                    <a:gd name="T78" fmla="*/ 2272 w 2272"/>
                    <a:gd name="T79" fmla="*/ 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2" h="2510">
                      <a:moveTo>
                        <a:pt x="2272" y="0"/>
                      </a:moveTo>
                      <a:lnTo>
                        <a:pt x="2272" y="25"/>
                      </a:lnTo>
                      <a:lnTo>
                        <a:pt x="2255" y="74"/>
                      </a:lnTo>
                      <a:lnTo>
                        <a:pt x="2239" y="157"/>
                      </a:lnTo>
                      <a:lnTo>
                        <a:pt x="2214" y="273"/>
                      </a:lnTo>
                      <a:lnTo>
                        <a:pt x="2172" y="406"/>
                      </a:lnTo>
                      <a:lnTo>
                        <a:pt x="2122" y="563"/>
                      </a:lnTo>
                      <a:lnTo>
                        <a:pt x="2056" y="737"/>
                      </a:lnTo>
                      <a:lnTo>
                        <a:pt x="1982" y="911"/>
                      </a:lnTo>
                      <a:lnTo>
                        <a:pt x="1890" y="1102"/>
                      </a:lnTo>
                      <a:lnTo>
                        <a:pt x="1783" y="1292"/>
                      </a:lnTo>
                      <a:lnTo>
                        <a:pt x="1667" y="1483"/>
                      </a:lnTo>
                      <a:lnTo>
                        <a:pt x="1526" y="1673"/>
                      </a:lnTo>
                      <a:lnTo>
                        <a:pt x="1368" y="1847"/>
                      </a:lnTo>
                      <a:lnTo>
                        <a:pt x="1194" y="2013"/>
                      </a:lnTo>
                      <a:lnTo>
                        <a:pt x="1003" y="2162"/>
                      </a:lnTo>
                      <a:lnTo>
                        <a:pt x="788" y="2295"/>
                      </a:lnTo>
                      <a:lnTo>
                        <a:pt x="547" y="2394"/>
                      </a:lnTo>
                      <a:lnTo>
                        <a:pt x="290" y="2469"/>
                      </a:lnTo>
                      <a:lnTo>
                        <a:pt x="0" y="2510"/>
                      </a:lnTo>
                      <a:lnTo>
                        <a:pt x="0" y="2494"/>
                      </a:lnTo>
                      <a:lnTo>
                        <a:pt x="9" y="2452"/>
                      </a:lnTo>
                      <a:lnTo>
                        <a:pt x="9" y="2386"/>
                      </a:lnTo>
                      <a:lnTo>
                        <a:pt x="25" y="2286"/>
                      </a:lnTo>
                      <a:lnTo>
                        <a:pt x="42" y="2171"/>
                      </a:lnTo>
                      <a:lnTo>
                        <a:pt x="67" y="2038"/>
                      </a:lnTo>
                      <a:lnTo>
                        <a:pt x="100" y="1897"/>
                      </a:lnTo>
                      <a:lnTo>
                        <a:pt x="149" y="1740"/>
                      </a:lnTo>
                      <a:lnTo>
                        <a:pt x="207" y="1574"/>
                      </a:lnTo>
                      <a:lnTo>
                        <a:pt x="290" y="1400"/>
                      </a:lnTo>
                      <a:lnTo>
                        <a:pt x="382" y="1226"/>
                      </a:lnTo>
                      <a:lnTo>
                        <a:pt x="489" y="1052"/>
                      </a:lnTo>
                      <a:lnTo>
                        <a:pt x="630" y="878"/>
                      </a:lnTo>
                      <a:lnTo>
                        <a:pt x="779" y="712"/>
                      </a:lnTo>
                      <a:lnTo>
                        <a:pt x="962" y="555"/>
                      </a:lnTo>
                      <a:lnTo>
                        <a:pt x="1169" y="406"/>
                      </a:lnTo>
                      <a:lnTo>
                        <a:pt x="1401" y="282"/>
                      </a:lnTo>
                      <a:lnTo>
                        <a:pt x="1658" y="166"/>
                      </a:lnTo>
                      <a:lnTo>
                        <a:pt x="1948" y="74"/>
                      </a:lnTo>
                      <a:lnTo>
                        <a:pt x="227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0" name="Freeform 129"/>
                <p:cNvSpPr>
                  <a:spLocks noEditPoints="1"/>
                </p:cNvSpPr>
                <p:nvPr/>
              </p:nvSpPr>
              <p:spPr bwMode="auto">
                <a:xfrm>
                  <a:off x="17413288" y="13384213"/>
                  <a:ext cx="4962525" cy="4641850"/>
                </a:xfrm>
                <a:custGeom>
                  <a:avLst/>
                  <a:gdLst>
                    <a:gd name="T0" fmla="*/ 3084 w 3126"/>
                    <a:gd name="T1" fmla="*/ 339 h 2924"/>
                    <a:gd name="T2" fmla="*/ 3093 w 3126"/>
                    <a:gd name="T3" fmla="*/ 348 h 2924"/>
                    <a:gd name="T4" fmla="*/ 3109 w 3126"/>
                    <a:gd name="T5" fmla="*/ 364 h 2924"/>
                    <a:gd name="T6" fmla="*/ 3117 w 3126"/>
                    <a:gd name="T7" fmla="*/ 389 h 2924"/>
                    <a:gd name="T8" fmla="*/ 3117 w 3126"/>
                    <a:gd name="T9" fmla="*/ 414 h 2924"/>
                    <a:gd name="T10" fmla="*/ 3126 w 3126"/>
                    <a:gd name="T11" fmla="*/ 447 h 2924"/>
                    <a:gd name="T12" fmla="*/ 3126 w 3126"/>
                    <a:gd name="T13" fmla="*/ 464 h 2924"/>
                    <a:gd name="T14" fmla="*/ 3126 w 3126"/>
                    <a:gd name="T15" fmla="*/ 472 h 2924"/>
                    <a:gd name="T16" fmla="*/ 3001 w 3126"/>
                    <a:gd name="T17" fmla="*/ 455 h 2924"/>
                    <a:gd name="T18" fmla="*/ 3035 w 3126"/>
                    <a:gd name="T19" fmla="*/ 397 h 2924"/>
                    <a:gd name="T20" fmla="*/ 3059 w 3126"/>
                    <a:gd name="T21" fmla="*/ 356 h 2924"/>
                    <a:gd name="T22" fmla="*/ 3084 w 3126"/>
                    <a:gd name="T23" fmla="*/ 339 h 2924"/>
                    <a:gd name="T24" fmla="*/ 0 w 3126"/>
                    <a:gd name="T25" fmla="*/ 0 h 2924"/>
                    <a:gd name="T26" fmla="*/ 3001 w 3126"/>
                    <a:gd name="T27" fmla="*/ 455 h 2924"/>
                    <a:gd name="T28" fmla="*/ 2993 w 3126"/>
                    <a:gd name="T29" fmla="*/ 464 h 2924"/>
                    <a:gd name="T30" fmla="*/ 2952 w 3126"/>
                    <a:gd name="T31" fmla="*/ 563 h 2924"/>
                    <a:gd name="T32" fmla="*/ 2902 w 3126"/>
                    <a:gd name="T33" fmla="*/ 712 h 2924"/>
                    <a:gd name="T34" fmla="*/ 2844 w 3126"/>
                    <a:gd name="T35" fmla="*/ 894 h 2924"/>
                    <a:gd name="T36" fmla="*/ 2769 w 3126"/>
                    <a:gd name="T37" fmla="*/ 1135 h 2924"/>
                    <a:gd name="T38" fmla="*/ 2678 w 3126"/>
                    <a:gd name="T39" fmla="*/ 1458 h 2924"/>
                    <a:gd name="T40" fmla="*/ 2579 w 3126"/>
                    <a:gd name="T41" fmla="*/ 1748 h 2924"/>
                    <a:gd name="T42" fmla="*/ 2479 w 3126"/>
                    <a:gd name="T43" fmla="*/ 2021 h 2924"/>
                    <a:gd name="T44" fmla="*/ 2380 w 3126"/>
                    <a:gd name="T45" fmla="*/ 2261 h 2924"/>
                    <a:gd name="T46" fmla="*/ 2272 w 3126"/>
                    <a:gd name="T47" fmla="*/ 2460 h 2924"/>
                    <a:gd name="T48" fmla="*/ 2164 w 3126"/>
                    <a:gd name="T49" fmla="*/ 2634 h 2924"/>
                    <a:gd name="T50" fmla="*/ 2048 w 3126"/>
                    <a:gd name="T51" fmla="*/ 2767 h 2924"/>
                    <a:gd name="T52" fmla="*/ 1915 w 3126"/>
                    <a:gd name="T53" fmla="*/ 2858 h 2924"/>
                    <a:gd name="T54" fmla="*/ 1783 w 3126"/>
                    <a:gd name="T55" fmla="*/ 2916 h 2924"/>
                    <a:gd name="T56" fmla="*/ 1642 w 3126"/>
                    <a:gd name="T57" fmla="*/ 2924 h 2924"/>
                    <a:gd name="T58" fmla="*/ 1484 w 3126"/>
                    <a:gd name="T59" fmla="*/ 2883 h 2924"/>
                    <a:gd name="T60" fmla="*/ 1385 w 3126"/>
                    <a:gd name="T61" fmla="*/ 2825 h 2924"/>
                    <a:gd name="T62" fmla="*/ 1277 w 3126"/>
                    <a:gd name="T63" fmla="*/ 2725 h 2924"/>
                    <a:gd name="T64" fmla="*/ 1169 w 3126"/>
                    <a:gd name="T65" fmla="*/ 2584 h 2924"/>
                    <a:gd name="T66" fmla="*/ 1053 w 3126"/>
                    <a:gd name="T67" fmla="*/ 2427 h 2924"/>
                    <a:gd name="T68" fmla="*/ 945 w 3126"/>
                    <a:gd name="T69" fmla="*/ 2236 h 2924"/>
                    <a:gd name="T70" fmla="*/ 838 w 3126"/>
                    <a:gd name="T71" fmla="*/ 2029 h 2924"/>
                    <a:gd name="T72" fmla="*/ 722 w 3126"/>
                    <a:gd name="T73" fmla="*/ 1814 h 2924"/>
                    <a:gd name="T74" fmla="*/ 622 w 3126"/>
                    <a:gd name="T75" fmla="*/ 1582 h 2924"/>
                    <a:gd name="T76" fmla="*/ 514 w 3126"/>
                    <a:gd name="T77" fmla="*/ 1350 h 2924"/>
                    <a:gd name="T78" fmla="*/ 423 w 3126"/>
                    <a:gd name="T79" fmla="*/ 1126 h 2924"/>
                    <a:gd name="T80" fmla="*/ 332 w 3126"/>
                    <a:gd name="T81" fmla="*/ 903 h 2924"/>
                    <a:gd name="T82" fmla="*/ 249 w 3126"/>
                    <a:gd name="T83" fmla="*/ 696 h 2924"/>
                    <a:gd name="T84" fmla="*/ 174 w 3126"/>
                    <a:gd name="T85" fmla="*/ 505 h 2924"/>
                    <a:gd name="T86" fmla="*/ 116 w 3126"/>
                    <a:gd name="T87" fmla="*/ 339 h 2924"/>
                    <a:gd name="T88" fmla="*/ 67 w 3126"/>
                    <a:gd name="T89" fmla="*/ 198 h 2924"/>
                    <a:gd name="T90" fmla="*/ 25 w 3126"/>
                    <a:gd name="T91" fmla="*/ 91 h 2924"/>
                    <a:gd name="T92" fmla="*/ 9 w 3126"/>
                    <a:gd name="T93" fmla="*/ 24 h 2924"/>
                    <a:gd name="T94" fmla="*/ 0 w 3126"/>
                    <a:gd name="T95" fmla="*/ 0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6" h="2924">
                      <a:moveTo>
                        <a:pt x="3084" y="339"/>
                      </a:moveTo>
                      <a:lnTo>
                        <a:pt x="3093" y="348"/>
                      </a:lnTo>
                      <a:lnTo>
                        <a:pt x="3109" y="364"/>
                      </a:lnTo>
                      <a:lnTo>
                        <a:pt x="3117" y="389"/>
                      </a:lnTo>
                      <a:lnTo>
                        <a:pt x="3117" y="414"/>
                      </a:lnTo>
                      <a:lnTo>
                        <a:pt x="3126" y="447"/>
                      </a:lnTo>
                      <a:lnTo>
                        <a:pt x="3126" y="464"/>
                      </a:lnTo>
                      <a:lnTo>
                        <a:pt x="3126" y="472"/>
                      </a:lnTo>
                      <a:lnTo>
                        <a:pt x="3001" y="455"/>
                      </a:lnTo>
                      <a:lnTo>
                        <a:pt x="3035" y="397"/>
                      </a:lnTo>
                      <a:lnTo>
                        <a:pt x="3059" y="356"/>
                      </a:lnTo>
                      <a:lnTo>
                        <a:pt x="3084" y="339"/>
                      </a:lnTo>
                      <a:close/>
                      <a:moveTo>
                        <a:pt x="0" y="0"/>
                      </a:moveTo>
                      <a:lnTo>
                        <a:pt x="3001" y="455"/>
                      </a:lnTo>
                      <a:lnTo>
                        <a:pt x="2993" y="464"/>
                      </a:lnTo>
                      <a:lnTo>
                        <a:pt x="2952" y="563"/>
                      </a:lnTo>
                      <a:lnTo>
                        <a:pt x="2902" y="712"/>
                      </a:lnTo>
                      <a:lnTo>
                        <a:pt x="2844" y="894"/>
                      </a:lnTo>
                      <a:lnTo>
                        <a:pt x="2769" y="1135"/>
                      </a:lnTo>
                      <a:lnTo>
                        <a:pt x="2678" y="1458"/>
                      </a:lnTo>
                      <a:lnTo>
                        <a:pt x="2579" y="1748"/>
                      </a:lnTo>
                      <a:lnTo>
                        <a:pt x="2479" y="2021"/>
                      </a:lnTo>
                      <a:lnTo>
                        <a:pt x="2380" y="2261"/>
                      </a:lnTo>
                      <a:lnTo>
                        <a:pt x="2272" y="2460"/>
                      </a:lnTo>
                      <a:lnTo>
                        <a:pt x="2164" y="2634"/>
                      </a:lnTo>
                      <a:lnTo>
                        <a:pt x="2048" y="2767"/>
                      </a:lnTo>
                      <a:lnTo>
                        <a:pt x="1915" y="2858"/>
                      </a:lnTo>
                      <a:lnTo>
                        <a:pt x="1783" y="2916"/>
                      </a:lnTo>
                      <a:lnTo>
                        <a:pt x="1642" y="2924"/>
                      </a:lnTo>
                      <a:lnTo>
                        <a:pt x="1484" y="2883"/>
                      </a:lnTo>
                      <a:lnTo>
                        <a:pt x="1385" y="2825"/>
                      </a:lnTo>
                      <a:lnTo>
                        <a:pt x="1277" y="2725"/>
                      </a:lnTo>
                      <a:lnTo>
                        <a:pt x="1169" y="2584"/>
                      </a:lnTo>
                      <a:lnTo>
                        <a:pt x="1053" y="2427"/>
                      </a:lnTo>
                      <a:lnTo>
                        <a:pt x="945" y="2236"/>
                      </a:lnTo>
                      <a:lnTo>
                        <a:pt x="838" y="2029"/>
                      </a:lnTo>
                      <a:lnTo>
                        <a:pt x="722" y="1814"/>
                      </a:lnTo>
                      <a:lnTo>
                        <a:pt x="622" y="1582"/>
                      </a:lnTo>
                      <a:lnTo>
                        <a:pt x="514" y="1350"/>
                      </a:lnTo>
                      <a:lnTo>
                        <a:pt x="423" y="1126"/>
                      </a:lnTo>
                      <a:lnTo>
                        <a:pt x="332" y="903"/>
                      </a:lnTo>
                      <a:lnTo>
                        <a:pt x="249" y="696"/>
                      </a:lnTo>
                      <a:lnTo>
                        <a:pt x="174" y="505"/>
                      </a:lnTo>
                      <a:lnTo>
                        <a:pt x="116" y="339"/>
                      </a:lnTo>
                      <a:lnTo>
                        <a:pt x="67" y="198"/>
                      </a:lnTo>
                      <a:lnTo>
                        <a:pt x="25" y="91"/>
                      </a:lnTo>
                      <a:lnTo>
                        <a:pt x="9" y="24"/>
                      </a:lnTo>
                      <a:lnTo>
                        <a:pt x="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1" name="Freeform 130"/>
                <p:cNvSpPr>
                  <a:spLocks/>
                </p:cNvSpPr>
                <p:nvPr/>
              </p:nvSpPr>
              <p:spPr bwMode="auto">
                <a:xfrm>
                  <a:off x="26376313" y="12712700"/>
                  <a:ext cx="4473575" cy="4787900"/>
                </a:xfrm>
                <a:custGeom>
                  <a:avLst/>
                  <a:gdLst>
                    <a:gd name="T0" fmla="*/ 2818 w 2818"/>
                    <a:gd name="T1" fmla="*/ 0 h 3016"/>
                    <a:gd name="T2" fmla="*/ 2810 w 2818"/>
                    <a:gd name="T3" fmla="*/ 25 h 3016"/>
                    <a:gd name="T4" fmla="*/ 2785 w 2818"/>
                    <a:gd name="T5" fmla="*/ 83 h 3016"/>
                    <a:gd name="T6" fmla="*/ 2736 w 2818"/>
                    <a:gd name="T7" fmla="*/ 174 h 3016"/>
                    <a:gd name="T8" fmla="*/ 2678 w 2818"/>
                    <a:gd name="T9" fmla="*/ 290 h 3016"/>
                    <a:gd name="T10" fmla="*/ 2611 w 2818"/>
                    <a:gd name="T11" fmla="*/ 439 h 3016"/>
                    <a:gd name="T12" fmla="*/ 2537 w 2818"/>
                    <a:gd name="T13" fmla="*/ 605 h 3016"/>
                    <a:gd name="T14" fmla="*/ 2454 w 2818"/>
                    <a:gd name="T15" fmla="*/ 787 h 3016"/>
                    <a:gd name="T16" fmla="*/ 2363 w 2818"/>
                    <a:gd name="T17" fmla="*/ 986 h 3016"/>
                    <a:gd name="T18" fmla="*/ 2271 w 2818"/>
                    <a:gd name="T19" fmla="*/ 1201 h 3016"/>
                    <a:gd name="T20" fmla="*/ 2188 w 2818"/>
                    <a:gd name="T21" fmla="*/ 1417 h 3016"/>
                    <a:gd name="T22" fmla="*/ 2097 w 2818"/>
                    <a:gd name="T23" fmla="*/ 1640 h 3016"/>
                    <a:gd name="T24" fmla="*/ 2014 w 2818"/>
                    <a:gd name="T25" fmla="*/ 1856 h 3016"/>
                    <a:gd name="T26" fmla="*/ 1940 w 2818"/>
                    <a:gd name="T27" fmla="*/ 2071 h 3016"/>
                    <a:gd name="T28" fmla="*/ 1873 w 2818"/>
                    <a:gd name="T29" fmla="*/ 2278 h 3016"/>
                    <a:gd name="T30" fmla="*/ 1824 w 2818"/>
                    <a:gd name="T31" fmla="*/ 2469 h 3016"/>
                    <a:gd name="T32" fmla="*/ 1782 w 2818"/>
                    <a:gd name="T33" fmla="*/ 2643 h 3016"/>
                    <a:gd name="T34" fmla="*/ 1749 w 2818"/>
                    <a:gd name="T35" fmla="*/ 2800 h 3016"/>
                    <a:gd name="T36" fmla="*/ 1691 w 2818"/>
                    <a:gd name="T37" fmla="*/ 2908 h 3016"/>
                    <a:gd name="T38" fmla="*/ 1633 w 2818"/>
                    <a:gd name="T39" fmla="*/ 2983 h 3016"/>
                    <a:gd name="T40" fmla="*/ 1567 w 2818"/>
                    <a:gd name="T41" fmla="*/ 3016 h 3016"/>
                    <a:gd name="T42" fmla="*/ 1484 w 2818"/>
                    <a:gd name="T43" fmla="*/ 3016 h 3016"/>
                    <a:gd name="T44" fmla="*/ 1401 w 2818"/>
                    <a:gd name="T45" fmla="*/ 2991 h 3016"/>
                    <a:gd name="T46" fmla="*/ 1318 w 2818"/>
                    <a:gd name="T47" fmla="*/ 2941 h 3016"/>
                    <a:gd name="T48" fmla="*/ 1227 w 2818"/>
                    <a:gd name="T49" fmla="*/ 2875 h 3016"/>
                    <a:gd name="T50" fmla="*/ 1136 w 2818"/>
                    <a:gd name="T51" fmla="*/ 2784 h 3016"/>
                    <a:gd name="T52" fmla="*/ 1044 w 2818"/>
                    <a:gd name="T53" fmla="*/ 2693 h 3016"/>
                    <a:gd name="T54" fmla="*/ 962 w 2818"/>
                    <a:gd name="T55" fmla="*/ 2585 h 3016"/>
                    <a:gd name="T56" fmla="*/ 879 w 2818"/>
                    <a:gd name="T57" fmla="*/ 2477 h 3016"/>
                    <a:gd name="T58" fmla="*/ 796 w 2818"/>
                    <a:gd name="T59" fmla="*/ 2378 h 3016"/>
                    <a:gd name="T60" fmla="*/ 721 w 2818"/>
                    <a:gd name="T61" fmla="*/ 2270 h 3016"/>
                    <a:gd name="T62" fmla="*/ 663 w 2818"/>
                    <a:gd name="T63" fmla="*/ 2179 h 3016"/>
                    <a:gd name="T64" fmla="*/ 572 w 2818"/>
                    <a:gd name="T65" fmla="*/ 2046 h 3016"/>
                    <a:gd name="T66" fmla="*/ 481 w 2818"/>
                    <a:gd name="T67" fmla="*/ 1914 h 3016"/>
                    <a:gd name="T68" fmla="*/ 389 w 2818"/>
                    <a:gd name="T69" fmla="*/ 1773 h 3016"/>
                    <a:gd name="T70" fmla="*/ 298 w 2818"/>
                    <a:gd name="T71" fmla="*/ 1640 h 3016"/>
                    <a:gd name="T72" fmla="*/ 215 w 2818"/>
                    <a:gd name="T73" fmla="*/ 1508 h 3016"/>
                    <a:gd name="T74" fmla="*/ 149 w 2818"/>
                    <a:gd name="T75" fmla="*/ 1392 h 3016"/>
                    <a:gd name="T76" fmla="*/ 83 w 2818"/>
                    <a:gd name="T77" fmla="*/ 1301 h 3016"/>
                    <a:gd name="T78" fmla="*/ 41 w 2818"/>
                    <a:gd name="T79" fmla="*/ 1226 h 3016"/>
                    <a:gd name="T80" fmla="*/ 8 w 2818"/>
                    <a:gd name="T81" fmla="*/ 1176 h 3016"/>
                    <a:gd name="T82" fmla="*/ 0 w 2818"/>
                    <a:gd name="T83" fmla="*/ 1160 h 3016"/>
                    <a:gd name="T84" fmla="*/ 2818 w 2818"/>
                    <a:gd name="T85"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8" h="3016">
                      <a:moveTo>
                        <a:pt x="2818" y="0"/>
                      </a:moveTo>
                      <a:lnTo>
                        <a:pt x="2810" y="25"/>
                      </a:lnTo>
                      <a:lnTo>
                        <a:pt x="2785" y="83"/>
                      </a:lnTo>
                      <a:lnTo>
                        <a:pt x="2736" y="174"/>
                      </a:lnTo>
                      <a:lnTo>
                        <a:pt x="2678" y="290"/>
                      </a:lnTo>
                      <a:lnTo>
                        <a:pt x="2611" y="439"/>
                      </a:lnTo>
                      <a:lnTo>
                        <a:pt x="2537" y="605"/>
                      </a:lnTo>
                      <a:lnTo>
                        <a:pt x="2454" y="787"/>
                      </a:lnTo>
                      <a:lnTo>
                        <a:pt x="2363" y="986"/>
                      </a:lnTo>
                      <a:lnTo>
                        <a:pt x="2271" y="1201"/>
                      </a:lnTo>
                      <a:lnTo>
                        <a:pt x="2188" y="1417"/>
                      </a:lnTo>
                      <a:lnTo>
                        <a:pt x="2097" y="1640"/>
                      </a:lnTo>
                      <a:lnTo>
                        <a:pt x="2014" y="1856"/>
                      </a:lnTo>
                      <a:lnTo>
                        <a:pt x="1940" y="2071"/>
                      </a:lnTo>
                      <a:lnTo>
                        <a:pt x="1873" y="2278"/>
                      </a:lnTo>
                      <a:lnTo>
                        <a:pt x="1824" y="2469"/>
                      </a:lnTo>
                      <a:lnTo>
                        <a:pt x="1782" y="2643"/>
                      </a:lnTo>
                      <a:lnTo>
                        <a:pt x="1749" y="2800"/>
                      </a:lnTo>
                      <a:lnTo>
                        <a:pt x="1691" y="2908"/>
                      </a:lnTo>
                      <a:lnTo>
                        <a:pt x="1633" y="2983"/>
                      </a:lnTo>
                      <a:lnTo>
                        <a:pt x="1567" y="3016"/>
                      </a:lnTo>
                      <a:lnTo>
                        <a:pt x="1484" y="3016"/>
                      </a:lnTo>
                      <a:lnTo>
                        <a:pt x="1401" y="2991"/>
                      </a:lnTo>
                      <a:lnTo>
                        <a:pt x="1318" y="2941"/>
                      </a:lnTo>
                      <a:lnTo>
                        <a:pt x="1227" y="2875"/>
                      </a:lnTo>
                      <a:lnTo>
                        <a:pt x="1136" y="2784"/>
                      </a:lnTo>
                      <a:lnTo>
                        <a:pt x="1044" y="2693"/>
                      </a:lnTo>
                      <a:lnTo>
                        <a:pt x="962" y="2585"/>
                      </a:lnTo>
                      <a:lnTo>
                        <a:pt x="879" y="2477"/>
                      </a:lnTo>
                      <a:lnTo>
                        <a:pt x="796" y="2378"/>
                      </a:lnTo>
                      <a:lnTo>
                        <a:pt x="721" y="2270"/>
                      </a:lnTo>
                      <a:lnTo>
                        <a:pt x="663" y="2179"/>
                      </a:lnTo>
                      <a:lnTo>
                        <a:pt x="572" y="2046"/>
                      </a:lnTo>
                      <a:lnTo>
                        <a:pt x="481" y="1914"/>
                      </a:lnTo>
                      <a:lnTo>
                        <a:pt x="389" y="1773"/>
                      </a:lnTo>
                      <a:lnTo>
                        <a:pt x="298" y="1640"/>
                      </a:lnTo>
                      <a:lnTo>
                        <a:pt x="215" y="1508"/>
                      </a:lnTo>
                      <a:lnTo>
                        <a:pt x="149" y="1392"/>
                      </a:lnTo>
                      <a:lnTo>
                        <a:pt x="83" y="1301"/>
                      </a:lnTo>
                      <a:lnTo>
                        <a:pt x="41" y="1226"/>
                      </a:lnTo>
                      <a:lnTo>
                        <a:pt x="8" y="1176"/>
                      </a:lnTo>
                      <a:lnTo>
                        <a:pt x="0" y="1160"/>
                      </a:lnTo>
                      <a:lnTo>
                        <a:pt x="2818"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2" name="Freeform 131"/>
                <p:cNvSpPr>
                  <a:spLocks/>
                </p:cNvSpPr>
                <p:nvPr/>
              </p:nvSpPr>
              <p:spPr bwMode="auto">
                <a:xfrm>
                  <a:off x="12557125" y="-14893925"/>
                  <a:ext cx="7080250" cy="7681913"/>
                </a:xfrm>
                <a:custGeom>
                  <a:avLst/>
                  <a:gdLst>
                    <a:gd name="T0" fmla="*/ 315 w 4460"/>
                    <a:gd name="T1" fmla="*/ 0 h 4839"/>
                    <a:gd name="T2" fmla="*/ 340 w 4460"/>
                    <a:gd name="T3" fmla="*/ 0 h 4839"/>
                    <a:gd name="T4" fmla="*/ 407 w 4460"/>
                    <a:gd name="T5" fmla="*/ 17 h 4839"/>
                    <a:gd name="T6" fmla="*/ 514 w 4460"/>
                    <a:gd name="T7" fmla="*/ 34 h 4839"/>
                    <a:gd name="T8" fmla="*/ 664 w 4460"/>
                    <a:gd name="T9" fmla="*/ 75 h 4839"/>
                    <a:gd name="T10" fmla="*/ 838 w 4460"/>
                    <a:gd name="T11" fmla="*/ 125 h 4839"/>
                    <a:gd name="T12" fmla="*/ 1045 w 4460"/>
                    <a:gd name="T13" fmla="*/ 191 h 4839"/>
                    <a:gd name="T14" fmla="*/ 1277 w 4460"/>
                    <a:gd name="T15" fmla="*/ 274 h 4839"/>
                    <a:gd name="T16" fmla="*/ 1526 w 4460"/>
                    <a:gd name="T17" fmla="*/ 381 h 4839"/>
                    <a:gd name="T18" fmla="*/ 1799 w 4460"/>
                    <a:gd name="T19" fmla="*/ 506 h 4839"/>
                    <a:gd name="T20" fmla="*/ 2089 w 4460"/>
                    <a:gd name="T21" fmla="*/ 663 h 4839"/>
                    <a:gd name="T22" fmla="*/ 2388 w 4460"/>
                    <a:gd name="T23" fmla="*/ 845 h 4839"/>
                    <a:gd name="T24" fmla="*/ 2686 w 4460"/>
                    <a:gd name="T25" fmla="*/ 1053 h 4839"/>
                    <a:gd name="T26" fmla="*/ 3001 w 4460"/>
                    <a:gd name="T27" fmla="*/ 1293 h 4839"/>
                    <a:gd name="T28" fmla="*/ 3308 w 4460"/>
                    <a:gd name="T29" fmla="*/ 1566 h 4839"/>
                    <a:gd name="T30" fmla="*/ 3607 w 4460"/>
                    <a:gd name="T31" fmla="*/ 1881 h 4839"/>
                    <a:gd name="T32" fmla="*/ 3905 w 4460"/>
                    <a:gd name="T33" fmla="*/ 2221 h 4839"/>
                    <a:gd name="T34" fmla="*/ 4187 w 4460"/>
                    <a:gd name="T35" fmla="*/ 2610 h 4839"/>
                    <a:gd name="T36" fmla="*/ 4460 w 4460"/>
                    <a:gd name="T37" fmla="*/ 3033 h 4839"/>
                    <a:gd name="T38" fmla="*/ 4444 w 4460"/>
                    <a:gd name="T39" fmla="*/ 3057 h 4839"/>
                    <a:gd name="T40" fmla="*/ 4411 w 4460"/>
                    <a:gd name="T41" fmla="*/ 3107 h 4839"/>
                    <a:gd name="T42" fmla="*/ 4344 w 4460"/>
                    <a:gd name="T43" fmla="*/ 3190 h 4839"/>
                    <a:gd name="T44" fmla="*/ 4253 w 4460"/>
                    <a:gd name="T45" fmla="*/ 3289 h 4839"/>
                    <a:gd name="T46" fmla="*/ 4145 w 4460"/>
                    <a:gd name="T47" fmla="*/ 3414 h 4839"/>
                    <a:gd name="T48" fmla="*/ 4013 w 4460"/>
                    <a:gd name="T49" fmla="*/ 3555 h 4839"/>
                    <a:gd name="T50" fmla="*/ 3864 w 4460"/>
                    <a:gd name="T51" fmla="*/ 3712 h 4839"/>
                    <a:gd name="T52" fmla="*/ 3689 w 4460"/>
                    <a:gd name="T53" fmla="*/ 3869 h 4839"/>
                    <a:gd name="T54" fmla="*/ 3499 w 4460"/>
                    <a:gd name="T55" fmla="*/ 4027 h 4839"/>
                    <a:gd name="T56" fmla="*/ 3283 w 4460"/>
                    <a:gd name="T57" fmla="*/ 4184 h 4839"/>
                    <a:gd name="T58" fmla="*/ 3059 w 4460"/>
                    <a:gd name="T59" fmla="*/ 4333 h 4839"/>
                    <a:gd name="T60" fmla="*/ 2811 w 4460"/>
                    <a:gd name="T61" fmla="*/ 4474 h 4839"/>
                    <a:gd name="T62" fmla="*/ 2554 w 4460"/>
                    <a:gd name="T63" fmla="*/ 4598 h 4839"/>
                    <a:gd name="T64" fmla="*/ 2272 w 4460"/>
                    <a:gd name="T65" fmla="*/ 4698 h 4839"/>
                    <a:gd name="T66" fmla="*/ 1990 w 4460"/>
                    <a:gd name="T67" fmla="*/ 4781 h 4839"/>
                    <a:gd name="T68" fmla="*/ 1683 w 4460"/>
                    <a:gd name="T69" fmla="*/ 4830 h 4839"/>
                    <a:gd name="T70" fmla="*/ 1368 w 4460"/>
                    <a:gd name="T71" fmla="*/ 4839 h 4839"/>
                    <a:gd name="T72" fmla="*/ 1045 w 4460"/>
                    <a:gd name="T73" fmla="*/ 4822 h 4839"/>
                    <a:gd name="T74" fmla="*/ 1037 w 4460"/>
                    <a:gd name="T75" fmla="*/ 4797 h 4839"/>
                    <a:gd name="T76" fmla="*/ 1003 w 4460"/>
                    <a:gd name="T77" fmla="*/ 4739 h 4839"/>
                    <a:gd name="T78" fmla="*/ 962 w 4460"/>
                    <a:gd name="T79" fmla="*/ 4648 h 4839"/>
                    <a:gd name="T80" fmla="*/ 896 w 4460"/>
                    <a:gd name="T81" fmla="*/ 4524 h 4839"/>
                    <a:gd name="T82" fmla="*/ 829 w 4460"/>
                    <a:gd name="T83" fmla="*/ 4375 h 4839"/>
                    <a:gd name="T84" fmla="*/ 746 w 4460"/>
                    <a:gd name="T85" fmla="*/ 4192 h 4839"/>
                    <a:gd name="T86" fmla="*/ 664 w 4460"/>
                    <a:gd name="T87" fmla="*/ 3985 h 4839"/>
                    <a:gd name="T88" fmla="*/ 572 w 4460"/>
                    <a:gd name="T89" fmla="*/ 3762 h 4839"/>
                    <a:gd name="T90" fmla="*/ 481 w 4460"/>
                    <a:gd name="T91" fmla="*/ 3521 h 4839"/>
                    <a:gd name="T92" fmla="*/ 390 w 4460"/>
                    <a:gd name="T93" fmla="*/ 3265 h 4839"/>
                    <a:gd name="T94" fmla="*/ 299 w 4460"/>
                    <a:gd name="T95" fmla="*/ 2991 h 4839"/>
                    <a:gd name="T96" fmla="*/ 224 w 4460"/>
                    <a:gd name="T97" fmla="*/ 2718 h 4839"/>
                    <a:gd name="T98" fmla="*/ 150 w 4460"/>
                    <a:gd name="T99" fmla="*/ 2428 h 4839"/>
                    <a:gd name="T100" fmla="*/ 92 w 4460"/>
                    <a:gd name="T101" fmla="*/ 2138 h 4839"/>
                    <a:gd name="T102" fmla="*/ 42 w 4460"/>
                    <a:gd name="T103" fmla="*/ 1848 h 4839"/>
                    <a:gd name="T104" fmla="*/ 9 w 4460"/>
                    <a:gd name="T105" fmla="*/ 1558 h 4839"/>
                    <a:gd name="T106" fmla="*/ 0 w 4460"/>
                    <a:gd name="T107" fmla="*/ 1268 h 4839"/>
                    <a:gd name="T108" fmla="*/ 9 w 4460"/>
                    <a:gd name="T109" fmla="*/ 986 h 4839"/>
                    <a:gd name="T110" fmla="*/ 42 w 4460"/>
                    <a:gd name="T111" fmla="*/ 721 h 4839"/>
                    <a:gd name="T112" fmla="*/ 108 w 4460"/>
                    <a:gd name="T113" fmla="*/ 464 h 4839"/>
                    <a:gd name="T114" fmla="*/ 199 w 4460"/>
                    <a:gd name="T115" fmla="*/ 224 h 4839"/>
                    <a:gd name="T116" fmla="*/ 315 w 4460"/>
                    <a:gd name="T117" fmla="*/ 0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0" h="4839">
                      <a:moveTo>
                        <a:pt x="315" y="0"/>
                      </a:moveTo>
                      <a:lnTo>
                        <a:pt x="340" y="0"/>
                      </a:lnTo>
                      <a:lnTo>
                        <a:pt x="407" y="17"/>
                      </a:lnTo>
                      <a:lnTo>
                        <a:pt x="514" y="34"/>
                      </a:lnTo>
                      <a:lnTo>
                        <a:pt x="664" y="75"/>
                      </a:lnTo>
                      <a:lnTo>
                        <a:pt x="838" y="125"/>
                      </a:lnTo>
                      <a:lnTo>
                        <a:pt x="1045" y="191"/>
                      </a:lnTo>
                      <a:lnTo>
                        <a:pt x="1277" y="274"/>
                      </a:lnTo>
                      <a:lnTo>
                        <a:pt x="1526" y="381"/>
                      </a:lnTo>
                      <a:lnTo>
                        <a:pt x="1799" y="506"/>
                      </a:lnTo>
                      <a:lnTo>
                        <a:pt x="2089" y="663"/>
                      </a:lnTo>
                      <a:lnTo>
                        <a:pt x="2388" y="845"/>
                      </a:lnTo>
                      <a:lnTo>
                        <a:pt x="2686" y="1053"/>
                      </a:lnTo>
                      <a:lnTo>
                        <a:pt x="3001" y="1293"/>
                      </a:lnTo>
                      <a:lnTo>
                        <a:pt x="3308" y="1566"/>
                      </a:lnTo>
                      <a:lnTo>
                        <a:pt x="3607" y="1881"/>
                      </a:lnTo>
                      <a:lnTo>
                        <a:pt x="3905" y="2221"/>
                      </a:lnTo>
                      <a:lnTo>
                        <a:pt x="4187" y="2610"/>
                      </a:lnTo>
                      <a:lnTo>
                        <a:pt x="4460" y="3033"/>
                      </a:lnTo>
                      <a:lnTo>
                        <a:pt x="4444" y="3057"/>
                      </a:lnTo>
                      <a:lnTo>
                        <a:pt x="4411" y="3107"/>
                      </a:lnTo>
                      <a:lnTo>
                        <a:pt x="4344" y="3190"/>
                      </a:lnTo>
                      <a:lnTo>
                        <a:pt x="4253" y="3289"/>
                      </a:lnTo>
                      <a:lnTo>
                        <a:pt x="4145" y="3414"/>
                      </a:lnTo>
                      <a:lnTo>
                        <a:pt x="4013" y="3555"/>
                      </a:lnTo>
                      <a:lnTo>
                        <a:pt x="3864" y="3712"/>
                      </a:lnTo>
                      <a:lnTo>
                        <a:pt x="3689" y="3869"/>
                      </a:lnTo>
                      <a:lnTo>
                        <a:pt x="3499" y="4027"/>
                      </a:lnTo>
                      <a:lnTo>
                        <a:pt x="3283" y="4184"/>
                      </a:lnTo>
                      <a:lnTo>
                        <a:pt x="3059" y="4333"/>
                      </a:lnTo>
                      <a:lnTo>
                        <a:pt x="2811" y="4474"/>
                      </a:lnTo>
                      <a:lnTo>
                        <a:pt x="2554" y="4598"/>
                      </a:lnTo>
                      <a:lnTo>
                        <a:pt x="2272" y="4698"/>
                      </a:lnTo>
                      <a:lnTo>
                        <a:pt x="1990" y="4781"/>
                      </a:lnTo>
                      <a:lnTo>
                        <a:pt x="1683" y="4830"/>
                      </a:lnTo>
                      <a:lnTo>
                        <a:pt x="1368" y="4839"/>
                      </a:lnTo>
                      <a:lnTo>
                        <a:pt x="1045" y="4822"/>
                      </a:lnTo>
                      <a:lnTo>
                        <a:pt x="1037" y="4797"/>
                      </a:lnTo>
                      <a:lnTo>
                        <a:pt x="1003" y="4739"/>
                      </a:lnTo>
                      <a:lnTo>
                        <a:pt x="962" y="4648"/>
                      </a:lnTo>
                      <a:lnTo>
                        <a:pt x="896" y="4524"/>
                      </a:lnTo>
                      <a:lnTo>
                        <a:pt x="829" y="4375"/>
                      </a:lnTo>
                      <a:lnTo>
                        <a:pt x="746" y="4192"/>
                      </a:lnTo>
                      <a:lnTo>
                        <a:pt x="664" y="3985"/>
                      </a:lnTo>
                      <a:lnTo>
                        <a:pt x="572" y="3762"/>
                      </a:lnTo>
                      <a:lnTo>
                        <a:pt x="481" y="3521"/>
                      </a:lnTo>
                      <a:lnTo>
                        <a:pt x="390" y="3265"/>
                      </a:lnTo>
                      <a:lnTo>
                        <a:pt x="299" y="2991"/>
                      </a:lnTo>
                      <a:lnTo>
                        <a:pt x="224" y="2718"/>
                      </a:lnTo>
                      <a:lnTo>
                        <a:pt x="150" y="2428"/>
                      </a:lnTo>
                      <a:lnTo>
                        <a:pt x="92" y="2138"/>
                      </a:lnTo>
                      <a:lnTo>
                        <a:pt x="42" y="1848"/>
                      </a:lnTo>
                      <a:lnTo>
                        <a:pt x="9" y="1558"/>
                      </a:lnTo>
                      <a:lnTo>
                        <a:pt x="0" y="1268"/>
                      </a:lnTo>
                      <a:lnTo>
                        <a:pt x="9" y="986"/>
                      </a:lnTo>
                      <a:lnTo>
                        <a:pt x="42" y="721"/>
                      </a:lnTo>
                      <a:lnTo>
                        <a:pt x="108" y="464"/>
                      </a:lnTo>
                      <a:lnTo>
                        <a:pt x="199" y="224"/>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3" name="Freeform 132"/>
                <p:cNvSpPr>
                  <a:spLocks/>
                </p:cNvSpPr>
                <p:nvPr/>
              </p:nvSpPr>
              <p:spPr bwMode="auto">
                <a:xfrm>
                  <a:off x="4872038" y="-12487275"/>
                  <a:ext cx="35005962" cy="30737176"/>
                </a:xfrm>
                <a:custGeom>
                  <a:avLst/>
                  <a:gdLst>
                    <a:gd name="T0" fmla="*/ 12758 w 22051"/>
                    <a:gd name="T1" fmla="*/ 50 h 19362"/>
                    <a:gd name="T2" fmla="*/ 14632 w 22051"/>
                    <a:gd name="T3" fmla="*/ 365 h 19362"/>
                    <a:gd name="T4" fmla="*/ 16887 w 22051"/>
                    <a:gd name="T5" fmla="*/ 1152 h 19362"/>
                    <a:gd name="T6" fmla="*/ 19092 w 22051"/>
                    <a:gd name="T7" fmla="*/ 2436 h 19362"/>
                    <a:gd name="T8" fmla="*/ 20551 w 22051"/>
                    <a:gd name="T9" fmla="*/ 3886 h 19362"/>
                    <a:gd name="T10" fmla="*/ 21438 w 22051"/>
                    <a:gd name="T11" fmla="*/ 5386 h 19362"/>
                    <a:gd name="T12" fmla="*/ 21886 w 22051"/>
                    <a:gd name="T13" fmla="*/ 6802 h 19362"/>
                    <a:gd name="T14" fmla="*/ 22035 w 22051"/>
                    <a:gd name="T15" fmla="*/ 7987 h 19362"/>
                    <a:gd name="T16" fmla="*/ 22035 w 22051"/>
                    <a:gd name="T17" fmla="*/ 8807 h 19362"/>
                    <a:gd name="T18" fmla="*/ 21969 w 22051"/>
                    <a:gd name="T19" fmla="*/ 9429 h 19362"/>
                    <a:gd name="T20" fmla="*/ 21753 w 22051"/>
                    <a:gd name="T21" fmla="*/ 10522 h 19362"/>
                    <a:gd name="T22" fmla="*/ 21297 w 22051"/>
                    <a:gd name="T23" fmla="*/ 11955 h 19362"/>
                    <a:gd name="T24" fmla="*/ 20526 w 22051"/>
                    <a:gd name="T25" fmla="*/ 13538 h 19362"/>
                    <a:gd name="T26" fmla="*/ 19349 w 22051"/>
                    <a:gd name="T27" fmla="*/ 15095 h 19362"/>
                    <a:gd name="T28" fmla="*/ 17683 w 22051"/>
                    <a:gd name="T29" fmla="*/ 16421 h 19362"/>
                    <a:gd name="T30" fmla="*/ 17127 w 22051"/>
                    <a:gd name="T31" fmla="*/ 16901 h 19362"/>
                    <a:gd name="T32" fmla="*/ 16928 w 22051"/>
                    <a:gd name="T33" fmla="*/ 17597 h 19362"/>
                    <a:gd name="T34" fmla="*/ 16588 w 22051"/>
                    <a:gd name="T35" fmla="*/ 18459 h 19362"/>
                    <a:gd name="T36" fmla="*/ 16141 w 22051"/>
                    <a:gd name="T37" fmla="*/ 19113 h 19362"/>
                    <a:gd name="T38" fmla="*/ 15610 w 22051"/>
                    <a:gd name="T39" fmla="*/ 19221 h 19362"/>
                    <a:gd name="T40" fmla="*/ 15138 w 22051"/>
                    <a:gd name="T41" fmla="*/ 18732 h 19362"/>
                    <a:gd name="T42" fmla="*/ 14781 w 22051"/>
                    <a:gd name="T43" fmla="*/ 18020 h 19362"/>
                    <a:gd name="T44" fmla="*/ 14582 w 22051"/>
                    <a:gd name="T45" fmla="*/ 17473 h 19362"/>
                    <a:gd name="T46" fmla="*/ 14524 w 22051"/>
                    <a:gd name="T47" fmla="*/ 17407 h 19362"/>
                    <a:gd name="T48" fmla="*/ 14168 w 22051"/>
                    <a:gd name="T49" fmla="*/ 17514 h 19362"/>
                    <a:gd name="T50" fmla="*/ 13372 w 22051"/>
                    <a:gd name="T51" fmla="*/ 17647 h 19362"/>
                    <a:gd name="T52" fmla="*/ 12012 w 22051"/>
                    <a:gd name="T53" fmla="*/ 17688 h 19362"/>
                    <a:gd name="T54" fmla="*/ 9998 w 22051"/>
                    <a:gd name="T55" fmla="*/ 17539 h 19362"/>
                    <a:gd name="T56" fmla="*/ 9873 w 22051"/>
                    <a:gd name="T57" fmla="*/ 17829 h 19362"/>
                    <a:gd name="T58" fmla="*/ 9542 w 22051"/>
                    <a:gd name="T59" fmla="*/ 18459 h 19362"/>
                    <a:gd name="T60" fmla="*/ 9102 w 22051"/>
                    <a:gd name="T61" fmla="*/ 19089 h 19362"/>
                    <a:gd name="T62" fmla="*/ 8638 w 22051"/>
                    <a:gd name="T63" fmla="*/ 19362 h 19362"/>
                    <a:gd name="T64" fmla="*/ 8182 w 22051"/>
                    <a:gd name="T65" fmla="*/ 19014 h 19362"/>
                    <a:gd name="T66" fmla="*/ 7693 w 22051"/>
                    <a:gd name="T67" fmla="*/ 18202 h 19362"/>
                    <a:gd name="T68" fmla="*/ 7262 w 22051"/>
                    <a:gd name="T69" fmla="*/ 17266 h 19362"/>
                    <a:gd name="T70" fmla="*/ 6972 w 22051"/>
                    <a:gd name="T71" fmla="*/ 16520 h 19362"/>
                    <a:gd name="T72" fmla="*/ 6839 w 22051"/>
                    <a:gd name="T73" fmla="*/ 16280 h 19362"/>
                    <a:gd name="T74" fmla="*/ 6292 w 22051"/>
                    <a:gd name="T75" fmla="*/ 15940 h 19362"/>
                    <a:gd name="T76" fmla="*/ 5380 w 22051"/>
                    <a:gd name="T77" fmla="*/ 15286 h 19362"/>
                    <a:gd name="T78" fmla="*/ 4303 w 22051"/>
                    <a:gd name="T79" fmla="*/ 14383 h 19362"/>
                    <a:gd name="T80" fmla="*/ 3250 w 22051"/>
                    <a:gd name="T81" fmla="*/ 13256 h 19362"/>
                    <a:gd name="T82" fmla="*/ 572 w 22051"/>
                    <a:gd name="T83" fmla="*/ 11823 h 19362"/>
                    <a:gd name="T84" fmla="*/ 265 w 22051"/>
                    <a:gd name="T85" fmla="*/ 11558 h 19362"/>
                    <a:gd name="T86" fmla="*/ 0 w 22051"/>
                    <a:gd name="T87" fmla="*/ 10936 h 19362"/>
                    <a:gd name="T88" fmla="*/ 381 w 22051"/>
                    <a:gd name="T89" fmla="*/ 7888 h 19362"/>
                    <a:gd name="T90" fmla="*/ 663 w 22051"/>
                    <a:gd name="T91" fmla="*/ 7473 h 19362"/>
                    <a:gd name="T92" fmla="*/ 1418 w 22051"/>
                    <a:gd name="T93" fmla="*/ 7117 h 19362"/>
                    <a:gd name="T94" fmla="*/ 2048 w 22051"/>
                    <a:gd name="T95" fmla="*/ 6852 h 19362"/>
                    <a:gd name="T96" fmla="*/ 2329 w 22051"/>
                    <a:gd name="T97" fmla="*/ 6264 h 19362"/>
                    <a:gd name="T98" fmla="*/ 2578 w 22051"/>
                    <a:gd name="T99" fmla="*/ 5535 h 19362"/>
                    <a:gd name="T100" fmla="*/ 2951 w 22051"/>
                    <a:gd name="T101" fmla="*/ 4855 h 19362"/>
                    <a:gd name="T102" fmla="*/ 3648 w 22051"/>
                    <a:gd name="T103" fmla="*/ 3845 h 19362"/>
                    <a:gd name="T104" fmla="*/ 4667 w 22051"/>
                    <a:gd name="T105" fmla="*/ 2710 h 19362"/>
                    <a:gd name="T106" fmla="*/ 5977 w 22051"/>
                    <a:gd name="T107" fmla="*/ 1691 h 19362"/>
                    <a:gd name="T108" fmla="*/ 6773 w 22051"/>
                    <a:gd name="T109" fmla="*/ 1268 h 19362"/>
                    <a:gd name="T110" fmla="*/ 7063 w 22051"/>
                    <a:gd name="T111" fmla="*/ 1111 h 19362"/>
                    <a:gd name="T112" fmla="*/ 7826 w 22051"/>
                    <a:gd name="T113" fmla="*/ 821 h 19362"/>
                    <a:gd name="T114" fmla="*/ 9210 w 22051"/>
                    <a:gd name="T115" fmla="*/ 415 h 19362"/>
                    <a:gd name="T116" fmla="*/ 10802 w 22051"/>
                    <a:gd name="T117" fmla="*/ 58 h 19362"/>
                    <a:gd name="T118" fmla="*/ 11424 w 22051"/>
                    <a:gd name="T119" fmla="*/ 9 h 19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51" h="19362">
                      <a:moveTo>
                        <a:pt x="11697" y="0"/>
                      </a:moveTo>
                      <a:lnTo>
                        <a:pt x="12012" y="9"/>
                      </a:lnTo>
                      <a:lnTo>
                        <a:pt x="12369" y="17"/>
                      </a:lnTo>
                      <a:lnTo>
                        <a:pt x="12758" y="50"/>
                      </a:lnTo>
                      <a:lnTo>
                        <a:pt x="13181" y="92"/>
                      </a:lnTo>
                      <a:lnTo>
                        <a:pt x="13637" y="158"/>
                      </a:lnTo>
                      <a:lnTo>
                        <a:pt x="14126" y="249"/>
                      </a:lnTo>
                      <a:lnTo>
                        <a:pt x="14632" y="365"/>
                      </a:lnTo>
                      <a:lnTo>
                        <a:pt x="15171" y="514"/>
                      </a:lnTo>
                      <a:lnTo>
                        <a:pt x="15726" y="688"/>
                      </a:lnTo>
                      <a:lnTo>
                        <a:pt x="16298" y="904"/>
                      </a:lnTo>
                      <a:lnTo>
                        <a:pt x="16887" y="1152"/>
                      </a:lnTo>
                      <a:lnTo>
                        <a:pt x="17492" y="1442"/>
                      </a:lnTo>
                      <a:lnTo>
                        <a:pt x="18105" y="1782"/>
                      </a:lnTo>
                      <a:lnTo>
                        <a:pt x="18628" y="2097"/>
                      </a:lnTo>
                      <a:lnTo>
                        <a:pt x="19092" y="2436"/>
                      </a:lnTo>
                      <a:lnTo>
                        <a:pt x="19523" y="2784"/>
                      </a:lnTo>
                      <a:lnTo>
                        <a:pt x="19904" y="3140"/>
                      </a:lnTo>
                      <a:lnTo>
                        <a:pt x="20252" y="3513"/>
                      </a:lnTo>
                      <a:lnTo>
                        <a:pt x="20551" y="3886"/>
                      </a:lnTo>
                      <a:lnTo>
                        <a:pt x="20824" y="4259"/>
                      </a:lnTo>
                      <a:lnTo>
                        <a:pt x="21057" y="4632"/>
                      </a:lnTo>
                      <a:lnTo>
                        <a:pt x="21264" y="5013"/>
                      </a:lnTo>
                      <a:lnTo>
                        <a:pt x="21438" y="5386"/>
                      </a:lnTo>
                      <a:lnTo>
                        <a:pt x="21587" y="5750"/>
                      </a:lnTo>
                      <a:lnTo>
                        <a:pt x="21712" y="6115"/>
                      </a:lnTo>
                      <a:lnTo>
                        <a:pt x="21811" y="6463"/>
                      </a:lnTo>
                      <a:lnTo>
                        <a:pt x="21886" y="6802"/>
                      </a:lnTo>
                      <a:lnTo>
                        <a:pt x="21944" y="7125"/>
                      </a:lnTo>
                      <a:lnTo>
                        <a:pt x="21993" y="7432"/>
                      </a:lnTo>
                      <a:lnTo>
                        <a:pt x="22018" y="7722"/>
                      </a:lnTo>
                      <a:lnTo>
                        <a:pt x="22035" y="7987"/>
                      </a:lnTo>
                      <a:lnTo>
                        <a:pt x="22043" y="8236"/>
                      </a:lnTo>
                      <a:lnTo>
                        <a:pt x="22051" y="8451"/>
                      </a:lnTo>
                      <a:lnTo>
                        <a:pt x="22043" y="8641"/>
                      </a:lnTo>
                      <a:lnTo>
                        <a:pt x="22035" y="8807"/>
                      </a:lnTo>
                      <a:lnTo>
                        <a:pt x="22027" y="8931"/>
                      </a:lnTo>
                      <a:lnTo>
                        <a:pt x="22018" y="9056"/>
                      </a:lnTo>
                      <a:lnTo>
                        <a:pt x="21993" y="9221"/>
                      </a:lnTo>
                      <a:lnTo>
                        <a:pt x="21969" y="9429"/>
                      </a:lnTo>
                      <a:lnTo>
                        <a:pt x="21935" y="9661"/>
                      </a:lnTo>
                      <a:lnTo>
                        <a:pt x="21886" y="9926"/>
                      </a:lnTo>
                      <a:lnTo>
                        <a:pt x="21828" y="10207"/>
                      </a:lnTo>
                      <a:lnTo>
                        <a:pt x="21753" y="10522"/>
                      </a:lnTo>
                      <a:lnTo>
                        <a:pt x="21670" y="10862"/>
                      </a:lnTo>
                      <a:lnTo>
                        <a:pt x="21562" y="11210"/>
                      </a:lnTo>
                      <a:lnTo>
                        <a:pt x="21438" y="11574"/>
                      </a:lnTo>
                      <a:lnTo>
                        <a:pt x="21297" y="11955"/>
                      </a:lnTo>
                      <a:lnTo>
                        <a:pt x="21140" y="12345"/>
                      </a:lnTo>
                      <a:lnTo>
                        <a:pt x="20957" y="12742"/>
                      </a:lnTo>
                      <a:lnTo>
                        <a:pt x="20758" y="13140"/>
                      </a:lnTo>
                      <a:lnTo>
                        <a:pt x="20526" y="13538"/>
                      </a:lnTo>
                      <a:lnTo>
                        <a:pt x="20269" y="13935"/>
                      </a:lnTo>
                      <a:lnTo>
                        <a:pt x="19995" y="14333"/>
                      </a:lnTo>
                      <a:lnTo>
                        <a:pt x="19689" y="14714"/>
                      </a:lnTo>
                      <a:lnTo>
                        <a:pt x="19349" y="15095"/>
                      </a:lnTo>
                      <a:lnTo>
                        <a:pt x="18984" y="15452"/>
                      </a:lnTo>
                      <a:lnTo>
                        <a:pt x="18578" y="15800"/>
                      </a:lnTo>
                      <a:lnTo>
                        <a:pt x="18147" y="16123"/>
                      </a:lnTo>
                      <a:lnTo>
                        <a:pt x="17683" y="16421"/>
                      </a:lnTo>
                      <a:lnTo>
                        <a:pt x="17177" y="16703"/>
                      </a:lnTo>
                      <a:lnTo>
                        <a:pt x="17177" y="16727"/>
                      </a:lnTo>
                      <a:lnTo>
                        <a:pt x="17160" y="16794"/>
                      </a:lnTo>
                      <a:lnTo>
                        <a:pt x="17127" y="16901"/>
                      </a:lnTo>
                      <a:lnTo>
                        <a:pt x="17094" y="17042"/>
                      </a:lnTo>
                      <a:lnTo>
                        <a:pt x="17044" y="17208"/>
                      </a:lnTo>
                      <a:lnTo>
                        <a:pt x="16995" y="17398"/>
                      </a:lnTo>
                      <a:lnTo>
                        <a:pt x="16928" y="17597"/>
                      </a:lnTo>
                      <a:lnTo>
                        <a:pt x="16854" y="17813"/>
                      </a:lnTo>
                      <a:lnTo>
                        <a:pt x="16771" y="18028"/>
                      </a:lnTo>
                      <a:lnTo>
                        <a:pt x="16679" y="18252"/>
                      </a:lnTo>
                      <a:lnTo>
                        <a:pt x="16588" y="18459"/>
                      </a:lnTo>
                      <a:lnTo>
                        <a:pt x="16481" y="18658"/>
                      </a:lnTo>
                      <a:lnTo>
                        <a:pt x="16373" y="18832"/>
                      </a:lnTo>
                      <a:lnTo>
                        <a:pt x="16257" y="18989"/>
                      </a:lnTo>
                      <a:lnTo>
                        <a:pt x="16141" y="19113"/>
                      </a:lnTo>
                      <a:lnTo>
                        <a:pt x="16008" y="19205"/>
                      </a:lnTo>
                      <a:lnTo>
                        <a:pt x="15884" y="19254"/>
                      </a:lnTo>
                      <a:lnTo>
                        <a:pt x="15743" y="19263"/>
                      </a:lnTo>
                      <a:lnTo>
                        <a:pt x="15610" y="19221"/>
                      </a:lnTo>
                      <a:lnTo>
                        <a:pt x="15477" y="19138"/>
                      </a:lnTo>
                      <a:lnTo>
                        <a:pt x="15361" y="19031"/>
                      </a:lnTo>
                      <a:lnTo>
                        <a:pt x="15245" y="18890"/>
                      </a:lnTo>
                      <a:lnTo>
                        <a:pt x="15138" y="18732"/>
                      </a:lnTo>
                      <a:lnTo>
                        <a:pt x="15030" y="18558"/>
                      </a:lnTo>
                      <a:lnTo>
                        <a:pt x="14939" y="18376"/>
                      </a:lnTo>
                      <a:lnTo>
                        <a:pt x="14856" y="18194"/>
                      </a:lnTo>
                      <a:lnTo>
                        <a:pt x="14781" y="18020"/>
                      </a:lnTo>
                      <a:lnTo>
                        <a:pt x="14715" y="17846"/>
                      </a:lnTo>
                      <a:lnTo>
                        <a:pt x="14657" y="17697"/>
                      </a:lnTo>
                      <a:lnTo>
                        <a:pt x="14615" y="17572"/>
                      </a:lnTo>
                      <a:lnTo>
                        <a:pt x="14582" y="17473"/>
                      </a:lnTo>
                      <a:lnTo>
                        <a:pt x="14566" y="17407"/>
                      </a:lnTo>
                      <a:lnTo>
                        <a:pt x="14557" y="17382"/>
                      </a:lnTo>
                      <a:lnTo>
                        <a:pt x="14549" y="17390"/>
                      </a:lnTo>
                      <a:lnTo>
                        <a:pt x="14524" y="17407"/>
                      </a:lnTo>
                      <a:lnTo>
                        <a:pt x="14466" y="17423"/>
                      </a:lnTo>
                      <a:lnTo>
                        <a:pt x="14391" y="17456"/>
                      </a:lnTo>
                      <a:lnTo>
                        <a:pt x="14300" y="17481"/>
                      </a:lnTo>
                      <a:lnTo>
                        <a:pt x="14168" y="17514"/>
                      </a:lnTo>
                      <a:lnTo>
                        <a:pt x="14018" y="17556"/>
                      </a:lnTo>
                      <a:lnTo>
                        <a:pt x="13836" y="17589"/>
                      </a:lnTo>
                      <a:lnTo>
                        <a:pt x="13620" y="17622"/>
                      </a:lnTo>
                      <a:lnTo>
                        <a:pt x="13372" y="17647"/>
                      </a:lnTo>
                      <a:lnTo>
                        <a:pt x="13090" y="17672"/>
                      </a:lnTo>
                      <a:lnTo>
                        <a:pt x="12767" y="17688"/>
                      </a:lnTo>
                      <a:lnTo>
                        <a:pt x="12410" y="17688"/>
                      </a:lnTo>
                      <a:lnTo>
                        <a:pt x="12012" y="17688"/>
                      </a:lnTo>
                      <a:lnTo>
                        <a:pt x="11573" y="17672"/>
                      </a:lnTo>
                      <a:lnTo>
                        <a:pt x="11100" y="17647"/>
                      </a:lnTo>
                      <a:lnTo>
                        <a:pt x="10570" y="17597"/>
                      </a:lnTo>
                      <a:lnTo>
                        <a:pt x="9998" y="17539"/>
                      </a:lnTo>
                      <a:lnTo>
                        <a:pt x="9989" y="17556"/>
                      </a:lnTo>
                      <a:lnTo>
                        <a:pt x="9965" y="17622"/>
                      </a:lnTo>
                      <a:lnTo>
                        <a:pt x="9923" y="17713"/>
                      </a:lnTo>
                      <a:lnTo>
                        <a:pt x="9873" y="17829"/>
                      </a:lnTo>
                      <a:lnTo>
                        <a:pt x="9807" y="17970"/>
                      </a:lnTo>
                      <a:lnTo>
                        <a:pt x="9724" y="18119"/>
                      </a:lnTo>
                      <a:lnTo>
                        <a:pt x="9633" y="18293"/>
                      </a:lnTo>
                      <a:lnTo>
                        <a:pt x="9542" y="18459"/>
                      </a:lnTo>
                      <a:lnTo>
                        <a:pt x="9434" y="18633"/>
                      </a:lnTo>
                      <a:lnTo>
                        <a:pt x="9326" y="18799"/>
                      </a:lnTo>
                      <a:lnTo>
                        <a:pt x="9218" y="18956"/>
                      </a:lnTo>
                      <a:lnTo>
                        <a:pt x="9102" y="19089"/>
                      </a:lnTo>
                      <a:lnTo>
                        <a:pt x="8978" y="19205"/>
                      </a:lnTo>
                      <a:lnTo>
                        <a:pt x="8862" y="19296"/>
                      </a:lnTo>
                      <a:lnTo>
                        <a:pt x="8746" y="19345"/>
                      </a:lnTo>
                      <a:lnTo>
                        <a:pt x="8638" y="19362"/>
                      </a:lnTo>
                      <a:lnTo>
                        <a:pt x="8530" y="19337"/>
                      </a:lnTo>
                      <a:lnTo>
                        <a:pt x="8423" y="19271"/>
                      </a:lnTo>
                      <a:lnTo>
                        <a:pt x="8307" y="19155"/>
                      </a:lnTo>
                      <a:lnTo>
                        <a:pt x="8182" y="19014"/>
                      </a:lnTo>
                      <a:lnTo>
                        <a:pt x="8066" y="18840"/>
                      </a:lnTo>
                      <a:lnTo>
                        <a:pt x="7942" y="18649"/>
                      </a:lnTo>
                      <a:lnTo>
                        <a:pt x="7817" y="18434"/>
                      </a:lnTo>
                      <a:lnTo>
                        <a:pt x="7693" y="18202"/>
                      </a:lnTo>
                      <a:lnTo>
                        <a:pt x="7577" y="17970"/>
                      </a:lnTo>
                      <a:lnTo>
                        <a:pt x="7461" y="17730"/>
                      </a:lnTo>
                      <a:lnTo>
                        <a:pt x="7362" y="17498"/>
                      </a:lnTo>
                      <a:lnTo>
                        <a:pt x="7262" y="17266"/>
                      </a:lnTo>
                      <a:lnTo>
                        <a:pt x="7171" y="17050"/>
                      </a:lnTo>
                      <a:lnTo>
                        <a:pt x="7088" y="16852"/>
                      </a:lnTo>
                      <a:lnTo>
                        <a:pt x="7022" y="16678"/>
                      </a:lnTo>
                      <a:lnTo>
                        <a:pt x="6972" y="16520"/>
                      </a:lnTo>
                      <a:lnTo>
                        <a:pt x="6939" y="16404"/>
                      </a:lnTo>
                      <a:lnTo>
                        <a:pt x="6914" y="16330"/>
                      </a:lnTo>
                      <a:lnTo>
                        <a:pt x="6897" y="16313"/>
                      </a:lnTo>
                      <a:lnTo>
                        <a:pt x="6839" y="16280"/>
                      </a:lnTo>
                      <a:lnTo>
                        <a:pt x="6748" y="16230"/>
                      </a:lnTo>
                      <a:lnTo>
                        <a:pt x="6624" y="16147"/>
                      </a:lnTo>
                      <a:lnTo>
                        <a:pt x="6466" y="16056"/>
                      </a:lnTo>
                      <a:lnTo>
                        <a:pt x="6292" y="15940"/>
                      </a:lnTo>
                      <a:lnTo>
                        <a:pt x="6085" y="15800"/>
                      </a:lnTo>
                      <a:lnTo>
                        <a:pt x="5869" y="15650"/>
                      </a:lnTo>
                      <a:lnTo>
                        <a:pt x="5629" y="15476"/>
                      </a:lnTo>
                      <a:lnTo>
                        <a:pt x="5380" y="15286"/>
                      </a:lnTo>
                      <a:lnTo>
                        <a:pt x="5115" y="15087"/>
                      </a:lnTo>
                      <a:lnTo>
                        <a:pt x="4850" y="14863"/>
                      </a:lnTo>
                      <a:lnTo>
                        <a:pt x="4576" y="14631"/>
                      </a:lnTo>
                      <a:lnTo>
                        <a:pt x="4303" y="14383"/>
                      </a:lnTo>
                      <a:lnTo>
                        <a:pt x="4029" y="14118"/>
                      </a:lnTo>
                      <a:lnTo>
                        <a:pt x="3755" y="13844"/>
                      </a:lnTo>
                      <a:lnTo>
                        <a:pt x="3498" y="13554"/>
                      </a:lnTo>
                      <a:lnTo>
                        <a:pt x="3250" y="13256"/>
                      </a:lnTo>
                      <a:lnTo>
                        <a:pt x="3018" y="12950"/>
                      </a:lnTo>
                      <a:lnTo>
                        <a:pt x="2794" y="12626"/>
                      </a:lnTo>
                      <a:lnTo>
                        <a:pt x="597" y="11839"/>
                      </a:lnTo>
                      <a:lnTo>
                        <a:pt x="572" y="11823"/>
                      </a:lnTo>
                      <a:lnTo>
                        <a:pt x="522" y="11790"/>
                      </a:lnTo>
                      <a:lnTo>
                        <a:pt x="448" y="11732"/>
                      </a:lnTo>
                      <a:lnTo>
                        <a:pt x="365" y="11657"/>
                      </a:lnTo>
                      <a:lnTo>
                        <a:pt x="265" y="11558"/>
                      </a:lnTo>
                      <a:lnTo>
                        <a:pt x="174" y="11433"/>
                      </a:lnTo>
                      <a:lnTo>
                        <a:pt x="91" y="11293"/>
                      </a:lnTo>
                      <a:lnTo>
                        <a:pt x="33" y="11119"/>
                      </a:lnTo>
                      <a:lnTo>
                        <a:pt x="0" y="10936"/>
                      </a:lnTo>
                      <a:lnTo>
                        <a:pt x="356" y="8028"/>
                      </a:lnTo>
                      <a:lnTo>
                        <a:pt x="356" y="8012"/>
                      </a:lnTo>
                      <a:lnTo>
                        <a:pt x="365" y="7962"/>
                      </a:lnTo>
                      <a:lnTo>
                        <a:pt x="381" y="7888"/>
                      </a:lnTo>
                      <a:lnTo>
                        <a:pt x="423" y="7796"/>
                      </a:lnTo>
                      <a:lnTo>
                        <a:pt x="473" y="7689"/>
                      </a:lnTo>
                      <a:lnTo>
                        <a:pt x="555" y="7581"/>
                      </a:lnTo>
                      <a:lnTo>
                        <a:pt x="663" y="7473"/>
                      </a:lnTo>
                      <a:lnTo>
                        <a:pt x="796" y="7374"/>
                      </a:lnTo>
                      <a:lnTo>
                        <a:pt x="970" y="7283"/>
                      </a:lnTo>
                      <a:lnTo>
                        <a:pt x="1202" y="7192"/>
                      </a:lnTo>
                      <a:lnTo>
                        <a:pt x="1418" y="7117"/>
                      </a:lnTo>
                      <a:lnTo>
                        <a:pt x="1617" y="7051"/>
                      </a:lnTo>
                      <a:lnTo>
                        <a:pt x="1782" y="6993"/>
                      </a:lnTo>
                      <a:lnTo>
                        <a:pt x="1932" y="6927"/>
                      </a:lnTo>
                      <a:lnTo>
                        <a:pt x="2048" y="6852"/>
                      </a:lnTo>
                      <a:lnTo>
                        <a:pt x="2139" y="6753"/>
                      </a:lnTo>
                      <a:lnTo>
                        <a:pt x="2213" y="6612"/>
                      </a:lnTo>
                      <a:lnTo>
                        <a:pt x="2271" y="6446"/>
                      </a:lnTo>
                      <a:lnTo>
                        <a:pt x="2329" y="6264"/>
                      </a:lnTo>
                      <a:lnTo>
                        <a:pt x="2379" y="6065"/>
                      </a:lnTo>
                      <a:lnTo>
                        <a:pt x="2446" y="5858"/>
                      </a:lnTo>
                      <a:lnTo>
                        <a:pt x="2537" y="5634"/>
                      </a:lnTo>
                      <a:lnTo>
                        <a:pt x="2578" y="5535"/>
                      </a:lnTo>
                      <a:lnTo>
                        <a:pt x="2636" y="5410"/>
                      </a:lnTo>
                      <a:lnTo>
                        <a:pt x="2719" y="5253"/>
                      </a:lnTo>
                      <a:lnTo>
                        <a:pt x="2827" y="5071"/>
                      </a:lnTo>
                      <a:lnTo>
                        <a:pt x="2951" y="4855"/>
                      </a:lnTo>
                      <a:lnTo>
                        <a:pt x="3092" y="4623"/>
                      </a:lnTo>
                      <a:lnTo>
                        <a:pt x="3258" y="4375"/>
                      </a:lnTo>
                      <a:lnTo>
                        <a:pt x="3449" y="4118"/>
                      </a:lnTo>
                      <a:lnTo>
                        <a:pt x="3648" y="3845"/>
                      </a:lnTo>
                      <a:lnTo>
                        <a:pt x="3880" y="3563"/>
                      </a:lnTo>
                      <a:lnTo>
                        <a:pt x="4120" y="3273"/>
                      </a:lnTo>
                      <a:lnTo>
                        <a:pt x="4385" y="2991"/>
                      </a:lnTo>
                      <a:lnTo>
                        <a:pt x="4667" y="2710"/>
                      </a:lnTo>
                      <a:lnTo>
                        <a:pt x="4966" y="2436"/>
                      </a:lnTo>
                      <a:lnTo>
                        <a:pt x="5281" y="2171"/>
                      </a:lnTo>
                      <a:lnTo>
                        <a:pt x="5621" y="1923"/>
                      </a:lnTo>
                      <a:lnTo>
                        <a:pt x="5977" y="1691"/>
                      </a:lnTo>
                      <a:lnTo>
                        <a:pt x="6350" y="1483"/>
                      </a:lnTo>
                      <a:lnTo>
                        <a:pt x="6740" y="1293"/>
                      </a:lnTo>
                      <a:lnTo>
                        <a:pt x="6748" y="1285"/>
                      </a:lnTo>
                      <a:lnTo>
                        <a:pt x="6773" y="1268"/>
                      </a:lnTo>
                      <a:lnTo>
                        <a:pt x="6806" y="1243"/>
                      </a:lnTo>
                      <a:lnTo>
                        <a:pt x="6872" y="1210"/>
                      </a:lnTo>
                      <a:lnTo>
                        <a:pt x="6955" y="1169"/>
                      </a:lnTo>
                      <a:lnTo>
                        <a:pt x="7063" y="1111"/>
                      </a:lnTo>
                      <a:lnTo>
                        <a:pt x="7204" y="1053"/>
                      </a:lnTo>
                      <a:lnTo>
                        <a:pt x="7378" y="978"/>
                      </a:lnTo>
                      <a:lnTo>
                        <a:pt x="7585" y="904"/>
                      </a:lnTo>
                      <a:lnTo>
                        <a:pt x="7826" y="821"/>
                      </a:lnTo>
                      <a:lnTo>
                        <a:pt x="8108" y="721"/>
                      </a:lnTo>
                      <a:lnTo>
                        <a:pt x="8431" y="630"/>
                      </a:lnTo>
                      <a:lnTo>
                        <a:pt x="8796" y="522"/>
                      </a:lnTo>
                      <a:lnTo>
                        <a:pt x="9210" y="415"/>
                      </a:lnTo>
                      <a:lnTo>
                        <a:pt x="9683" y="299"/>
                      </a:lnTo>
                      <a:lnTo>
                        <a:pt x="10197" y="183"/>
                      </a:lnTo>
                      <a:lnTo>
                        <a:pt x="10769" y="58"/>
                      </a:lnTo>
                      <a:lnTo>
                        <a:pt x="10802" y="58"/>
                      </a:lnTo>
                      <a:lnTo>
                        <a:pt x="10885" y="50"/>
                      </a:lnTo>
                      <a:lnTo>
                        <a:pt x="11017" y="34"/>
                      </a:lnTo>
                      <a:lnTo>
                        <a:pt x="11200" y="17"/>
                      </a:lnTo>
                      <a:lnTo>
                        <a:pt x="11424" y="9"/>
                      </a:lnTo>
                      <a:lnTo>
                        <a:pt x="116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4" name="Freeform 133"/>
                <p:cNvSpPr>
                  <a:spLocks/>
                </p:cNvSpPr>
                <p:nvPr/>
              </p:nvSpPr>
              <p:spPr bwMode="auto">
                <a:xfrm>
                  <a:off x="4872038" y="-4083050"/>
                  <a:ext cx="34993262" cy="22332951"/>
                </a:xfrm>
                <a:custGeom>
                  <a:avLst/>
                  <a:gdLst>
                    <a:gd name="T0" fmla="*/ 21869 w 22043"/>
                    <a:gd name="T1" fmla="*/ 1417 h 14068"/>
                    <a:gd name="T2" fmla="*/ 22043 w 22043"/>
                    <a:gd name="T3" fmla="*/ 2942 h 14068"/>
                    <a:gd name="T4" fmla="*/ 22018 w 22043"/>
                    <a:gd name="T5" fmla="*/ 3762 h 14068"/>
                    <a:gd name="T6" fmla="*/ 21886 w 22043"/>
                    <a:gd name="T7" fmla="*/ 4632 h 14068"/>
                    <a:gd name="T8" fmla="*/ 21562 w 22043"/>
                    <a:gd name="T9" fmla="*/ 5916 h 14068"/>
                    <a:gd name="T10" fmla="*/ 20957 w 22043"/>
                    <a:gd name="T11" fmla="*/ 7448 h 14068"/>
                    <a:gd name="T12" fmla="*/ 19995 w 22043"/>
                    <a:gd name="T13" fmla="*/ 9039 h 14068"/>
                    <a:gd name="T14" fmla="*/ 18578 w 22043"/>
                    <a:gd name="T15" fmla="*/ 10506 h 14068"/>
                    <a:gd name="T16" fmla="*/ 17177 w 22043"/>
                    <a:gd name="T17" fmla="*/ 11433 h 14068"/>
                    <a:gd name="T18" fmla="*/ 17044 w 22043"/>
                    <a:gd name="T19" fmla="*/ 11914 h 14068"/>
                    <a:gd name="T20" fmla="*/ 16771 w 22043"/>
                    <a:gd name="T21" fmla="*/ 12734 h 14068"/>
                    <a:gd name="T22" fmla="*/ 16373 w 22043"/>
                    <a:gd name="T23" fmla="*/ 13538 h 14068"/>
                    <a:gd name="T24" fmla="*/ 15884 w 22043"/>
                    <a:gd name="T25" fmla="*/ 13960 h 14068"/>
                    <a:gd name="T26" fmla="*/ 15361 w 22043"/>
                    <a:gd name="T27" fmla="*/ 13737 h 14068"/>
                    <a:gd name="T28" fmla="*/ 14939 w 22043"/>
                    <a:gd name="T29" fmla="*/ 13082 h 14068"/>
                    <a:gd name="T30" fmla="*/ 14657 w 22043"/>
                    <a:gd name="T31" fmla="*/ 12403 h 14068"/>
                    <a:gd name="T32" fmla="*/ 14557 w 22043"/>
                    <a:gd name="T33" fmla="*/ 12088 h 14068"/>
                    <a:gd name="T34" fmla="*/ 14391 w 22043"/>
                    <a:gd name="T35" fmla="*/ 12162 h 14068"/>
                    <a:gd name="T36" fmla="*/ 13836 w 22043"/>
                    <a:gd name="T37" fmla="*/ 12295 h 14068"/>
                    <a:gd name="T38" fmla="*/ 12767 w 22043"/>
                    <a:gd name="T39" fmla="*/ 12394 h 14068"/>
                    <a:gd name="T40" fmla="*/ 11100 w 22043"/>
                    <a:gd name="T41" fmla="*/ 12353 h 14068"/>
                    <a:gd name="T42" fmla="*/ 9965 w 22043"/>
                    <a:gd name="T43" fmla="*/ 12328 h 14068"/>
                    <a:gd name="T44" fmla="*/ 9724 w 22043"/>
                    <a:gd name="T45" fmla="*/ 12825 h 14068"/>
                    <a:gd name="T46" fmla="*/ 9326 w 22043"/>
                    <a:gd name="T47" fmla="*/ 13505 h 14068"/>
                    <a:gd name="T48" fmla="*/ 8862 w 22043"/>
                    <a:gd name="T49" fmla="*/ 14002 h 14068"/>
                    <a:gd name="T50" fmla="*/ 8423 w 22043"/>
                    <a:gd name="T51" fmla="*/ 13977 h 14068"/>
                    <a:gd name="T52" fmla="*/ 7942 w 22043"/>
                    <a:gd name="T53" fmla="*/ 13355 h 14068"/>
                    <a:gd name="T54" fmla="*/ 7461 w 22043"/>
                    <a:gd name="T55" fmla="*/ 12436 h 14068"/>
                    <a:gd name="T56" fmla="*/ 7088 w 22043"/>
                    <a:gd name="T57" fmla="*/ 11558 h 14068"/>
                    <a:gd name="T58" fmla="*/ 6914 w 22043"/>
                    <a:gd name="T59" fmla="*/ 11036 h 14068"/>
                    <a:gd name="T60" fmla="*/ 6624 w 22043"/>
                    <a:gd name="T61" fmla="*/ 10853 h 14068"/>
                    <a:gd name="T62" fmla="*/ 5869 w 22043"/>
                    <a:gd name="T63" fmla="*/ 10356 h 14068"/>
                    <a:gd name="T64" fmla="*/ 4850 w 22043"/>
                    <a:gd name="T65" fmla="*/ 9569 h 14068"/>
                    <a:gd name="T66" fmla="*/ 3755 w 22043"/>
                    <a:gd name="T67" fmla="*/ 8550 h 14068"/>
                    <a:gd name="T68" fmla="*/ 2794 w 22043"/>
                    <a:gd name="T69" fmla="*/ 7332 h 14068"/>
                    <a:gd name="T70" fmla="*/ 448 w 22043"/>
                    <a:gd name="T71" fmla="*/ 6438 h 14068"/>
                    <a:gd name="T72" fmla="*/ 91 w 22043"/>
                    <a:gd name="T73" fmla="*/ 5999 h 14068"/>
                    <a:gd name="T74" fmla="*/ 83 w 22043"/>
                    <a:gd name="T75" fmla="*/ 5576 h 14068"/>
                    <a:gd name="T76" fmla="*/ 489 w 22043"/>
                    <a:gd name="T77" fmla="*/ 6023 h 14068"/>
                    <a:gd name="T78" fmla="*/ 1326 w 22043"/>
                    <a:gd name="T79" fmla="*/ 6247 h 14068"/>
                    <a:gd name="T80" fmla="*/ 2213 w 22043"/>
                    <a:gd name="T81" fmla="*/ 6363 h 14068"/>
                    <a:gd name="T82" fmla="*/ 2951 w 22043"/>
                    <a:gd name="T83" fmla="*/ 6189 h 14068"/>
                    <a:gd name="T84" fmla="*/ 3333 w 22043"/>
                    <a:gd name="T85" fmla="*/ 5775 h 14068"/>
                    <a:gd name="T86" fmla="*/ 3490 w 22043"/>
                    <a:gd name="T87" fmla="*/ 6355 h 14068"/>
                    <a:gd name="T88" fmla="*/ 4087 w 22043"/>
                    <a:gd name="T89" fmla="*/ 7424 h 14068"/>
                    <a:gd name="T90" fmla="*/ 5264 w 22043"/>
                    <a:gd name="T91" fmla="*/ 8583 h 14068"/>
                    <a:gd name="T92" fmla="*/ 6557 w 22043"/>
                    <a:gd name="T93" fmla="*/ 9470 h 14068"/>
                    <a:gd name="T94" fmla="*/ 8157 w 22043"/>
                    <a:gd name="T95" fmla="*/ 10240 h 14068"/>
                    <a:gd name="T96" fmla="*/ 10180 w 22043"/>
                    <a:gd name="T97" fmla="*/ 10787 h 14068"/>
                    <a:gd name="T98" fmla="*/ 12593 w 22043"/>
                    <a:gd name="T99" fmla="*/ 11003 h 14068"/>
                    <a:gd name="T100" fmla="*/ 14798 w 22043"/>
                    <a:gd name="T101" fmla="*/ 10771 h 14068"/>
                    <a:gd name="T102" fmla="*/ 16903 w 22043"/>
                    <a:gd name="T103" fmla="*/ 10108 h 14068"/>
                    <a:gd name="T104" fmla="*/ 18760 w 22043"/>
                    <a:gd name="T105" fmla="*/ 9047 h 14068"/>
                    <a:gd name="T106" fmla="*/ 20203 w 22043"/>
                    <a:gd name="T107" fmla="*/ 7598 h 14068"/>
                    <a:gd name="T108" fmla="*/ 21081 w 22043"/>
                    <a:gd name="T109" fmla="*/ 5775 h 14068"/>
                    <a:gd name="T110" fmla="*/ 21554 w 22043"/>
                    <a:gd name="T111" fmla="*/ 4077 h 14068"/>
                    <a:gd name="T112" fmla="*/ 21712 w 22043"/>
                    <a:gd name="T113" fmla="*/ 2751 h 14068"/>
                    <a:gd name="T114" fmla="*/ 21645 w 22043"/>
                    <a:gd name="T115" fmla="*/ 1575 h 14068"/>
                    <a:gd name="T116" fmla="*/ 21455 w 22043"/>
                    <a:gd name="T117" fmla="*/ 340 h 1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43" h="14068">
                      <a:moveTo>
                        <a:pt x="21396" y="0"/>
                      </a:moveTo>
                      <a:lnTo>
                        <a:pt x="21595" y="489"/>
                      </a:lnTo>
                      <a:lnTo>
                        <a:pt x="21753" y="961"/>
                      </a:lnTo>
                      <a:lnTo>
                        <a:pt x="21869" y="1417"/>
                      </a:lnTo>
                      <a:lnTo>
                        <a:pt x="21952" y="1848"/>
                      </a:lnTo>
                      <a:lnTo>
                        <a:pt x="22002" y="2254"/>
                      </a:lnTo>
                      <a:lnTo>
                        <a:pt x="22035" y="2618"/>
                      </a:lnTo>
                      <a:lnTo>
                        <a:pt x="22043" y="2942"/>
                      </a:lnTo>
                      <a:lnTo>
                        <a:pt x="22043" y="3231"/>
                      </a:lnTo>
                      <a:lnTo>
                        <a:pt x="22035" y="3463"/>
                      </a:lnTo>
                      <a:lnTo>
                        <a:pt x="22027" y="3637"/>
                      </a:lnTo>
                      <a:lnTo>
                        <a:pt x="22018" y="3762"/>
                      </a:lnTo>
                      <a:lnTo>
                        <a:pt x="21993" y="3927"/>
                      </a:lnTo>
                      <a:lnTo>
                        <a:pt x="21969" y="4135"/>
                      </a:lnTo>
                      <a:lnTo>
                        <a:pt x="21935" y="4367"/>
                      </a:lnTo>
                      <a:lnTo>
                        <a:pt x="21886" y="4632"/>
                      </a:lnTo>
                      <a:lnTo>
                        <a:pt x="21828" y="4913"/>
                      </a:lnTo>
                      <a:lnTo>
                        <a:pt x="21753" y="5228"/>
                      </a:lnTo>
                      <a:lnTo>
                        <a:pt x="21670" y="5568"/>
                      </a:lnTo>
                      <a:lnTo>
                        <a:pt x="21562" y="5916"/>
                      </a:lnTo>
                      <a:lnTo>
                        <a:pt x="21438" y="6280"/>
                      </a:lnTo>
                      <a:lnTo>
                        <a:pt x="21297" y="6661"/>
                      </a:lnTo>
                      <a:lnTo>
                        <a:pt x="21140" y="7051"/>
                      </a:lnTo>
                      <a:lnTo>
                        <a:pt x="20957" y="7448"/>
                      </a:lnTo>
                      <a:lnTo>
                        <a:pt x="20758" y="7846"/>
                      </a:lnTo>
                      <a:lnTo>
                        <a:pt x="20526" y="8244"/>
                      </a:lnTo>
                      <a:lnTo>
                        <a:pt x="20269" y="8641"/>
                      </a:lnTo>
                      <a:lnTo>
                        <a:pt x="19995" y="9039"/>
                      </a:lnTo>
                      <a:lnTo>
                        <a:pt x="19689" y="9420"/>
                      </a:lnTo>
                      <a:lnTo>
                        <a:pt x="19349" y="9801"/>
                      </a:lnTo>
                      <a:lnTo>
                        <a:pt x="18984" y="10158"/>
                      </a:lnTo>
                      <a:lnTo>
                        <a:pt x="18578" y="10506"/>
                      </a:lnTo>
                      <a:lnTo>
                        <a:pt x="18147" y="10829"/>
                      </a:lnTo>
                      <a:lnTo>
                        <a:pt x="17683" y="11127"/>
                      </a:lnTo>
                      <a:lnTo>
                        <a:pt x="17177" y="11409"/>
                      </a:lnTo>
                      <a:lnTo>
                        <a:pt x="17177" y="11433"/>
                      </a:lnTo>
                      <a:lnTo>
                        <a:pt x="17160" y="11500"/>
                      </a:lnTo>
                      <a:lnTo>
                        <a:pt x="17127" y="11607"/>
                      </a:lnTo>
                      <a:lnTo>
                        <a:pt x="17094" y="11748"/>
                      </a:lnTo>
                      <a:lnTo>
                        <a:pt x="17044" y="11914"/>
                      </a:lnTo>
                      <a:lnTo>
                        <a:pt x="16995" y="12104"/>
                      </a:lnTo>
                      <a:lnTo>
                        <a:pt x="16928" y="12303"/>
                      </a:lnTo>
                      <a:lnTo>
                        <a:pt x="16854" y="12519"/>
                      </a:lnTo>
                      <a:lnTo>
                        <a:pt x="16771" y="12734"/>
                      </a:lnTo>
                      <a:lnTo>
                        <a:pt x="16679" y="12958"/>
                      </a:lnTo>
                      <a:lnTo>
                        <a:pt x="16588" y="13165"/>
                      </a:lnTo>
                      <a:lnTo>
                        <a:pt x="16481" y="13364"/>
                      </a:lnTo>
                      <a:lnTo>
                        <a:pt x="16373" y="13538"/>
                      </a:lnTo>
                      <a:lnTo>
                        <a:pt x="16257" y="13695"/>
                      </a:lnTo>
                      <a:lnTo>
                        <a:pt x="16141" y="13819"/>
                      </a:lnTo>
                      <a:lnTo>
                        <a:pt x="16008" y="13911"/>
                      </a:lnTo>
                      <a:lnTo>
                        <a:pt x="15884" y="13960"/>
                      </a:lnTo>
                      <a:lnTo>
                        <a:pt x="15743" y="13969"/>
                      </a:lnTo>
                      <a:lnTo>
                        <a:pt x="15610" y="13927"/>
                      </a:lnTo>
                      <a:lnTo>
                        <a:pt x="15477" y="13844"/>
                      </a:lnTo>
                      <a:lnTo>
                        <a:pt x="15361" y="13737"/>
                      </a:lnTo>
                      <a:lnTo>
                        <a:pt x="15245" y="13596"/>
                      </a:lnTo>
                      <a:lnTo>
                        <a:pt x="15138" y="13438"/>
                      </a:lnTo>
                      <a:lnTo>
                        <a:pt x="15030" y="13264"/>
                      </a:lnTo>
                      <a:lnTo>
                        <a:pt x="14939" y="13082"/>
                      </a:lnTo>
                      <a:lnTo>
                        <a:pt x="14856" y="12900"/>
                      </a:lnTo>
                      <a:lnTo>
                        <a:pt x="14781" y="12726"/>
                      </a:lnTo>
                      <a:lnTo>
                        <a:pt x="14715" y="12552"/>
                      </a:lnTo>
                      <a:lnTo>
                        <a:pt x="14657" y="12403"/>
                      </a:lnTo>
                      <a:lnTo>
                        <a:pt x="14615" y="12278"/>
                      </a:lnTo>
                      <a:lnTo>
                        <a:pt x="14582" y="12179"/>
                      </a:lnTo>
                      <a:lnTo>
                        <a:pt x="14566" y="12113"/>
                      </a:lnTo>
                      <a:lnTo>
                        <a:pt x="14557" y="12088"/>
                      </a:lnTo>
                      <a:lnTo>
                        <a:pt x="14549" y="12096"/>
                      </a:lnTo>
                      <a:lnTo>
                        <a:pt x="14524" y="12113"/>
                      </a:lnTo>
                      <a:lnTo>
                        <a:pt x="14466" y="12129"/>
                      </a:lnTo>
                      <a:lnTo>
                        <a:pt x="14391" y="12162"/>
                      </a:lnTo>
                      <a:lnTo>
                        <a:pt x="14300" y="12187"/>
                      </a:lnTo>
                      <a:lnTo>
                        <a:pt x="14168" y="12220"/>
                      </a:lnTo>
                      <a:lnTo>
                        <a:pt x="14018" y="12262"/>
                      </a:lnTo>
                      <a:lnTo>
                        <a:pt x="13836" y="12295"/>
                      </a:lnTo>
                      <a:lnTo>
                        <a:pt x="13620" y="12328"/>
                      </a:lnTo>
                      <a:lnTo>
                        <a:pt x="13372" y="12353"/>
                      </a:lnTo>
                      <a:lnTo>
                        <a:pt x="13090" y="12378"/>
                      </a:lnTo>
                      <a:lnTo>
                        <a:pt x="12767" y="12394"/>
                      </a:lnTo>
                      <a:lnTo>
                        <a:pt x="12410" y="12394"/>
                      </a:lnTo>
                      <a:lnTo>
                        <a:pt x="12012" y="12394"/>
                      </a:lnTo>
                      <a:lnTo>
                        <a:pt x="11573" y="12378"/>
                      </a:lnTo>
                      <a:lnTo>
                        <a:pt x="11100" y="12353"/>
                      </a:lnTo>
                      <a:lnTo>
                        <a:pt x="10570" y="12303"/>
                      </a:lnTo>
                      <a:lnTo>
                        <a:pt x="9998" y="12245"/>
                      </a:lnTo>
                      <a:lnTo>
                        <a:pt x="9989" y="12262"/>
                      </a:lnTo>
                      <a:lnTo>
                        <a:pt x="9965" y="12328"/>
                      </a:lnTo>
                      <a:lnTo>
                        <a:pt x="9923" y="12419"/>
                      </a:lnTo>
                      <a:lnTo>
                        <a:pt x="9873" y="12535"/>
                      </a:lnTo>
                      <a:lnTo>
                        <a:pt x="9807" y="12676"/>
                      </a:lnTo>
                      <a:lnTo>
                        <a:pt x="9724" y="12825"/>
                      </a:lnTo>
                      <a:lnTo>
                        <a:pt x="9633" y="12999"/>
                      </a:lnTo>
                      <a:lnTo>
                        <a:pt x="9542" y="13165"/>
                      </a:lnTo>
                      <a:lnTo>
                        <a:pt x="9434" y="13339"/>
                      </a:lnTo>
                      <a:lnTo>
                        <a:pt x="9326" y="13505"/>
                      </a:lnTo>
                      <a:lnTo>
                        <a:pt x="9218" y="13662"/>
                      </a:lnTo>
                      <a:lnTo>
                        <a:pt x="9102" y="13795"/>
                      </a:lnTo>
                      <a:lnTo>
                        <a:pt x="8978" y="13911"/>
                      </a:lnTo>
                      <a:lnTo>
                        <a:pt x="8862" y="14002"/>
                      </a:lnTo>
                      <a:lnTo>
                        <a:pt x="8746" y="14051"/>
                      </a:lnTo>
                      <a:lnTo>
                        <a:pt x="8638" y="14068"/>
                      </a:lnTo>
                      <a:lnTo>
                        <a:pt x="8530" y="14043"/>
                      </a:lnTo>
                      <a:lnTo>
                        <a:pt x="8423" y="13977"/>
                      </a:lnTo>
                      <a:lnTo>
                        <a:pt x="8307" y="13861"/>
                      </a:lnTo>
                      <a:lnTo>
                        <a:pt x="8182" y="13720"/>
                      </a:lnTo>
                      <a:lnTo>
                        <a:pt x="8066" y="13546"/>
                      </a:lnTo>
                      <a:lnTo>
                        <a:pt x="7942" y="13355"/>
                      </a:lnTo>
                      <a:lnTo>
                        <a:pt x="7817" y="13140"/>
                      </a:lnTo>
                      <a:lnTo>
                        <a:pt x="7693" y="12908"/>
                      </a:lnTo>
                      <a:lnTo>
                        <a:pt x="7577" y="12676"/>
                      </a:lnTo>
                      <a:lnTo>
                        <a:pt x="7461" y="12436"/>
                      </a:lnTo>
                      <a:lnTo>
                        <a:pt x="7362" y="12204"/>
                      </a:lnTo>
                      <a:lnTo>
                        <a:pt x="7262" y="11972"/>
                      </a:lnTo>
                      <a:lnTo>
                        <a:pt x="7171" y="11756"/>
                      </a:lnTo>
                      <a:lnTo>
                        <a:pt x="7088" y="11558"/>
                      </a:lnTo>
                      <a:lnTo>
                        <a:pt x="7022" y="11384"/>
                      </a:lnTo>
                      <a:lnTo>
                        <a:pt x="6972" y="11226"/>
                      </a:lnTo>
                      <a:lnTo>
                        <a:pt x="6939" y="11110"/>
                      </a:lnTo>
                      <a:lnTo>
                        <a:pt x="6914" y="11036"/>
                      </a:lnTo>
                      <a:lnTo>
                        <a:pt x="6897" y="11019"/>
                      </a:lnTo>
                      <a:lnTo>
                        <a:pt x="6839" y="10986"/>
                      </a:lnTo>
                      <a:lnTo>
                        <a:pt x="6748" y="10936"/>
                      </a:lnTo>
                      <a:lnTo>
                        <a:pt x="6624" y="10853"/>
                      </a:lnTo>
                      <a:lnTo>
                        <a:pt x="6466" y="10762"/>
                      </a:lnTo>
                      <a:lnTo>
                        <a:pt x="6292" y="10646"/>
                      </a:lnTo>
                      <a:lnTo>
                        <a:pt x="6085" y="10506"/>
                      </a:lnTo>
                      <a:lnTo>
                        <a:pt x="5869" y="10356"/>
                      </a:lnTo>
                      <a:lnTo>
                        <a:pt x="5629" y="10182"/>
                      </a:lnTo>
                      <a:lnTo>
                        <a:pt x="5380" y="9992"/>
                      </a:lnTo>
                      <a:lnTo>
                        <a:pt x="5115" y="9793"/>
                      </a:lnTo>
                      <a:lnTo>
                        <a:pt x="4850" y="9569"/>
                      </a:lnTo>
                      <a:lnTo>
                        <a:pt x="4576" y="9337"/>
                      </a:lnTo>
                      <a:lnTo>
                        <a:pt x="4303" y="9089"/>
                      </a:lnTo>
                      <a:lnTo>
                        <a:pt x="4029" y="8824"/>
                      </a:lnTo>
                      <a:lnTo>
                        <a:pt x="3755" y="8550"/>
                      </a:lnTo>
                      <a:lnTo>
                        <a:pt x="3498" y="8260"/>
                      </a:lnTo>
                      <a:lnTo>
                        <a:pt x="3250" y="7962"/>
                      </a:lnTo>
                      <a:lnTo>
                        <a:pt x="3018" y="7656"/>
                      </a:lnTo>
                      <a:lnTo>
                        <a:pt x="2794" y="7332"/>
                      </a:lnTo>
                      <a:lnTo>
                        <a:pt x="597" y="6545"/>
                      </a:lnTo>
                      <a:lnTo>
                        <a:pt x="572" y="6529"/>
                      </a:lnTo>
                      <a:lnTo>
                        <a:pt x="522" y="6496"/>
                      </a:lnTo>
                      <a:lnTo>
                        <a:pt x="448" y="6438"/>
                      </a:lnTo>
                      <a:lnTo>
                        <a:pt x="365" y="6363"/>
                      </a:lnTo>
                      <a:lnTo>
                        <a:pt x="265" y="6264"/>
                      </a:lnTo>
                      <a:lnTo>
                        <a:pt x="174" y="6139"/>
                      </a:lnTo>
                      <a:lnTo>
                        <a:pt x="91" y="5999"/>
                      </a:lnTo>
                      <a:lnTo>
                        <a:pt x="33" y="5825"/>
                      </a:lnTo>
                      <a:lnTo>
                        <a:pt x="0" y="5642"/>
                      </a:lnTo>
                      <a:lnTo>
                        <a:pt x="25" y="5419"/>
                      </a:lnTo>
                      <a:lnTo>
                        <a:pt x="83" y="5576"/>
                      </a:lnTo>
                      <a:lnTo>
                        <a:pt x="158" y="5717"/>
                      </a:lnTo>
                      <a:lnTo>
                        <a:pt x="249" y="5841"/>
                      </a:lnTo>
                      <a:lnTo>
                        <a:pt x="356" y="5941"/>
                      </a:lnTo>
                      <a:lnTo>
                        <a:pt x="489" y="6023"/>
                      </a:lnTo>
                      <a:lnTo>
                        <a:pt x="638" y="6081"/>
                      </a:lnTo>
                      <a:lnTo>
                        <a:pt x="870" y="6139"/>
                      </a:lnTo>
                      <a:lnTo>
                        <a:pt x="1094" y="6197"/>
                      </a:lnTo>
                      <a:lnTo>
                        <a:pt x="1326" y="6247"/>
                      </a:lnTo>
                      <a:lnTo>
                        <a:pt x="1559" y="6297"/>
                      </a:lnTo>
                      <a:lnTo>
                        <a:pt x="1782" y="6330"/>
                      </a:lnTo>
                      <a:lnTo>
                        <a:pt x="1998" y="6355"/>
                      </a:lnTo>
                      <a:lnTo>
                        <a:pt x="2213" y="6363"/>
                      </a:lnTo>
                      <a:lnTo>
                        <a:pt x="2412" y="6355"/>
                      </a:lnTo>
                      <a:lnTo>
                        <a:pt x="2611" y="6322"/>
                      </a:lnTo>
                      <a:lnTo>
                        <a:pt x="2785" y="6264"/>
                      </a:lnTo>
                      <a:lnTo>
                        <a:pt x="2951" y="6189"/>
                      </a:lnTo>
                      <a:lnTo>
                        <a:pt x="3092" y="6073"/>
                      </a:lnTo>
                      <a:lnTo>
                        <a:pt x="3217" y="5932"/>
                      </a:lnTo>
                      <a:lnTo>
                        <a:pt x="3324" y="5750"/>
                      </a:lnTo>
                      <a:lnTo>
                        <a:pt x="3333" y="5775"/>
                      </a:lnTo>
                      <a:lnTo>
                        <a:pt x="3341" y="5858"/>
                      </a:lnTo>
                      <a:lnTo>
                        <a:pt x="3374" y="5982"/>
                      </a:lnTo>
                      <a:lnTo>
                        <a:pt x="3424" y="6148"/>
                      </a:lnTo>
                      <a:lnTo>
                        <a:pt x="3490" y="6355"/>
                      </a:lnTo>
                      <a:lnTo>
                        <a:pt x="3590" y="6587"/>
                      </a:lnTo>
                      <a:lnTo>
                        <a:pt x="3722" y="6844"/>
                      </a:lnTo>
                      <a:lnTo>
                        <a:pt x="3888" y="7125"/>
                      </a:lnTo>
                      <a:lnTo>
                        <a:pt x="4087" y="7424"/>
                      </a:lnTo>
                      <a:lnTo>
                        <a:pt x="4336" y="7730"/>
                      </a:lnTo>
                      <a:lnTo>
                        <a:pt x="4634" y="8037"/>
                      </a:lnTo>
                      <a:lnTo>
                        <a:pt x="4974" y="8351"/>
                      </a:lnTo>
                      <a:lnTo>
                        <a:pt x="5264" y="8583"/>
                      </a:lnTo>
                      <a:lnTo>
                        <a:pt x="5563" y="8807"/>
                      </a:lnTo>
                      <a:lnTo>
                        <a:pt x="5878" y="9039"/>
                      </a:lnTo>
                      <a:lnTo>
                        <a:pt x="6209" y="9255"/>
                      </a:lnTo>
                      <a:lnTo>
                        <a:pt x="6557" y="9470"/>
                      </a:lnTo>
                      <a:lnTo>
                        <a:pt x="6922" y="9677"/>
                      </a:lnTo>
                      <a:lnTo>
                        <a:pt x="7312" y="9876"/>
                      </a:lnTo>
                      <a:lnTo>
                        <a:pt x="7718" y="10066"/>
                      </a:lnTo>
                      <a:lnTo>
                        <a:pt x="8157" y="10240"/>
                      </a:lnTo>
                      <a:lnTo>
                        <a:pt x="8622" y="10406"/>
                      </a:lnTo>
                      <a:lnTo>
                        <a:pt x="9111" y="10547"/>
                      </a:lnTo>
                      <a:lnTo>
                        <a:pt x="9633" y="10679"/>
                      </a:lnTo>
                      <a:lnTo>
                        <a:pt x="10180" y="10787"/>
                      </a:lnTo>
                      <a:lnTo>
                        <a:pt x="10769" y="10878"/>
                      </a:lnTo>
                      <a:lnTo>
                        <a:pt x="11390" y="10945"/>
                      </a:lnTo>
                      <a:lnTo>
                        <a:pt x="12045" y="10986"/>
                      </a:lnTo>
                      <a:lnTo>
                        <a:pt x="12593" y="11003"/>
                      </a:lnTo>
                      <a:lnTo>
                        <a:pt x="13140" y="10986"/>
                      </a:lnTo>
                      <a:lnTo>
                        <a:pt x="13695" y="10945"/>
                      </a:lnTo>
                      <a:lnTo>
                        <a:pt x="14251" y="10870"/>
                      </a:lnTo>
                      <a:lnTo>
                        <a:pt x="14798" y="10771"/>
                      </a:lnTo>
                      <a:lnTo>
                        <a:pt x="15337" y="10646"/>
                      </a:lnTo>
                      <a:lnTo>
                        <a:pt x="15875" y="10489"/>
                      </a:lnTo>
                      <a:lnTo>
                        <a:pt x="16398" y="10315"/>
                      </a:lnTo>
                      <a:lnTo>
                        <a:pt x="16903" y="10108"/>
                      </a:lnTo>
                      <a:lnTo>
                        <a:pt x="17401" y="9884"/>
                      </a:lnTo>
                      <a:lnTo>
                        <a:pt x="17873" y="9627"/>
                      </a:lnTo>
                      <a:lnTo>
                        <a:pt x="18329" y="9346"/>
                      </a:lnTo>
                      <a:lnTo>
                        <a:pt x="18760" y="9047"/>
                      </a:lnTo>
                      <a:lnTo>
                        <a:pt x="19166" y="8716"/>
                      </a:lnTo>
                      <a:lnTo>
                        <a:pt x="19548" y="8368"/>
                      </a:lnTo>
                      <a:lnTo>
                        <a:pt x="19888" y="7995"/>
                      </a:lnTo>
                      <a:lnTo>
                        <a:pt x="20203" y="7598"/>
                      </a:lnTo>
                      <a:lnTo>
                        <a:pt x="20476" y="7183"/>
                      </a:lnTo>
                      <a:lnTo>
                        <a:pt x="20708" y="6744"/>
                      </a:lnTo>
                      <a:lnTo>
                        <a:pt x="20899" y="6280"/>
                      </a:lnTo>
                      <a:lnTo>
                        <a:pt x="21081" y="5775"/>
                      </a:lnTo>
                      <a:lnTo>
                        <a:pt x="21231" y="5303"/>
                      </a:lnTo>
                      <a:lnTo>
                        <a:pt x="21363" y="4872"/>
                      </a:lnTo>
                      <a:lnTo>
                        <a:pt x="21463" y="4458"/>
                      </a:lnTo>
                      <a:lnTo>
                        <a:pt x="21554" y="4077"/>
                      </a:lnTo>
                      <a:lnTo>
                        <a:pt x="21612" y="3720"/>
                      </a:lnTo>
                      <a:lnTo>
                        <a:pt x="21662" y="3381"/>
                      </a:lnTo>
                      <a:lnTo>
                        <a:pt x="21695" y="3058"/>
                      </a:lnTo>
                      <a:lnTo>
                        <a:pt x="21712" y="2751"/>
                      </a:lnTo>
                      <a:lnTo>
                        <a:pt x="21712" y="2453"/>
                      </a:lnTo>
                      <a:lnTo>
                        <a:pt x="21695" y="2154"/>
                      </a:lnTo>
                      <a:lnTo>
                        <a:pt x="21678" y="1865"/>
                      </a:lnTo>
                      <a:lnTo>
                        <a:pt x="21645" y="1575"/>
                      </a:lnTo>
                      <a:lnTo>
                        <a:pt x="21604" y="1285"/>
                      </a:lnTo>
                      <a:lnTo>
                        <a:pt x="21562" y="978"/>
                      </a:lnTo>
                      <a:lnTo>
                        <a:pt x="21513" y="672"/>
                      </a:lnTo>
                      <a:lnTo>
                        <a:pt x="21455" y="340"/>
                      </a:lnTo>
                      <a:lnTo>
                        <a:pt x="21396"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5" name="Freeform 134"/>
                <p:cNvSpPr>
                  <a:spLocks/>
                </p:cNvSpPr>
                <p:nvPr/>
              </p:nvSpPr>
              <p:spPr bwMode="auto">
                <a:xfrm>
                  <a:off x="20743863" y="-11750675"/>
                  <a:ext cx="10106025" cy="2500313"/>
                </a:xfrm>
                <a:custGeom>
                  <a:avLst/>
                  <a:gdLst>
                    <a:gd name="T0" fmla="*/ 2056 w 6366"/>
                    <a:gd name="T1" fmla="*/ 0 h 1575"/>
                    <a:gd name="T2" fmla="*/ 2553 w 6366"/>
                    <a:gd name="T3" fmla="*/ 9 h 1575"/>
                    <a:gd name="T4" fmla="*/ 3026 w 6366"/>
                    <a:gd name="T5" fmla="*/ 42 h 1575"/>
                    <a:gd name="T6" fmla="*/ 3465 w 6366"/>
                    <a:gd name="T7" fmla="*/ 92 h 1575"/>
                    <a:gd name="T8" fmla="*/ 3879 w 6366"/>
                    <a:gd name="T9" fmla="*/ 150 h 1575"/>
                    <a:gd name="T10" fmla="*/ 4253 w 6366"/>
                    <a:gd name="T11" fmla="*/ 224 h 1575"/>
                    <a:gd name="T12" fmla="*/ 4592 w 6366"/>
                    <a:gd name="T13" fmla="*/ 307 h 1575"/>
                    <a:gd name="T14" fmla="*/ 4907 w 6366"/>
                    <a:gd name="T15" fmla="*/ 390 h 1575"/>
                    <a:gd name="T16" fmla="*/ 5189 w 6366"/>
                    <a:gd name="T17" fmla="*/ 481 h 1575"/>
                    <a:gd name="T18" fmla="*/ 5438 w 6366"/>
                    <a:gd name="T19" fmla="*/ 580 h 1575"/>
                    <a:gd name="T20" fmla="*/ 5662 w 6366"/>
                    <a:gd name="T21" fmla="*/ 671 h 1575"/>
                    <a:gd name="T22" fmla="*/ 5852 w 6366"/>
                    <a:gd name="T23" fmla="*/ 754 h 1575"/>
                    <a:gd name="T24" fmla="*/ 6010 w 6366"/>
                    <a:gd name="T25" fmla="*/ 837 h 1575"/>
                    <a:gd name="T26" fmla="*/ 6143 w 6366"/>
                    <a:gd name="T27" fmla="*/ 903 h 1575"/>
                    <a:gd name="T28" fmla="*/ 6242 w 6366"/>
                    <a:gd name="T29" fmla="*/ 970 h 1575"/>
                    <a:gd name="T30" fmla="*/ 6308 w 6366"/>
                    <a:gd name="T31" fmla="*/ 1011 h 1575"/>
                    <a:gd name="T32" fmla="*/ 6350 w 6366"/>
                    <a:gd name="T33" fmla="*/ 1044 h 1575"/>
                    <a:gd name="T34" fmla="*/ 6366 w 6366"/>
                    <a:gd name="T35" fmla="*/ 1053 h 1575"/>
                    <a:gd name="T36" fmla="*/ 6259 w 6366"/>
                    <a:gd name="T37" fmla="*/ 1575 h 1575"/>
                    <a:gd name="T38" fmla="*/ 5828 w 6366"/>
                    <a:gd name="T39" fmla="*/ 1343 h 1575"/>
                    <a:gd name="T40" fmla="*/ 5397 w 6366"/>
                    <a:gd name="T41" fmla="*/ 1144 h 1575"/>
                    <a:gd name="T42" fmla="*/ 4957 w 6366"/>
                    <a:gd name="T43" fmla="*/ 986 h 1575"/>
                    <a:gd name="T44" fmla="*/ 4526 w 6366"/>
                    <a:gd name="T45" fmla="*/ 845 h 1575"/>
                    <a:gd name="T46" fmla="*/ 4087 w 6366"/>
                    <a:gd name="T47" fmla="*/ 738 h 1575"/>
                    <a:gd name="T48" fmla="*/ 3664 w 6366"/>
                    <a:gd name="T49" fmla="*/ 655 h 1575"/>
                    <a:gd name="T50" fmla="*/ 3241 w 6366"/>
                    <a:gd name="T51" fmla="*/ 597 h 1575"/>
                    <a:gd name="T52" fmla="*/ 2835 w 6366"/>
                    <a:gd name="T53" fmla="*/ 556 h 1575"/>
                    <a:gd name="T54" fmla="*/ 2445 w 6366"/>
                    <a:gd name="T55" fmla="*/ 539 h 1575"/>
                    <a:gd name="T56" fmla="*/ 2072 w 6366"/>
                    <a:gd name="T57" fmla="*/ 531 h 1575"/>
                    <a:gd name="T58" fmla="*/ 1724 w 6366"/>
                    <a:gd name="T59" fmla="*/ 531 h 1575"/>
                    <a:gd name="T60" fmla="*/ 1392 w 6366"/>
                    <a:gd name="T61" fmla="*/ 547 h 1575"/>
                    <a:gd name="T62" fmla="*/ 1094 w 6366"/>
                    <a:gd name="T63" fmla="*/ 572 h 1575"/>
                    <a:gd name="T64" fmla="*/ 820 w 6366"/>
                    <a:gd name="T65" fmla="*/ 597 h 1575"/>
                    <a:gd name="T66" fmla="*/ 580 w 6366"/>
                    <a:gd name="T67" fmla="*/ 630 h 1575"/>
                    <a:gd name="T68" fmla="*/ 381 w 6366"/>
                    <a:gd name="T69" fmla="*/ 663 h 1575"/>
                    <a:gd name="T70" fmla="*/ 224 w 6366"/>
                    <a:gd name="T71" fmla="*/ 688 h 1575"/>
                    <a:gd name="T72" fmla="*/ 99 w 6366"/>
                    <a:gd name="T73" fmla="*/ 713 h 1575"/>
                    <a:gd name="T74" fmla="*/ 25 w 6366"/>
                    <a:gd name="T75" fmla="*/ 729 h 1575"/>
                    <a:gd name="T76" fmla="*/ 0 w 6366"/>
                    <a:gd name="T77" fmla="*/ 738 h 1575"/>
                    <a:gd name="T78" fmla="*/ 340 w 6366"/>
                    <a:gd name="T79" fmla="*/ 100 h 1575"/>
                    <a:gd name="T80" fmla="*/ 945 w 6366"/>
                    <a:gd name="T81" fmla="*/ 42 h 1575"/>
                    <a:gd name="T82" fmla="*/ 1517 w 6366"/>
                    <a:gd name="T83" fmla="*/ 9 h 1575"/>
                    <a:gd name="T84" fmla="*/ 2056 w 6366"/>
                    <a:gd name="T85"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6" h="1575">
                      <a:moveTo>
                        <a:pt x="2056" y="0"/>
                      </a:moveTo>
                      <a:lnTo>
                        <a:pt x="2553" y="9"/>
                      </a:lnTo>
                      <a:lnTo>
                        <a:pt x="3026" y="42"/>
                      </a:lnTo>
                      <a:lnTo>
                        <a:pt x="3465" y="92"/>
                      </a:lnTo>
                      <a:lnTo>
                        <a:pt x="3879" y="150"/>
                      </a:lnTo>
                      <a:lnTo>
                        <a:pt x="4253" y="224"/>
                      </a:lnTo>
                      <a:lnTo>
                        <a:pt x="4592" y="307"/>
                      </a:lnTo>
                      <a:lnTo>
                        <a:pt x="4907" y="390"/>
                      </a:lnTo>
                      <a:lnTo>
                        <a:pt x="5189" y="481"/>
                      </a:lnTo>
                      <a:lnTo>
                        <a:pt x="5438" y="580"/>
                      </a:lnTo>
                      <a:lnTo>
                        <a:pt x="5662" y="671"/>
                      </a:lnTo>
                      <a:lnTo>
                        <a:pt x="5852" y="754"/>
                      </a:lnTo>
                      <a:lnTo>
                        <a:pt x="6010" y="837"/>
                      </a:lnTo>
                      <a:lnTo>
                        <a:pt x="6143" y="903"/>
                      </a:lnTo>
                      <a:lnTo>
                        <a:pt x="6242" y="970"/>
                      </a:lnTo>
                      <a:lnTo>
                        <a:pt x="6308" y="1011"/>
                      </a:lnTo>
                      <a:lnTo>
                        <a:pt x="6350" y="1044"/>
                      </a:lnTo>
                      <a:lnTo>
                        <a:pt x="6366" y="1053"/>
                      </a:lnTo>
                      <a:lnTo>
                        <a:pt x="6259" y="1575"/>
                      </a:lnTo>
                      <a:lnTo>
                        <a:pt x="5828" y="1343"/>
                      </a:lnTo>
                      <a:lnTo>
                        <a:pt x="5397" y="1144"/>
                      </a:lnTo>
                      <a:lnTo>
                        <a:pt x="4957" y="986"/>
                      </a:lnTo>
                      <a:lnTo>
                        <a:pt x="4526" y="845"/>
                      </a:lnTo>
                      <a:lnTo>
                        <a:pt x="4087" y="738"/>
                      </a:lnTo>
                      <a:lnTo>
                        <a:pt x="3664" y="655"/>
                      </a:lnTo>
                      <a:lnTo>
                        <a:pt x="3241" y="597"/>
                      </a:lnTo>
                      <a:lnTo>
                        <a:pt x="2835" y="556"/>
                      </a:lnTo>
                      <a:lnTo>
                        <a:pt x="2445" y="539"/>
                      </a:lnTo>
                      <a:lnTo>
                        <a:pt x="2072" y="531"/>
                      </a:lnTo>
                      <a:lnTo>
                        <a:pt x="1724" y="531"/>
                      </a:lnTo>
                      <a:lnTo>
                        <a:pt x="1392" y="547"/>
                      </a:lnTo>
                      <a:lnTo>
                        <a:pt x="1094" y="572"/>
                      </a:lnTo>
                      <a:lnTo>
                        <a:pt x="820" y="597"/>
                      </a:lnTo>
                      <a:lnTo>
                        <a:pt x="580" y="630"/>
                      </a:lnTo>
                      <a:lnTo>
                        <a:pt x="381" y="663"/>
                      </a:lnTo>
                      <a:lnTo>
                        <a:pt x="224" y="688"/>
                      </a:lnTo>
                      <a:lnTo>
                        <a:pt x="99" y="713"/>
                      </a:lnTo>
                      <a:lnTo>
                        <a:pt x="25" y="729"/>
                      </a:lnTo>
                      <a:lnTo>
                        <a:pt x="0" y="738"/>
                      </a:lnTo>
                      <a:lnTo>
                        <a:pt x="340" y="100"/>
                      </a:lnTo>
                      <a:lnTo>
                        <a:pt x="945" y="42"/>
                      </a:lnTo>
                      <a:lnTo>
                        <a:pt x="1517" y="9"/>
                      </a:lnTo>
                      <a:lnTo>
                        <a:pt x="205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6" name="Freeform 135"/>
                <p:cNvSpPr>
                  <a:spLocks/>
                </p:cNvSpPr>
                <p:nvPr/>
              </p:nvSpPr>
              <p:spPr bwMode="auto">
                <a:xfrm>
                  <a:off x="15189200" y="-15511463"/>
                  <a:ext cx="6659562" cy="8745538"/>
                </a:xfrm>
                <a:custGeom>
                  <a:avLst/>
                  <a:gdLst>
                    <a:gd name="T0" fmla="*/ 730 w 4195"/>
                    <a:gd name="T1" fmla="*/ 0 h 5509"/>
                    <a:gd name="T2" fmla="*/ 854 w 4195"/>
                    <a:gd name="T3" fmla="*/ 8 h 5509"/>
                    <a:gd name="T4" fmla="*/ 962 w 4195"/>
                    <a:gd name="T5" fmla="*/ 33 h 5509"/>
                    <a:gd name="T6" fmla="*/ 1103 w 4195"/>
                    <a:gd name="T7" fmla="*/ 91 h 5509"/>
                    <a:gd name="T8" fmla="*/ 1277 w 4195"/>
                    <a:gd name="T9" fmla="*/ 182 h 5509"/>
                    <a:gd name="T10" fmla="*/ 1476 w 4195"/>
                    <a:gd name="T11" fmla="*/ 298 h 5509"/>
                    <a:gd name="T12" fmla="*/ 1692 w 4195"/>
                    <a:gd name="T13" fmla="*/ 439 h 5509"/>
                    <a:gd name="T14" fmla="*/ 1932 w 4195"/>
                    <a:gd name="T15" fmla="*/ 613 h 5509"/>
                    <a:gd name="T16" fmla="*/ 2189 w 4195"/>
                    <a:gd name="T17" fmla="*/ 820 h 5509"/>
                    <a:gd name="T18" fmla="*/ 2462 w 4195"/>
                    <a:gd name="T19" fmla="*/ 1052 h 5509"/>
                    <a:gd name="T20" fmla="*/ 2744 w 4195"/>
                    <a:gd name="T21" fmla="*/ 1317 h 5509"/>
                    <a:gd name="T22" fmla="*/ 3035 w 4195"/>
                    <a:gd name="T23" fmla="*/ 1607 h 5509"/>
                    <a:gd name="T24" fmla="*/ 3325 w 4195"/>
                    <a:gd name="T25" fmla="*/ 1930 h 5509"/>
                    <a:gd name="T26" fmla="*/ 3615 w 4195"/>
                    <a:gd name="T27" fmla="*/ 2278 h 5509"/>
                    <a:gd name="T28" fmla="*/ 3905 w 4195"/>
                    <a:gd name="T29" fmla="*/ 2659 h 5509"/>
                    <a:gd name="T30" fmla="*/ 4195 w 4195"/>
                    <a:gd name="T31" fmla="*/ 3065 h 5509"/>
                    <a:gd name="T32" fmla="*/ 4187 w 4195"/>
                    <a:gd name="T33" fmla="*/ 3082 h 5509"/>
                    <a:gd name="T34" fmla="*/ 4162 w 4195"/>
                    <a:gd name="T35" fmla="*/ 3140 h 5509"/>
                    <a:gd name="T36" fmla="*/ 4120 w 4195"/>
                    <a:gd name="T37" fmla="*/ 3214 h 5509"/>
                    <a:gd name="T38" fmla="*/ 4062 w 4195"/>
                    <a:gd name="T39" fmla="*/ 3322 h 5509"/>
                    <a:gd name="T40" fmla="*/ 3988 w 4195"/>
                    <a:gd name="T41" fmla="*/ 3455 h 5509"/>
                    <a:gd name="T42" fmla="*/ 3888 w 4195"/>
                    <a:gd name="T43" fmla="*/ 3596 h 5509"/>
                    <a:gd name="T44" fmla="*/ 3781 w 4195"/>
                    <a:gd name="T45" fmla="*/ 3761 h 5509"/>
                    <a:gd name="T46" fmla="*/ 3648 w 4195"/>
                    <a:gd name="T47" fmla="*/ 3935 h 5509"/>
                    <a:gd name="T48" fmla="*/ 3499 w 4195"/>
                    <a:gd name="T49" fmla="*/ 4109 h 5509"/>
                    <a:gd name="T50" fmla="*/ 3333 w 4195"/>
                    <a:gd name="T51" fmla="*/ 4291 h 5509"/>
                    <a:gd name="T52" fmla="*/ 3142 w 4195"/>
                    <a:gd name="T53" fmla="*/ 4474 h 5509"/>
                    <a:gd name="T54" fmla="*/ 2935 w 4195"/>
                    <a:gd name="T55" fmla="*/ 4656 h 5509"/>
                    <a:gd name="T56" fmla="*/ 2703 w 4195"/>
                    <a:gd name="T57" fmla="*/ 4830 h 5509"/>
                    <a:gd name="T58" fmla="*/ 2454 w 4195"/>
                    <a:gd name="T59" fmla="*/ 4987 h 5509"/>
                    <a:gd name="T60" fmla="*/ 2181 w 4195"/>
                    <a:gd name="T61" fmla="*/ 5137 h 5509"/>
                    <a:gd name="T62" fmla="*/ 1890 w 4195"/>
                    <a:gd name="T63" fmla="*/ 5261 h 5509"/>
                    <a:gd name="T64" fmla="*/ 1575 w 4195"/>
                    <a:gd name="T65" fmla="*/ 5369 h 5509"/>
                    <a:gd name="T66" fmla="*/ 1236 w 4195"/>
                    <a:gd name="T67" fmla="*/ 5443 h 5509"/>
                    <a:gd name="T68" fmla="*/ 879 w 4195"/>
                    <a:gd name="T69" fmla="*/ 5493 h 5509"/>
                    <a:gd name="T70" fmla="*/ 489 w 4195"/>
                    <a:gd name="T71" fmla="*/ 5509 h 5509"/>
                    <a:gd name="T72" fmla="*/ 83 w 4195"/>
                    <a:gd name="T73" fmla="*/ 5493 h 5509"/>
                    <a:gd name="T74" fmla="*/ 83 w 4195"/>
                    <a:gd name="T75" fmla="*/ 5460 h 5509"/>
                    <a:gd name="T76" fmla="*/ 75 w 4195"/>
                    <a:gd name="T77" fmla="*/ 5377 h 5509"/>
                    <a:gd name="T78" fmla="*/ 67 w 4195"/>
                    <a:gd name="T79" fmla="*/ 5253 h 5509"/>
                    <a:gd name="T80" fmla="*/ 58 w 4195"/>
                    <a:gd name="T81" fmla="*/ 5079 h 5509"/>
                    <a:gd name="T82" fmla="*/ 50 w 4195"/>
                    <a:gd name="T83" fmla="*/ 4871 h 5509"/>
                    <a:gd name="T84" fmla="*/ 42 w 4195"/>
                    <a:gd name="T85" fmla="*/ 4631 h 5509"/>
                    <a:gd name="T86" fmla="*/ 25 w 4195"/>
                    <a:gd name="T87" fmla="*/ 4366 h 5509"/>
                    <a:gd name="T88" fmla="*/ 17 w 4195"/>
                    <a:gd name="T89" fmla="*/ 4084 h 5509"/>
                    <a:gd name="T90" fmla="*/ 9 w 4195"/>
                    <a:gd name="T91" fmla="*/ 3786 h 5509"/>
                    <a:gd name="T92" fmla="*/ 0 w 4195"/>
                    <a:gd name="T93" fmla="*/ 3471 h 5509"/>
                    <a:gd name="T94" fmla="*/ 0 w 4195"/>
                    <a:gd name="T95" fmla="*/ 3165 h 5509"/>
                    <a:gd name="T96" fmla="*/ 0 w 4195"/>
                    <a:gd name="T97" fmla="*/ 2850 h 5509"/>
                    <a:gd name="T98" fmla="*/ 0 w 4195"/>
                    <a:gd name="T99" fmla="*/ 2552 h 5509"/>
                    <a:gd name="T100" fmla="*/ 17 w 4195"/>
                    <a:gd name="T101" fmla="*/ 2262 h 5509"/>
                    <a:gd name="T102" fmla="*/ 34 w 4195"/>
                    <a:gd name="T103" fmla="*/ 1988 h 5509"/>
                    <a:gd name="T104" fmla="*/ 58 w 4195"/>
                    <a:gd name="T105" fmla="*/ 1740 h 5509"/>
                    <a:gd name="T106" fmla="*/ 83 w 4195"/>
                    <a:gd name="T107" fmla="*/ 1524 h 5509"/>
                    <a:gd name="T108" fmla="*/ 150 w 4195"/>
                    <a:gd name="T109" fmla="*/ 1168 h 5509"/>
                    <a:gd name="T110" fmla="*/ 216 w 4195"/>
                    <a:gd name="T111" fmla="*/ 862 h 5509"/>
                    <a:gd name="T112" fmla="*/ 282 w 4195"/>
                    <a:gd name="T113" fmla="*/ 605 h 5509"/>
                    <a:gd name="T114" fmla="*/ 349 w 4195"/>
                    <a:gd name="T115" fmla="*/ 398 h 5509"/>
                    <a:gd name="T116" fmla="*/ 431 w 4195"/>
                    <a:gd name="T117" fmla="*/ 232 h 5509"/>
                    <a:gd name="T118" fmla="*/ 514 w 4195"/>
                    <a:gd name="T119" fmla="*/ 116 h 5509"/>
                    <a:gd name="T120" fmla="*/ 614 w 4195"/>
                    <a:gd name="T121" fmla="*/ 41 h 5509"/>
                    <a:gd name="T122" fmla="*/ 730 w 4195"/>
                    <a:gd name="T123" fmla="*/ 0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95" h="5509">
                      <a:moveTo>
                        <a:pt x="730" y="0"/>
                      </a:moveTo>
                      <a:lnTo>
                        <a:pt x="854" y="8"/>
                      </a:lnTo>
                      <a:lnTo>
                        <a:pt x="962" y="33"/>
                      </a:lnTo>
                      <a:lnTo>
                        <a:pt x="1103" y="91"/>
                      </a:lnTo>
                      <a:lnTo>
                        <a:pt x="1277" y="182"/>
                      </a:lnTo>
                      <a:lnTo>
                        <a:pt x="1476" y="298"/>
                      </a:lnTo>
                      <a:lnTo>
                        <a:pt x="1692" y="439"/>
                      </a:lnTo>
                      <a:lnTo>
                        <a:pt x="1932" y="613"/>
                      </a:lnTo>
                      <a:lnTo>
                        <a:pt x="2189" y="820"/>
                      </a:lnTo>
                      <a:lnTo>
                        <a:pt x="2462" y="1052"/>
                      </a:lnTo>
                      <a:lnTo>
                        <a:pt x="2744" y="1317"/>
                      </a:lnTo>
                      <a:lnTo>
                        <a:pt x="3035" y="1607"/>
                      </a:lnTo>
                      <a:lnTo>
                        <a:pt x="3325" y="1930"/>
                      </a:lnTo>
                      <a:lnTo>
                        <a:pt x="3615" y="2278"/>
                      </a:lnTo>
                      <a:lnTo>
                        <a:pt x="3905" y="2659"/>
                      </a:lnTo>
                      <a:lnTo>
                        <a:pt x="4195" y="3065"/>
                      </a:lnTo>
                      <a:lnTo>
                        <a:pt x="4187" y="3082"/>
                      </a:lnTo>
                      <a:lnTo>
                        <a:pt x="4162" y="3140"/>
                      </a:lnTo>
                      <a:lnTo>
                        <a:pt x="4120" y="3214"/>
                      </a:lnTo>
                      <a:lnTo>
                        <a:pt x="4062" y="3322"/>
                      </a:lnTo>
                      <a:lnTo>
                        <a:pt x="3988" y="3455"/>
                      </a:lnTo>
                      <a:lnTo>
                        <a:pt x="3888" y="3596"/>
                      </a:lnTo>
                      <a:lnTo>
                        <a:pt x="3781" y="3761"/>
                      </a:lnTo>
                      <a:lnTo>
                        <a:pt x="3648" y="3935"/>
                      </a:lnTo>
                      <a:lnTo>
                        <a:pt x="3499" y="4109"/>
                      </a:lnTo>
                      <a:lnTo>
                        <a:pt x="3333" y="4291"/>
                      </a:lnTo>
                      <a:lnTo>
                        <a:pt x="3142" y="4474"/>
                      </a:lnTo>
                      <a:lnTo>
                        <a:pt x="2935" y="4656"/>
                      </a:lnTo>
                      <a:lnTo>
                        <a:pt x="2703" y="4830"/>
                      </a:lnTo>
                      <a:lnTo>
                        <a:pt x="2454" y="4987"/>
                      </a:lnTo>
                      <a:lnTo>
                        <a:pt x="2181" y="5137"/>
                      </a:lnTo>
                      <a:lnTo>
                        <a:pt x="1890" y="5261"/>
                      </a:lnTo>
                      <a:lnTo>
                        <a:pt x="1575" y="5369"/>
                      </a:lnTo>
                      <a:lnTo>
                        <a:pt x="1236" y="5443"/>
                      </a:lnTo>
                      <a:lnTo>
                        <a:pt x="879" y="5493"/>
                      </a:lnTo>
                      <a:lnTo>
                        <a:pt x="489" y="5509"/>
                      </a:lnTo>
                      <a:lnTo>
                        <a:pt x="83" y="5493"/>
                      </a:lnTo>
                      <a:lnTo>
                        <a:pt x="83" y="5460"/>
                      </a:lnTo>
                      <a:lnTo>
                        <a:pt x="75" y="5377"/>
                      </a:lnTo>
                      <a:lnTo>
                        <a:pt x="67" y="5253"/>
                      </a:lnTo>
                      <a:lnTo>
                        <a:pt x="58" y="5079"/>
                      </a:lnTo>
                      <a:lnTo>
                        <a:pt x="50" y="4871"/>
                      </a:lnTo>
                      <a:lnTo>
                        <a:pt x="42" y="4631"/>
                      </a:lnTo>
                      <a:lnTo>
                        <a:pt x="25" y="4366"/>
                      </a:lnTo>
                      <a:lnTo>
                        <a:pt x="17" y="4084"/>
                      </a:lnTo>
                      <a:lnTo>
                        <a:pt x="9" y="3786"/>
                      </a:lnTo>
                      <a:lnTo>
                        <a:pt x="0" y="3471"/>
                      </a:lnTo>
                      <a:lnTo>
                        <a:pt x="0" y="3165"/>
                      </a:lnTo>
                      <a:lnTo>
                        <a:pt x="0" y="2850"/>
                      </a:lnTo>
                      <a:lnTo>
                        <a:pt x="0" y="2552"/>
                      </a:lnTo>
                      <a:lnTo>
                        <a:pt x="17" y="2262"/>
                      </a:lnTo>
                      <a:lnTo>
                        <a:pt x="34" y="1988"/>
                      </a:lnTo>
                      <a:lnTo>
                        <a:pt x="58" y="1740"/>
                      </a:lnTo>
                      <a:lnTo>
                        <a:pt x="83" y="1524"/>
                      </a:lnTo>
                      <a:lnTo>
                        <a:pt x="150" y="1168"/>
                      </a:lnTo>
                      <a:lnTo>
                        <a:pt x="216" y="862"/>
                      </a:lnTo>
                      <a:lnTo>
                        <a:pt x="282" y="605"/>
                      </a:lnTo>
                      <a:lnTo>
                        <a:pt x="349" y="398"/>
                      </a:lnTo>
                      <a:lnTo>
                        <a:pt x="431" y="232"/>
                      </a:lnTo>
                      <a:lnTo>
                        <a:pt x="514" y="116"/>
                      </a:lnTo>
                      <a:lnTo>
                        <a:pt x="614" y="41"/>
                      </a:lnTo>
                      <a:lnTo>
                        <a:pt x="7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7" name="Freeform 136"/>
                <p:cNvSpPr>
                  <a:spLocks/>
                </p:cNvSpPr>
                <p:nvPr/>
              </p:nvSpPr>
              <p:spPr bwMode="auto">
                <a:xfrm>
                  <a:off x="14492288" y="-4359275"/>
                  <a:ext cx="1671637" cy="3775075"/>
                </a:xfrm>
                <a:custGeom>
                  <a:avLst/>
                  <a:gdLst>
                    <a:gd name="T0" fmla="*/ 522 w 1053"/>
                    <a:gd name="T1" fmla="*/ 0 h 2378"/>
                    <a:gd name="T2" fmla="*/ 663 w 1053"/>
                    <a:gd name="T3" fmla="*/ 25 h 2378"/>
                    <a:gd name="T4" fmla="*/ 796 w 1053"/>
                    <a:gd name="T5" fmla="*/ 75 h 2378"/>
                    <a:gd name="T6" fmla="*/ 895 w 1053"/>
                    <a:gd name="T7" fmla="*/ 158 h 2378"/>
                    <a:gd name="T8" fmla="*/ 978 w 1053"/>
                    <a:gd name="T9" fmla="*/ 266 h 2378"/>
                    <a:gd name="T10" fmla="*/ 1036 w 1053"/>
                    <a:gd name="T11" fmla="*/ 390 h 2378"/>
                    <a:gd name="T12" fmla="*/ 1053 w 1053"/>
                    <a:gd name="T13" fmla="*/ 531 h 2378"/>
                    <a:gd name="T14" fmla="*/ 1053 w 1053"/>
                    <a:gd name="T15" fmla="*/ 1856 h 2378"/>
                    <a:gd name="T16" fmla="*/ 1036 w 1053"/>
                    <a:gd name="T17" fmla="*/ 1989 h 2378"/>
                    <a:gd name="T18" fmla="*/ 978 w 1053"/>
                    <a:gd name="T19" fmla="*/ 2121 h 2378"/>
                    <a:gd name="T20" fmla="*/ 895 w 1053"/>
                    <a:gd name="T21" fmla="*/ 2229 h 2378"/>
                    <a:gd name="T22" fmla="*/ 796 w 1053"/>
                    <a:gd name="T23" fmla="*/ 2312 h 2378"/>
                    <a:gd name="T24" fmla="*/ 663 w 1053"/>
                    <a:gd name="T25" fmla="*/ 2362 h 2378"/>
                    <a:gd name="T26" fmla="*/ 522 w 1053"/>
                    <a:gd name="T27" fmla="*/ 2378 h 2378"/>
                    <a:gd name="T28" fmla="*/ 390 w 1053"/>
                    <a:gd name="T29" fmla="*/ 2362 h 2378"/>
                    <a:gd name="T30" fmla="*/ 257 w 1053"/>
                    <a:gd name="T31" fmla="*/ 2312 h 2378"/>
                    <a:gd name="T32" fmla="*/ 149 w 1053"/>
                    <a:gd name="T33" fmla="*/ 2229 h 2378"/>
                    <a:gd name="T34" fmla="*/ 66 w 1053"/>
                    <a:gd name="T35" fmla="*/ 2121 h 2378"/>
                    <a:gd name="T36" fmla="*/ 17 w 1053"/>
                    <a:gd name="T37" fmla="*/ 1989 h 2378"/>
                    <a:gd name="T38" fmla="*/ 0 w 1053"/>
                    <a:gd name="T39" fmla="*/ 1856 h 2378"/>
                    <a:gd name="T40" fmla="*/ 0 w 1053"/>
                    <a:gd name="T41" fmla="*/ 531 h 2378"/>
                    <a:gd name="T42" fmla="*/ 17 w 1053"/>
                    <a:gd name="T43" fmla="*/ 390 h 2378"/>
                    <a:gd name="T44" fmla="*/ 66 w 1053"/>
                    <a:gd name="T45" fmla="*/ 266 h 2378"/>
                    <a:gd name="T46" fmla="*/ 149 w 1053"/>
                    <a:gd name="T47" fmla="*/ 158 h 2378"/>
                    <a:gd name="T48" fmla="*/ 257 w 1053"/>
                    <a:gd name="T49" fmla="*/ 75 h 2378"/>
                    <a:gd name="T50" fmla="*/ 390 w 1053"/>
                    <a:gd name="T51" fmla="*/ 25 h 2378"/>
                    <a:gd name="T52" fmla="*/ 522 w 1053"/>
                    <a:gd name="T53" fmla="*/ 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3" h="2378">
                      <a:moveTo>
                        <a:pt x="522" y="0"/>
                      </a:moveTo>
                      <a:lnTo>
                        <a:pt x="663" y="25"/>
                      </a:lnTo>
                      <a:lnTo>
                        <a:pt x="796" y="75"/>
                      </a:lnTo>
                      <a:lnTo>
                        <a:pt x="895" y="158"/>
                      </a:lnTo>
                      <a:lnTo>
                        <a:pt x="978" y="266"/>
                      </a:lnTo>
                      <a:lnTo>
                        <a:pt x="1036" y="390"/>
                      </a:lnTo>
                      <a:lnTo>
                        <a:pt x="1053" y="531"/>
                      </a:lnTo>
                      <a:lnTo>
                        <a:pt x="1053" y="1856"/>
                      </a:lnTo>
                      <a:lnTo>
                        <a:pt x="1036" y="1989"/>
                      </a:lnTo>
                      <a:lnTo>
                        <a:pt x="978" y="2121"/>
                      </a:lnTo>
                      <a:lnTo>
                        <a:pt x="895" y="2229"/>
                      </a:lnTo>
                      <a:lnTo>
                        <a:pt x="796" y="2312"/>
                      </a:lnTo>
                      <a:lnTo>
                        <a:pt x="663" y="2362"/>
                      </a:lnTo>
                      <a:lnTo>
                        <a:pt x="522" y="2378"/>
                      </a:lnTo>
                      <a:lnTo>
                        <a:pt x="390" y="2362"/>
                      </a:lnTo>
                      <a:lnTo>
                        <a:pt x="257" y="2312"/>
                      </a:lnTo>
                      <a:lnTo>
                        <a:pt x="149" y="2229"/>
                      </a:lnTo>
                      <a:lnTo>
                        <a:pt x="66" y="2121"/>
                      </a:lnTo>
                      <a:lnTo>
                        <a:pt x="17" y="1989"/>
                      </a:lnTo>
                      <a:lnTo>
                        <a:pt x="0" y="1856"/>
                      </a:lnTo>
                      <a:lnTo>
                        <a:pt x="0" y="531"/>
                      </a:lnTo>
                      <a:lnTo>
                        <a:pt x="17" y="390"/>
                      </a:lnTo>
                      <a:lnTo>
                        <a:pt x="66" y="266"/>
                      </a:lnTo>
                      <a:lnTo>
                        <a:pt x="149" y="158"/>
                      </a:lnTo>
                      <a:lnTo>
                        <a:pt x="257" y="75"/>
                      </a:lnTo>
                      <a:lnTo>
                        <a:pt x="390" y="25"/>
                      </a:lnTo>
                      <a:lnTo>
                        <a:pt x="522"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8" name="Freeform 137"/>
                <p:cNvSpPr>
                  <a:spLocks/>
                </p:cNvSpPr>
                <p:nvPr/>
              </p:nvSpPr>
              <p:spPr bwMode="auto">
                <a:xfrm>
                  <a:off x="5543550" y="968375"/>
                  <a:ext cx="696912" cy="2603500"/>
                </a:xfrm>
                <a:custGeom>
                  <a:avLst/>
                  <a:gdLst>
                    <a:gd name="T0" fmla="*/ 315 w 439"/>
                    <a:gd name="T1" fmla="*/ 0 h 1640"/>
                    <a:gd name="T2" fmla="*/ 356 w 439"/>
                    <a:gd name="T3" fmla="*/ 25 h 1640"/>
                    <a:gd name="T4" fmla="*/ 389 w 439"/>
                    <a:gd name="T5" fmla="*/ 91 h 1640"/>
                    <a:gd name="T6" fmla="*/ 414 w 439"/>
                    <a:gd name="T7" fmla="*/ 190 h 1640"/>
                    <a:gd name="T8" fmla="*/ 431 w 439"/>
                    <a:gd name="T9" fmla="*/ 323 h 1640"/>
                    <a:gd name="T10" fmla="*/ 439 w 439"/>
                    <a:gd name="T11" fmla="*/ 480 h 1640"/>
                    <a:gd name="T12" fmla="*/ 431 w 439"/>
                    <a:gd name="T13" fmla="*/ 654 h 1640"/>
                    <a:gd name="T14" fmla="*/ 414 w 439"/>
                    <a:gd name="T15" fmla="*/ 845 h 1640"/>
                    <a:gd name="T16" fmla="*/ 381 w 439"/>
                    <a:gd name="T17" fmla="*/ 1060 h 1640"/>
                    <a:gd name="T18" fmla="*/ 340 w 439"/>
                    <a:gd name="T19" fmla="*/ 1251 h 1640"/>
                    <a:gd name="T20" fmla="*/ 290 w 439"/>
                    <a:gd name="T21" fmla="*/ 1416 h 1640"/>
                    <a:gd name="T22" fmla="*/ 232 w 439"/>
                    <a:gd name="T23" fmla="*/ 1541 h 1640"/>
                    <a:gd name="T24" fmla="*/ 174 w 439"/>
                    <a:gd name="T25" fmla="*/ 1615 h 1640"/>
                    <a:gd name="T26" fmla="*/ 116 w 439"/>
                    <a:gd name="T27" fmla="*/ 1640 h 1640"/>
                    <a:gd name="T28" fmla="*/ 74 w 439"/>
                    <a:gd name="T29" fmla="*/ 1607 h 1640"/>
                    <a:gd name="T30" fmla="*/ 41 w 439"/>
                    <a:gd name="T31" fmla="*/ 1541 h 1640"/>
                    <a:gd name="T32" fmla="*/ 16 w 439"/>
                    <a:gd name="T33" fmla="*/ 1441 h 1640"/>
                    <a:gd name="T34" fmla="*/ 0 w 439"/>
                    <a:gd name="T35" fmla="*/ 1309 h 1640"/>
                    <a:gd name="T36" fmla="*/ 0 w 439"/>
                    <a:gd name="T37" fmla="*/ 1160 h 1640"/>
                    <a:gd name="T38" fmla="*/ 0 w 439"/>
                    <a:gd name="T39" fmla="*/ 986 h 1640"/>
                    <a:gd name="T40" fmla="*/ 16 w 439"/>
                    <a:gd name="T41" fmla="*/ 795 h 1640"/>
                    <a:gd name="T42" fmla="*/ 50 w 439"/>
                    <a:gd name="T43" fmla="*/ 580 h 1640"/>
                    <a:gd name="T44" fmla="*/ 99 w 439"/>
                    <a:gd name="T45" fmla="*/ 381 h 1640"/>
                    <a:gd name="T46" fmla="*/ 149 w 439"/>
                    <a:gd name="T47" fmla="*/ 223 h 1640"/>
                    <a:gd name="T48" fmla="*/ 199 w 439"/>
                    <a:gd name="T49" fmla="*/ 99 h 1640"/>
                    <a:gd name="T50" fmla="*/ 257 w 439"/>
                    <a:gd name="T51" fmla="*/ 25 h 1640"/>
                    <a:gd name="T52" fmla="*/ 315 w 439"/>
                    <a:gd name="T53"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640">
                      <a:moveTo>
                        <a:pt x="315" y="0"/>
                      </a:moveTo>
                      <a:lnTo>
                        <a:pt x="356" y="25"/>
                      </a:lnTo>
                      <a:lnTo>
                        <a:pt x="389" y="91"/>
                      </a:lnTo>
                      <a:lnTo>
                        <a:pt x="414" y="190"/>
                      </a:lnTo>
                      <a:lnTo>
                        <a:pt x="431" y="323"/>
                      </a:lnTo>
                      <a:lnTo>
                        <a:pt x="439" y="480"/>
                      </a:lnTo>
                      <a:lnTo>
                        <a:pt x="431" y="654"/>
                      </a:lnTo>
                      <a:lnTo>
                        <a:pt x="414" y="845"/>
                      </a:lnTo>
                      <a:lnTo>
                        <a:pt x="381" y="1060"/>
                      </a:lnTo>
                      <a:lnTo>
                        <a:pt x="340" y="1251"/>
                      </a:lnTo>
                      <a:lnTo>
                        <a:pt x="290" y="1416"/>
                      </a:lnTo>
                      <a:lnTo>
                        <a:pt x="232" y="1541"/>
                      </a:lnTo>
                      <a:lnTo>
                        <a:pt x="174" y="1615"/>
                      </a:lnTo>
                      <a:lnTo>
                        <a:pt x="116" y="1640"/>
                      </a:lnTo>
                      <a:lnTo>
                        <a:pt x="74" y="1607"/>
                      </a:lnTo>
                      <a:lnTo>
                        <a:pt x="41" y="1541"/>
                      </a:lnTo>
                      <a:lnTo>
                        <a:pt x="16" y="1441"/>
                      </a:lnTo>
                      <a:lnTo>
                        <a:pt x="0" y="1309"/>
                      </a:lnTo>
                      <a:lnTo>
                        <a:pt x="0" y="1160"/>
                      </a:lnTo>
                      <a:lnTo>
                        <a:pt x="0" y="986"/>
                      </a:lnTo>
                      <a:lnTo>
                        <a:pt x="16" y="795"/>
                      </a:lnTo>
                      <a:lnTo>
                        <a:pt x="50" y="580"/>
                      </a:lnTo>
                      <a:lnTo>
                        <a:pt x="99" y="381"/>
                      </a:lnTo>
                      <a:lnTo>
                        <a:pt x="149" y="223"/>
                      </a:lnTo>
                      <a:lnTo>
                        <a:pt x="199" y="99"/>
                      </a:lnTo>
                      <a:lnTo>
                        <a:pt x="257" y="25"/>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83" name="Group 82"/>
            <p:cNvGrpSpPr/>
            <p:nvPr/>
          </p:nvGrpSpPr>
          <p:grpSpPr>
            <a:xfrm>
              <a:off x="1342764" y="4473444"/>
              <a:ext cx="1117656" cy="914350"/>
              <a:chOff x="6119624" y="2580464"/>
              <a:chExt cx="3895329" cy="3186750"/>
            </a:xfrm>
          </p:grpSpPr>
          <p:sp>
            <p:nvSpPr>
              <p:cNvPr id="111" name="Oval 110"/>
              <p:cNvSpPr/>
              <p:nvPr/>
            </p:nvSpPr>
            <p:spPr>
              <a:xfrm>
                <a:off x="6773536" y="5333780"/>
                <a:ext cx="2094240" cy="43343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112" name="Group 111"/>
              <p:cNvGrpSpPr/>
              <p:nvPr/>
            </p:nvGrpSpPr>
            <p:grpSpPr>
              <a:xfrm>
                <a:off x="6119624" y="2580464"/>
                <a:ext cx="3895329" cy="3035506"/>
                <a:chOff x="4872038" y="-15511463"/>
                <a:chExt cx="43324462" cy="33761364"/>
              </a:xfrm>
            </p:grpSpPr>
            <p:sp>
              <p:nvSpPr>
                <p:cNvPr id="113" name="Freeform 112"/>
                <p:cNvSpPr>
                  <a:spLocks/>
                </p:cNvSpPr>
                <p:nvPr/>
              </p:nvSpPr>
              <p:spPr bwMode="auto">
                <a:xfrm>
                  <a:off x="36837938" y="-5449888"/>
                  <a:ext cx="6975475" cy="7167563"/>
                </a:xfrm>
                <a:custGeom>
                  <a:avLst/>
                  <a:gdLst>
                    <a:gd name="T0" fmla="*/ 3698 w 4394"/>
                    <a:gd name="T1" fmla="*/ 0 h 4515"/>
                    <a:gd name="T2" fmla="*/ 3772 w 4394"/>
                    <a:gd name="T3" fmla="*/ 8 h 4515"/>
                    <a:gd name="T4" fmla="*/ 3897 w 4394"/>
                    <a:gd name="T5" fmla="*/ 41 h 4515"/>
                    <a:gd name="T6" fmla="*/ 4046 w 4394"/>
                    <a:gd name="T7" fmla="*/ 108 h 4515"/>
                    <a:gd name="T8" fmla="*/ 4195 w 4394"/>
                    <a:gd name="T9" fmla="*/ 215 h 4515"/>
                    <a:gd name="T10" fmla="*/ 4320 w 4394"/>
                    <a:gd name="T11" fmla="*/ 389 h 4515"/>
                    <a:gd name="T12" fmla="*/ 4386 w 4394"/>
                    <a:gd name="T13" fmla="*/ 638 h 4515"/>
                    <a:gd name="T14" fmla="*/ 4378 w 4394"/>
                    <a:gd name="T15" fmla="*/ 969 h 4515"/>
                    <a:gd name="T16" fmla="*/ 4270 w 4394"/>
                    <a:gd name="T17" fmla="*/ 1400 h 4515"/>
                    <a:gd name="T18" fmla="*/ 4029 w 4394"/>
                    <a:gd name="T19" fmla="*/ 1930 h 4515"/>
                    <a:gd name="T20" fmla="*/ 3731 w 4394"/>
                    <a:gd name="T21" fmla="*/ 2402 h 4515"/>
                    <a:gd name="T22" fmla="*/ 3391 w 4394"/>
                    <a:gd name="T23" fmla="*/ 2817 h 4515"/>
                    <a:gd name="T24" fmla="*/ 3059 w 4394"/>
                    <a:gd name="T25" fmla="*/ 3156 h 4515"/>
                    <a:gd name="T26" fmla="*/ 2753 w 4394"/>
                    <a:gd name="T27" fmla="*/ 3421 h 4515"/>
                    <a:gd name="T28" fmla="*/ 2521 w 4394"/>
                    <a:gd name="T29" fmla="*/ 3604 h 4515"/>
                    <a:gd name="T30" fmla="*/ 2388 w 4394"/>
                    <a:gd name="T31" fmla="*/ 3703 h 4515"/>
                    <a:gd name="T32" fmla="*/ 2355 w 4394"/>
                    <a:gd name="T33" fmla="*/ 3728 h 4515"/>
                    <a:gd name="T34" fmla="*/ 2239 w 4394"/>
                    <a:gd name="T35" fmla="*/ 3819 h 4515"/>
                    <a:gd name="T36" fmla="*/ 2007 w 4394"/>
                    <a:gd name="T37" fmla="*/ 3968 h 4515"/>
                    <a:gd name="T38" fmla="*/ 1658 w 4394"/>
                    <a:gd name="T39" fmla="*/ 4150 h 4515"/>
                    <a:gd name="T40" fmla="*/ 1194 w 4394"/>
                    <a:gd name="T41" fmla="*/ 4341 h 4515"/>
                    <a:gd name="T42" fmla="*/ 630 w 4394"/>
                    <a:gd name="T43" fmla="*/ 4498 h 4515"/>
                    <a:gd name="T44" fmla="*/ 349 w 4394"/>
                    <a:gd name="T45" fmla="*/ 4507 h 4515"/>
                    <a:gd name="T46" fmla="*/ 158 w 4394"/>
                    <a:gd name="T47" fmla="*/ 4416 h 4515"/>
                    <a:gd name="T48" fmla="*/ 50 w 4394"/>
                    <a:gd name="T49" fmla="*/ 4242 h 4515"/>
                    <a:gd name="T50" fmla="*/ 9 w 4394"/>
                    <a:gd name="T51" fmla="*/ 4034 h 4515"/>
                    <a:gd name="T52" fmla="*/ 0 w 4394"/>
                    <a:gd name="T53" fmla="*/ 3803 h 4515"/>
                    <a:gd name="T54" fmla="*/ 25 w 4394"/>
                    <a:gd name="T55" fmla="*/ 3587 h 4515"/>
                    <a:gd name="T56" fmla="*/ 58 w 4394"/>
                    <a:gd name="T57" fmla="*/ 3413 h 4515"/>
                    <a:gd name="T58" fmla="*/ 75 w 4394"/>
                    <a:gd name="T59" fmla="*/ 3314 h 4515"/>
                    <a:gd name="T60" fmla="*/ 100 w 4394"/>
                    <a:gd name="T61" fmla="*/ 3305 h 4515"/>
                    <a:gd name="T62" fmla="*/ 224 w 4394"/>
                    <a:gd name="T63" fmla="*/ 3339 h 4515"/>
                    <a:gd name="T64" fmla="*/ 465 w 4394"/>
                    <a:gd name="T65" fmla="*/ 3380 h 4515"/>
                    <a:gd name="T66" fmla="*/ 796 w 4394"/>
                    <a:gd name="T67" fmla="*/ 3388 h 4515"/>
                    <a:gd name="T68" fmla="*/ 1219 w 4394"/>
                    <a:gd name="T69" fmla="*/ 3339 h 4515"/>
                    <a:gd name="T70" fmla="*/ 1708 w 4394"/>
                    <a:gd name="T71" fmla="*/ 3181 h 4515"/>
                    <a:gd name="T72" fmla="*/ 2247 w 4394"/>
                    <a:gd name="T73" fmla="*/ 2891 h 4515"/>
                    <a:gd name="T74" fmla="*/ 2827 w 4394"/>
                    <a:gd name="T75" fmla="*/ 2436 h 4515"/>
                    <a:gd name="T76" fmla="*/ 3333 w 4394"/>
                    <a:gd name="T77" fmla="*/ 1889 h 4515"/>
                    <a:gd name="T78" fmla="*/ 3656 w 4394"/>
                    <a:gd name="T79" fmla="*/ 1483 h 4515"/>
                    <a:gd name="T80" fmla="*/ 3855 w 4394"/>
                    <a:gd name="T81" fmla="*/ 1168 h 4515"/>
                    <a:gd name="T82" fmla="*/ 3955 w 4394"/>
                    <a:gd name="T83" fmla="*/ 928 h 4515"/>
                    <a:gd name="T84" fmla="*/ 3980 w 4394"/>
                    <a:gd name="T85" fmla="*/ 745 h 4515"/>
                    <a:gd name="T86" fmla="*/ 3938 w 4394"/>
                    <a:gd name="T87" fmla="*/ 629 h 4515"/>
                    <a:gd name="T88" fmla="*/ 3855 w 4394"/>
                    <a:gd name="T89" fmla="*/ 555 h 4515"/>
                    <a:gd name="T90" fmla="*/ 3756 w 4394"/>
                    <a:gd name="T91" fmla="*/ 513 h 4515"/>
                    <a:gd name="T92" fmla="*/ 3648 w 4394"/>
                    <a:gd name="T93" fmla="*/ 497 h 4515"/>
                    <a:gd name="T94" fmla="*/ 3549 w 4394"/>
                    <a:gd name="T95" fmla="*/ 497 h 4515"/>
                    <a:gd name="T96" fmla="*/ 3499 w 4394"/>
                    <a:gd name="T97" fmla="*/ 497 h 4515"/>
                    <a:gd name="T98" fmla="*/ 3474 w 4394"/>
                    <a:gd name="T99" fmla="*/ 447 h 4515"/>
                    <a:gd name="T100" fmla="*/ 3515 w 4394"/>
                    <a:gd name="T101" fmla="*/ 323 h 4515"/>
                    <a:gd name="T102" fmla="*/ 3590 w 4394"/>
                    <a:gd name="T103" fmla="*/ 174 h 4515"/>
                    <a:gd name="T104" fmla="*/ 3656 w 4394"/>
                    <a:gd name="T105" fmla="*/ 50 h 4515"/>
                    <a:gd name="T106" fmla="*/ 3689 w 4394"/>
                    <a:gd name="T107" fmla="*/ 0 h 4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94" h="4515">
                      <a:moveTo>
                        <a:pt x="3689" y="0"/>
                      </a:moveTo>
                      <a:lnTo>
                        <a:pt x="3698" y="0"/>
                      </a:lnTo>
                      <a:lnTo>
                        <a:pt x="3731" y="8"/>
                      </a:lnTo>
                      <a:lnTo>
                        <a:pt x="3772" y="8"/>
                      </a:lnTo>
                      <a:lnTo>
                        <a:pt x="3830" y="25"/>
                      </a:lnTo>
                      <a:lnTo>
                        <a:pt x="3897" y="41"/>
                      </a:lnTo>
                      <a:lnTo>
                        <a:pt x="3971" y="66"/>
                      </a:lnTo>
                      <a:lnTo>
                        <a:pt x="4046" y="108"/>
                      </a:lnTo>
                      <a:lnTo>
                        <a:pt x="4121" y="149"/>
                      </a:lnTo>
                      <a:lnTo>
                        <a:pt x="4195" y="215"/>
                      </a:lnTo>
                      <a:lnTo>
                        <a:pt x="4261" y="290"/>
                      </a:lnTo>
                      <a:lnTo>
                        <a:pt x="4320" y="389"/>
                      </a:lnTo>
                      <a:lnTo>
                        <a:pt x="4361" y="505"/>
                      </a:lnTo>
                      <a:lnTo>
                        <a:pt x="4386" y="638"/>
                      </a:lnTo>
                      <a:lnTo>
                        <a:pt x="4394" y="787"/>
                      </a:lnTo>
                      <a:lnTo>
                        <a:pt x="4378" y="969"/>
                      </a:lnTo>
                      <a:lnTo>
                        <a:pt x="4336" y="1176"/>
                      </a:lnTo>
                      <a:lnTo>
                        <a:pt x="4270" y="1400"/>
                      </a:lnTo>
                      <a:lnTo>
                        <a:pt x="4162" y="1673"/>
                      </a:lnTo>
                      <a:lnTo>
                        <a:pt x="4029" y="1930"/>
                      </a:lnTo>
                      <a:lnTo>
                        <a:pt x="3888" y="2179"/>
                      </a:lnTo>
                      <a:lnTo>
                        <a:pt x="3731" y="2402"/>
                      </a:lnTo>
                      <a:lnTo>
                        <a:pt x="3565" y="2618"/>
                      </a:lnTo>
                      <a:lnTo>
                        <a:pt x="3391" y="2817"/>
                      </a:lnTo>
                      <a:lnTo>
                        <a:pt x="3225" y="2999"/>
                      </a:lnTo>
                      <a:lnTo>
                        <a:pt x="3059" y="3156"/>
                      </a:lnTo>
                      <a:lnTo>
                        <a:pt x="2902" y="3297"/>
                      </a:lnTo>
                      <a:lnTo>
                        <a:pt x="2753" y="3421"/>
                      </a:lnTo>
                      <a:lnTo>
                        <a:pt x="2628" y="3529"/>
                      </a:lnTo>
                      <a:lnTo>
                        <a:pt x="2521" y="3604"/>
                      </a:lnTo>
                      <a:lnTo>
                        <a:pt x="2446" y="3670"/>
                      </a:lnTo>
                      <a:lnTo>
                        <a:pt x="2388" y="3703"/>
                      </a:lnTo>
                      <a:lnTo>
                        <a:pt x="2371" y="3711"/>
                      </a:lnTo>
                      <a:lnTo>
                        <a:pt x="2355" y="3728"/>
                      </a:lnTo>
                      <a:lnTo>
                        <a:pt x="2313" y="3761"/>
                      </a:lnTo>
                      <a:lnTo>
                        <a:pt x="2239" y="3819"/>
                      </a:lnTo>
                      <a:lnTo>
                        <a:pt x="2139" y="3885"/>
                      </a:lnTo>
                      <a:lnTo>
                        <a:pt x="2007" y="3968"/>
                      </a:lnTo>
                      <a:lnTo>
                        <a:pt x="1849" y="4059"/>
                      </a:lnTo>
                      <a:lnTo>
                        <a:pt x="1658" y="4150"/>
                      </a:lnTo>
                      <a:lnTo>
                        <a:pt x="1443" y="4250"/>
                      </a:lnTo>
                      <a:lnTo>
                        <a:pt x="1194" y="4341"/>
                      </a:lnTo>
                      <a:lnTo>
                        <a:pt x="929" y="4424"/>
                      </a:lnTo>
                      <a:lnTo>
                        <a:pt x="630" y="4498"/>
                      </a:lnTo>
                      <a:lnTo>
                        <a:pt x="473" y="4515"/>
                      </a:lnTo>
                      <a:lnTo>
                        <a:pt x="349" y="4507"/>
                      </a:lnTo>
                      <a:lnTo>
                        <a:pt x="241" y="4474"/>
                      </a:lnTo>
                      <a:lnTo>
                        <a:pt x="158" y="4416"/>
                      </a:lnTo>
                      <a:lnTo>
                        <a:pt x="100" y="4341"/>
                      </a:lnTo>
                      <a:lnTo>
                        <a:pt x="50" y="4242"/>
                      </a:lnTo>
                      <a:lnTo>
                        <a:pt x="25" y="4142"/>
                      </a:lnTo>
                      <a:lnTo>
                        <a:pt x="9" y="4034"/>
                      </a:lnTo>
                      <a:lnTo>
                        <a:pt x="0" y="3919"/>
                      </a:lnTo>
                      <a:lnTo>
                        <a:pt x="0" y="3803"/>
                      </a:lnTo>
                      <a:lnTo>
                        <a:pt x="9" y="3687"/>
                      </a:lnTo>
                      <a:lnTo>
                        <a:pt x="25" y="3587"/>
                      </a:lnTo>
                      <a:lnTo>
                        <a:pt x="42" y="3488"/>
                      </a:lnTo>
                      <a:lnTo>
                        <a:pt x="58" y="3413"/>
                      </a:lnTo>
                      <a:lnTo>
                        <a:pt x="67" y="3347"/>
                      </a:lnTo>
                      <a:lnTo>
                        <a:pt x="75" y="3314"/>
                      </a:lnTo>
                      <a:lnTo>
                        <a:pt x="83" y="3297"/>
                      </a:lnTo>
                      <a:lnTo>
                        <a:pt x="100" y="3305"/>
                      </a:lnTo>
                      <a:lnTo>
                        <a:pt x="150" y="3322"/>
                      </a:lnTo>
                      <a:lnTo>
                        <a:pt x="224" y="3339"/>
                      </a:lnTo>
                      <a:lnTo>
                        <a:pt x="332" y="3363"/>
                      </a:lnTo>
                      <a:lnTo>
                        <a:pt x="465" y="3380"/>
                      </a:lnTo>
                      <a:lnTo>
                        <a:pt x="622" y="3388"/>
                      </a:lnTo>
                      <a:lnTo>
                        <a:pt x="796" y="3388"/>
                      </a:lnTo>
                      <a:lnTo>
                        <a:pt x="1004" y="3372"/>
                      </a:lnTo>
                      <a:lnTo>
                        <a:pt x="1219" y="3339"/>
                      </a:lnTo>
                      <a:lnTo>
                        <a:pt x="1451" y="3272"/>
                      </a:lnTo>
                      <a:lnTo>
                        <a:pt x="1708" y="3181"/>
                      </a:lnTo>
                      <a:lnTo>
                        <a:pt x="1965" y="3057"/>
                      </a:lnTo>
                      <a:lnTo>
                        <a:pt x="2247" y="2891"/>
                      </a:lnTo>
                      <a:lnTo>
                        <a:pt x="2529" y="2684"/>
                      </a:lnTo>
                      <a:lnTo>
                        <a:pt x="2827" y="2436"/>
                      </a:lnTo>
                      <a:lnTo>
                        <a:pt x="3126" y="2129"/>
                      </a:lnTo>
                      <a:lnTo>
                        <a:pt x="3333" y="1889"/>
                      </a:lnTo>
                      <a:lnTo>
                        <a:pt x="3507" y="1673"/>
                      </a:lnTo>
                      <a:lnTo>
                        <a:pt x="3656" y="1483"/>
                      </a:lnTo>
                      <a:lnTo>
                        <a:pt x="3772" y="1317"/>
                      </a:lnTo>
                      <a:lnTo>
                        <a:pt x="3855" y="1168"/>
                      </a:lnTo>
                      <a:lnTo>
                        <a:pt x="3922" y="1035"/>
                      </a:lnTo>
                      <a:lnTo>
                        <a:pt x="3955" y="928"/>
                      </a:lnTo>
                      <a:lnTo>
                        <a:pt x="3980" y="828"/>
                      </a:lnTo>
                      <a:lnTo>
                        <a:pt x="3980" y="745"/>
                      </a:lnTo>
                      <a:lnTo>
                        <a:pt x="3963" y="679"/>
                      </a:lnTo>
                      <a:lnTo>
                        <a:pt x="3938" y="629"/>
                      </a:lnTo>
                      <a:lnTo>
                        <a:pt x="3905" y="588"/>
                      </a:lnTo>
                      <a:lnTo>
                        <a:pt x="3855" y="555"/>
                      </a:lnTo>
                      <a:lnTo>
                        <a:pt x="3806" y="530"/>
                      </a:lnTo>
                      <a:lnTo>
                        <a:pt x="3756" y="513"/>
                      </a:lnTo>
                      <a:lnTo>
                        <a:pt x="3698" y="505"/>
                      </a:lnTo>
                      <a:lnTo>
                        <a:pt x="3648" y="497"/>
                      </a:lnTo>
                      <a:lnTo>
                        <a:pt x="3598" y="497"/>
                      </a:lnTo>
                      <a:lnTo>
                        <a:pt x="3549" y="497"/>
                      </a:lnTo>
                      <a:lnTo>
                        <a:pt x="3515" y="497"/>
                      </a:lnTo>
                      <a:lnTo>
                        <a:pt x="3499" y="497"/>
                      </a:lnTo>
                      <a:lnTo>
                        <a:pt x="3474" y="489"/>
                      </a:lnTo>
                      <a:lnTo>
                        <a:pt x="3474" y="447"/>
                      </a:lnTo>
                      <a:lnTo>
                        <a:pt x="3491" y="389"/>
                      </a:lnTo>
                      <a:lnTo>
                        <a:pt x="3515" y="323"/>
                      </a:lnTo>
                      <a:lnTo>
                        <a:pt x="3549" y="248"/>
                      </a:lnTo>
                      <a:lnTo>
                        <a:pt x="3590" y="174"/>
                      </a:lnTo>
                      <a:lnTo>
                        <a:pt x="3623" y="108"/>
                      </a:lnTo>
                      <a:lnTo>
                        <a:pt x="3656" y="50"/>
                      </a:lnTo>
                      <a:lnTo>
                        <a:pt x="3681" y="16"/>
                      </a:lnTo>
                      <a:lnTo>
                        <a:pt x="3689"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4" name="Freeform 113"/>
                <p:cNvSpPr>
                  <a:spLocks/>
                </p:cNvSpPr>
                <p:nvPr/>
              </p:nvSpPr>
              <p:spPr bwMode="auto">
                <a:xfrm>
                  <a:off x="41286113" y="-5594350"/>
                  <a:ext cx="6619875" cy="3563938"/>
                </a:xfrm>
                <a:custGeom>
                  <a:avLst/>
                  <a:gdLst>
                    <a:gd name="T0" fmla="*/ 4162 w 4170"/>
                    <a:gd name="T1" fmla="*/ 16 h 2245"/>
                    <a:gd name="T2" fmla="*/ 4104 w 4170"/>
                    <a:gd name="T3" fmla="*/ 165 h 2245"/>
                    <a:gd name="T4" fmla="*/ 3980 w 4170"/>
                    <a:gd name="T5" fmla="*/ 431 h 2245"/>
                    <a:gd name="T6" fmla="*/ 3789 w 4170"/>
                    <a:gd name="T7" fmla="*/ 770 h 2245"/>
                    <a:gd name="T8" fmla="*/ 3532 w 4170"/>
                    <a:gd name="T9" fmla="*/ 1143 h 2245"/>
                    <a:gd name="T10" fmla="*/ 3184 w 4170"/>
                    <a:gd name="T11" fmla="*/ 1516 h 2245"/>
                    <a:gd name="T12" fmla="*/ 2761 w 4170"/>
                    <a:gd name="T13" fmla="*/ 1839 h 2245"/>
                    <a:gd name="T14" fmla="*/ 2239 w 4170"/>
                    <a:gd name="T15" fmla="*/ 2087 h 2245"/>
                    <a:gd name="T16" fmla="*/ 1634 w 4170"/>
                    <a:gd name="T17" fmla="*/ 2220 h 2245"/>
                    <a:gd name="T18" fmla="*/ 1095 w 4170"/>
                    <a:gd name="T19" fmla="*/ 2245 h 2245"/>
                    <a:gd name="T20" fmla="*/ 672 w 4170"/>
                    <a:gd name="T21" fmla="*/ 2179 h 2245"/>
                    <a:gd name="T22" fmla="*/ 357 w 4170"/>
                    <a:gd name="T23" fmla="*/ 2029 h 2245"/>
                    <a:gd name="T24" fmla="*/ 141 w 4170"/>
                    <a:gd name="T25" fmla="*/ 1822 h 2245"/>
                    <a:gd name="T26" fmla="*/ 25 w 4170"/>
                    <a:gd name="T27" fmla="*/ 1566 h 2245"/>
                    <a:gd name="T28" fmla="*/ 0 w 4170"/>
                    <a:gd name="T29" fmla="*/ 1267 h 2245"/>
                    <a:gd name="T30" fmla="*/ 58 w 4170"/>
                    <a:gd name="T31" fmla="*/ 952 h 2245"/>
                    <a:gd name="T32" fmla="*/ 224 w 4170"/>
                    <a:gd name="T33" fmla="*/ 555 h 2245"/>
                    <a:gd name="T34" fmla="*/ 415 w 4170"/>
                    <a:gd name="T35" fmla="*/ 306 h 2245"/>
                    <a:gd name="T36" fmla="*/ 597 w 4170"/>
                    <a:gd name="T37" fmla="*/ 165 h 2245"/>
                    <a:gd name="T38" fmla="*/ 730 w 4170"/>
                    <a:gd name="T39" fmla="*/ 107 h 2245"/>
                    <a:gd name="T40" fmla="*/ 780 w 4170"/>
                    <a:gd name="T41" fmla="*/ 91 h 2245"/>
                    <a:gd name="T42" fmla="*/ 854 w 4170"/>
                    <a:gd name="T43" fmla="*/ 83 h 2245"/>
                    <a:gd name="T44" fmla="*/ 1045 w 4170"/>
                    <a:gd name="T45" fmla="*/ 99 h 2245"/>
                    <a:gd name="T46" fmla="*/ 1285 w 4170"/>
                    <a:gd name="T47" fmla="*/ 215 h 2245"/>
                    <a:gd name="T48" fmla="*/ 954 w 4170"/>
                    <a:gd name="T49" fmla="*/ 604 h 2245"/>
                    <a:gd name="T50" fmla="*/ 863 w 4170"/>
                    <a:gd name="T51" fmla="*/ 596 h 2245"/>
                    <a:gd name="T52" fmla="*/ 738 w 4170"/>
                    <a:gd name="T53" fmla="*/ 604 h 2245"/>
                    <a:gd name="T54" fmla="*/ 597 w 4170"/>
                    <a:gd name="T55" fmla="*/ 687 h 2245"/>
                    <a:gd name="T56" fmla="*/ 498 w 4170"/>
                    <a:gd name="T57" fmla="*/ 878 h 2245"/>
                    <a:gd name="T58" fmla="*/ 473 w 4170"/>
                    <a:gd name="T59" fmla="*/ 1068 h 2245"/>
                    <a:gd name="T60" fmla="*/ 490 w 4170"/>
                    <a:gd name="T61" fmla="*/ 1259 h 2245"/>
                    <a:gd name="T62" fmla="*/ 572 w 4170"/>
                    <a:gd name="T63" fmla="*/ 1450 h 2245"/>
                    <a:gd name="T64" fmla="*/ 738 w 4170"/>
                    <a:gd name="T65" fmla="*/ 1599 h 2245"/>
                    <a:gd name="T66" fmla="*/ 1004 w 4170"/>
                    <a:gd name="T67" fmla="*/ 1706 h 2245"/>
                    <a:gd name="T68" fmla="*/ 1393 w 4170"/>
                    <a:gd name="T69" fmla="*/ 1739 h 2245"/>
                    <a:gd name="T70" fmla="*/ 1841 w 4170"/>
                    <a:gd name="T71" fmla="*/ 1690 h 2245"/>
                    <a:gd name="T72" fmla="*/ 2255 w 4170"/>
                    <a:gd name="T73" fmla="*/ 1541 h 2245"/>
                    <a:gd name="T74" fmla="*/ 2670 w 4170"/>
                    <a:gd name="T75" fmla="*/ 1309 h 2245"/>
                    <a:gd name="T76" fmla="*/ 3059 w 4170"/>
                    <a:gd name="T77" fmla="*/ 1035 h 2245"/>
                    <a:gd name="T78" fmla="*/ 3416 w 4170"/>
                    <a:gd name="T79" fmla="*/ 737 h 2245"/>
                    <a:gd name="T80" fmla="*/ 3723 w 4170"/>
                    <a:gd name="T81" fmla="*/ 464 h 2245"/>
                    <a:gd name="T82" fmla="*/ 3955 w 4170"/>
                    <a:gd name="T83" fmla="*/ 223 h 2245"/>
                    <a:gd name="T84" fmla="*/ 4112 w 4170"/>
                    <a:gd name="T85" fmla="*/ 58 h 2245"/>
                    <a:gd name="T86" fmla="*/ 4170 w 4170"/>
                    <a:gd name="T87" fmla="*/ 0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0" h="2245">
                      <a:moveTo>
                        <a:pt x="4170" y="0"/>
                      </a:moveTo>
                      <a:lnTo>
                        <a:pt x="4162" y="16"/>
                      </a:lnTo>
                      <a:lnTo>
                        <a:pt x="4137" y="74"/>
                      </a:lnTo>
                      <a:lnTo>
                        <a:pt x="4104" y="165"/>
                      </a:lnTo>
                      <a:lnTo>
                        <a:pt x="4054" y="290"/>
                      </a:lnTo>
                      <a:lnTo>
                        <a:pt x="3980" y="431"/>
                      </a:lnTo>
                      <a:lnTo>
                        <a:pt x="3897" y="596"/>
                      </a:lnTo>
                      <a:lnTo>
                        <a:pt x="3789" y="770"/>
                      </a:lnTo>
                      <a:lnTo>
                        <a:pt x="3673" y="952"/>
                      </a:lnTo>
                      <a:lnTo>
                        <a:pt x="3532" y="1143"/>
                      </a:lnTo>
                      <a:lnTo>
                        <a:pt x="3366" y="1334"/>
                      </a:lnTo>
                      <a:lnTo>
                        <a:pt x="3184" y="1516"/>
                      </a:lnTo>
                      <a:lnTo>
                        <a:pt x="2985" y="1690"/>
                      </a:lnTo>
                      <a:lnTo>
                        <a:pt x="2761" y="1839"/>
                      </a:lnTo>
                      <a:lnTo>
                        <a:pt x="2512" y="1980"/>
                      </a:lnTo>
                      <a:lnTo>
                        <a:pt x="2239" y="2087"/>
                      </a:lnTo>
                      <a:lnTo>
                        <a:pt x="1940" y="2162"/>
                      </a:lnTo>
                      <a:lnTo>
                        <a:pt x="1634" y="2220"/>
                      </a:lnTo>
                      <a:lnTo>
                        <a:pt x="1343" y="2245"/>
                      </a:lnTo>
                      <a:lnTo>
                        <a:pt x="1095" y="2245"/>
                      </a:lnTo>
                      <a:lnTo>
                        <a:pt x="871" y="2220"/>
                      </a:lnTo>
                      <a:lnTo>
                        <a:pt x="672" y="2179"/>
                      </a:lnTo>
                      <a:lnTo>
                        <a:pt x="498" y="2112"/>
                      </a:lnTo>
                      <a:lnTo>
                        <a:pt x="357" y="2029"/>
                      </a:lnTo>
                      <a:lnTo>
                        <a:pt x="241" y="1930"/>
                      </a:lnTo>
                      <a:lnTo>
                        <a:pt x="141" y="1822"/>
                      </a:lnTo>
                      <a:lnTo>
                        <a:pt x="75" y="1698"/>
                      </a:lnTo>
                      <a:lnTo>
                        <a:pt x="25" y="1566"/>
                      </a:lnTo>
                      <a:lnTo>
                        <a:pt x="0" y="1416"/>
                      </a:lnTo>
                      <a:lnTo>
                        <a:pt x="0" y="1267"/>
                      </a:lnTo>
                      <a:lnTo>
                        <a:pt x="17" y="1110"/>
                      </a:lnTo>
                      <a:lnTo>
                        <a:pt x="58" y="952"/>
                      </a:lnTo>
                      <a:lnTo>
                        <a:pt x="141" y="737"/>
                      </a:lnTo>
                      <a:lnTo>
                        <a:pt x="224" y="555"/>
                      </a:lnTo>
                      <a:lnTo>
                        <a:pt x="324" y="414"/>
                      </a:lnTo>
                      <a:lnTo>
                        <a:pt x="415" y="306"/>
                      </a:lnTo>
                      <a:lnTo>
                        <a:pt x="514" y="223"/>
                      </a:lnTo>
                      <a:lnTo>
                        <a:pt x="597" y="165"/>
                      </a:lnTo>
                      <a:lnTo>
                        <a:pt x="672" y="124"/>
                      </a:lnTo>
                      <a:lnTo>
                        <a:pt x="730" y="107"/>
                      </a:lnTo>
                      <a:lnTo>
                        <a:pt x="771" y="99"/>
                      </a:lnTo>
                      <a:lnTo>
                        <a:pt x="780" y="91"/>
                      </a:lnTo>
                      <a:lnTo>
                        <a:pt x="805" y="91"/>
                      </a:lnTo>
                      <a:lnTo>
                        <a:pt x="854" y="83"/>
                      </a:lnTo>
                      <a:lnTo>
                        <a:pt x="937" y="83"/>
                      </a:lnTo>
                      <a:lnTo>
                        <a:pt x="1045" y="99"/>
                      </a:lnTo>
                      <a:lnTo>
                        <a:pt x="1161" y="141"/>
                      </a:lnTo>
                      <a:lnTo>
                        <a:pt x="1285" y="215"/>
                      </a:lnTo>
                      <a:lnTo>
                        <a:pt x="962" y="613"/>
                      </a:lnTo>
                      <a:lnTo>
                        <a:pt x="954" y="604"/>
                      </a:lnTo>
                      <a:lnTo>
                        <a:pt x="921" y="596"/>
                      </a:lnTo>
                      <a:lnTo>
                        <a:pt x="863" y="596"/>
                      </a:lnTo>
                      <a:lnTo>
                        <a:pt x="805" y="596"/>
                      </a:lnTo>
                      <a:lnTo>
                        <a:pt x="738" y="604"/>
                      </a:lnTo>
                      <a:lnTo>
                        <a:pt x="664" y="638"/>
                      </a:lnTo>
                      <a:lnTo>
                        <a:pt x="597" y="687"/>
                      </a:lnTo>
                      <a:lnTo>
                        <a:pt x="539" y="762"/>
                      </a:lnTo>
                      <a:lnTo>
                        <a:pt x="498" y="878"/>
                      </a:lnTo>
                      <a:lnTo>
                        <a:pt x="481" y="969"/>
                      </a:lnTo>
                      <a:lnTo>
                        <a:pt x="473" y="1068"/>
                      </a:lnTo>
                      <a:lnTo>
                        <a:pt x="473" y="1160"/>
                      </a:lnTo>
                      <a:lnTo>
                        <a:pt x="490" y="1259"/>
                      </a:lnTo>
                      <a:lnTo>
                        <a:pt x="523" y="1358"/>
                      </a:lnTo>
                      <a:lnTo>
                        <a:pt x="572" y="1450"/>
                      </a:lnTo>
                      <a:lnTo>
                        <a:pt x="639" y="1532"/>
                      </a:lnTo>
                      <a:lnTo>
                        <a:pt x="738" y="1599"/>
                      </a:lnTo>
                      <a:lnTo>
                        <a:pt x="854" y="1665"/>
                      </a:lnTo>
                      <a:lnTo>
                        <a:pt x="1004" y="1706"/>
                      </a:lnTo>
                      <a:lnTo>
                        <a:pt x="1178" y="1731"/>
                      </a:lnTo>
                      <a:lnTo>
                        <a:pt x="1393" y="1739"/>
                      </a:lnTo>
                      <a:lnTo>
                        <a:pt x="1634" y="1723"/>
                      </a:lnTo>
                      <a:lnTo>
                        <a:pt x="1841" y="1690"/>
                      </a:lnTo>
                      <a:lnTo>
                        <a:pt x="2048" y="1624"/>
                      </a:lnTo>
                      <a:lnTo>
                        <a:pt x="2255" y="1541"/>
                      </a:lnTo>
                      <a:lnTo>
                        <a:pt x="2463" y="1433"/>
                      </a:lnTo>
                      <a:lnTo>
                        <a:pt x="2670" y="1309"/>
                      </a:lnTo>
                      <a:lnTo>
                        <a:pt x="2869" y="1176"/>
                      </a:lnTo>
                      <a:lnTo>
                        <a:pt x="3059" y="1035"/>
                      </a:lnTo>
                      <a:lnTo>
                        <a:pt x="3242" y="886"/>
                      </a:lnTo>
                      <a:lnTo>
                        <a:pt x="3416" y="737"/>
                      </a:lnTo>
                      <a:lnTo>
                        <a:pt x="3573" y="596"/>
                      </a:lnTo>
                      <a:lnTo>
                        <a:pt x="3723" y="464"/>
                      </a:lnTo>
                      <a:lnTo>
                        <a:pt x="3847" y="331"/>
                      </a:lnTo>
                      <a:lnTo>
                        <a:pt x="3955" y="223"/>
                      </a:lnTo>
                      <a:lnTo>
                        <a:pt x="4046" y="132"/>
                      </a:lnTo>
                      <a:lnTo>
                        <a:pt x="4112" y="58"/>
                      </a:lnTo>
                      <a:lnTo>
                        <a:pt x="4154" y="8"/>
                      </a:lnTo>
                      <a:lnTo>
                        <a:pt x="417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5" name="Freeform 114"/>
                <p:cNvSpPr>
                  <a:spLocks/>
                </p:cNvSpPr>
                <p:nvPr/>
              </p:nvSpPr>
              <p:spPr bwMode="auto">
                <a:xfrm>
                  <a:off x="44589700" y="-6462713"/>
                  <a:ext cx="3606800" cy="3984625"/>
                </a:xfrm>
                <a:custGeom>
                  <a:avLst/>
                  <a:gdLst>
                    <a:gd name="T0" fmla="*/ 2272 w 2272"/>
                    <a:gd name="T1" fmla="*/ 0 h 2510"/>
                    <a:gd name="T2" fmla="*/ 2272 w 2272"/>
                    <a:gd name="T3" fmla="*/ 25 h 2510"/>
                    <a:gd name="T4" fmla="*/ 2255 w 2272"/>
                    <a:gd name="T5" fmla="*/ 74 h 2510"/>
                    <a:gd name="T6" fmla="*/ 2239 w 2272"/>
                    <a:gd name="T7" fmla="*/ 157 h 2510"/>
                    <a:gd name="T8" fmla="*/ 2214 w 2272"/>
                    <a:gd name="T9" fmla="*/ 273 h 2510"/>
                    <a:gd name="T10" fmla="*/ 2172 w 2272"/>
                    <a:gd name="T11" fmla="*/ 406 h 2510"/>
                    <a:gd name="T12" fmla="*/ 2122 w 2272"/>
                    <a:gd name="T13" fmla="*/ 563 h 2510"/>
                    <a:gd name="T14" fmla="*/ 2056 w 2272"/>
                    <a:gd name="T15" fmla="*/ 737 h 2510"/>
                    <a:gd name="T16" fmla="*/ 1982 w 2272"/>
                    <a:gd name="T17" fmla="*/ 911 h 2510"/>
                    <a:gd name="T18" fmla="*/ 1890 w 2272"/>
                    <a:gd name="T19" fmla="*/ 1102 h 2510"/>
                    <a:gd name="T20" fmla="*/ 1783 w 2272"/>
                    <a:gd name="T21" fmla="*/ 1292 h 2510"/>
                    <a:gd name="T22" fmla="*/ 1667 w 2272"/>
                    <a:gd name="T23" fmla="*/ 1483 h 2510"/>
                    <a:gd name="T24" fmla="*/ 1526 w 2272"/>
                    <a:gd name="T25" fmla="*/ 1673 h 2510"/>
                    <a:gd name="T26" fmla="*/ 1368 w 2272"/>
                    <a:gd name="T27" fmla="*/ 1847 h 2510"/>
                    <a:gd name="T28" fmla="*/ 1194 w 2272"/>
                    <a:gd name="T29" fmla="*/ 2013 h 2510"/>
                    <a:gd name="T30" fmla="*/ 1003 w 2272"/>
                    <a:gd name="T31" fmla="*/ 2162 h 2510"/>
                    <a:gd name="T32" fmla="*/ 788 w 2272"/>
                    <a:gd name="T33" fmla="*/ 2295 h 2510"/>
                    <a:gd name="T34" fmla="*/ 547 w 2272"/>
                    <a:gd name="T35" fmla="*/ 2394 h 2510"/>
                    <a:gd name="T36" fmla="*/ 290 w 2272"/>
                    <a:gd name="T37" fmla="*/ 2469 h 2510"/>
                    <a:gd name="T38" fmla="*/ 0 w 2272"/>
                    <a:gd name="T39" fmla="*/ 2510 h 2510"/>
                    <a:gd name="T40" fmla="*/ 0 w 2272"/>
                    <a:gd name="T41" fmla="*/ 2494 h 2510"/>
                    <a:gd name="T42" fmla="*/ 9 w 2272"/>
                    <a:gd name="T43" fmla="*/ 2452 h 2510"/>
                    <a:gd name="T44" fmla="*/ 9 w 2272"/>
                    <a:gd name="T45" fmla="*/ 2386 h 2510"/>
                    <a:gd name="T46" fmla="*/ 25 w 2272"/>
                    <a:gd name="T47" fmla="*/ 2286 h 2510"/>
                    <a:gd name="T48" fmla="*/ 42 w 2272"/>
                    <a:gd name="T49" fmla="*/ 2171 h 2510"/>
                    <a:gd name="T50" fmla="*/ 67 w 2272"/>
                    <a:gd name="T51" fmla="*/ 2038 h 2510"/>
                    <a:gd name="T52" fmla="*/ 100 w 2272"/>
                    <a:gd name="T53" fmla="*/ 1897 h 2510"/>
                    <a:gd name="T54" fmla="*/ 149 w 2272"/>
                    <a:gd name="T55" fmla="*/ 1740 h 2510"/>
                    <a:gd name="T56" fmla="*/ 207 w 2272"/>
                    <a:gd name="T57" fmla="*/ 1574 h 2510"/>
                    <a:gd name="T58" fmla="*/ 290 w 2272"/>
                    <a:gd name="T59" fmla="*/ 1400 h 2510"/>
                    <a:gd name="T60" fmla="*/ 382 w 2272"/>
                    <a:gd name="T61" fmla="*/ 1226 h 2510"/>
                    <a:gd name="T62" fmla="*/ 489 w 2272"/>
                    <a:gd name="T63" fmla="*/ 1052 h 2510"/>
                    <a:gd name="T64" fmla="*/ 630 w 2272"/>
                    <a:gd name="T65" fmla="*/ 878 h 2510"/>
                    <a:gd name="T66" fmla="*/ 779 w 2272"/>
                    <a:gd name="T67" fmla="*/ 712 h 2510"/>
                    <a:gd name="T68" fmla="*/ 962 w 2272"/>
                    <a:gd name="T69" fmla="*/ 555 h 2510"/>
                    <a:gd name="T70" fmla="*/ 1169 w 2272"/>
                    <a:gd name="T71" fmla="*/ 406 h 2510"/>
                    <a:gd name="T72" fmla="*/ 1401 w 2272"/>
                    <a:gd name="T73" fmla="*/ 282 h 2510"/>
                    <a:gd name="T74" fmla="*/ 1658 w 2272"/>
                    <a:gd name="T75" fmla="*/ 166 h 2510"/>
                    <a:gd name="T76" fmla="*/ 1948 w 2272"/>
                    <a:gd name="T77" fmla="*/ 74 h 2510"/>
                    <a:gd name="T78" fmla="*/ 2272 w 2272"/>
                    <a:gd name="T79" fmla="*/ 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2" h="2510">
                      <a:moveTo>
                        <a:pt x="2272" y="0"/>
                      </a:moveTo>
                      <a:lnTo>
                        <a:pt x="2272" y="25"/>
                      </a:lnTo>
                      <a:lnTo>
                        <a:pt x="2255" y="74"/>
                      </a:lnTo>
                      <a:lnTo>
                        <a:pt x="2239" y="157"/>
                      </a:lnTo>
                      <a:lnTo>
                        <a:pt x="2214" y="273"/>
                      </a:lnTo>
                      <a:lnTo>
                        <a:pt x="2172" y="406"/>
                      </a:lnTo>
                      <a:lnTo>
                        <a:pt x="2122" y="563"/>
                      </a:lnTo>
                      <a:lnTo>
                        <a:pt x="2056" y="737"/>
                      </a:lnTo>
                      <a:lnTo>
                        <a:pt x="1982" y="911"/>
                      </a:lnTo>
                      <a:lnTo>
                        <a:pt x="1890" y="1102"/>
                      </a:lnTo>
                      <a:lnTo>
                        <a:pt x="1783" y="1292"/>
                      </a:lnTo>
                      <a:lnTo>
                        <a:pt x="1667" y="1483"/>
                      </a:lnTo>
                      <a:lnTo>
                        <a:pt x="1526" y="1673"/>
                      </a:lnTo>
                      <a:lnTo>
                        <a:pt x="1368" y="1847"/>
                      </a:lnTo>
                      <a:lnTo>
                        <a:pt x="1194" y="2013"/>
                      </a:lnTo>
                      <a:lnTo>
                        <a:pt x="1003" y="2162"/>
                      </a:lnTo>
                      <a:lnTo>
                        <a:pt x="788" y="2295"/>
                      </a:lnTo>
                      <a:lnTo>
                        <a:pt x="547" y="2394"/>
                      </a:lnTo>
                      <a:lnTo>
                        <a:pt x="290" y="2469"/>
                      </a:lnTo>
                      <a:lnTo>
                        <a:pt x="0" y="2510"/>
                      </a:lnTo>
                      <a:lnTo>
                        <a:pt x="0" y="2494"/>
                      </a:lnTo>
                      <a:lnTo>
                        <a:pt x="9" y="2452"/>
                      </a:lnTo>
                      <a:lnTo>
                        <a:pt x="9" y="2386"/>
                      </a:lnTo>
                      <a:lnTo>
                        <a:pt x="25" y="2286"/>
                      </a:lnTo>
                      <a:lnTo>
                        <a:pt x="42" y="2171"/>
                      </a:lnTo>
                      <a:lnTo>
                        <a:pt x="67" y="2038"/>
                      </a:lnTo>
                      <a:lnTo>
                        <a:pt x="100" y="1897"/>
                      </a:lnTo>
                      <a:lnTo>
                        <a:pt x="149" y="1740"/>
                      </a:lnTo>
                      <a:lnTo>
                        <a:pt x="207" y="1574"/>
                      </a:lnTo>
                      <a:lnTo>
                        <a:pt x="290" y="1400"/>
                      </a:lnTo>
                      <a:lnTo>
                        <a:pt x="382" y="1226"/>
                      </a:lnTo>
                      <a:lnTo>
                        <a:pt x="489" y="1052"/>
                      </a:lnTo>
                      <a:lnTo>
                        <a:pt x="630" y="878"/>
                      </a:lnTo>
                      <a:lnTo>
                        <a:pt x="779" y="712"/>
                      </a:lnTo>
                      <a:lnTo>
                        <a:pt x="962" y="555"/>
                      </a:lnTo>
                      <a:lnTo>
                        <a:pt x="1169" y="406"/>
                      </a:lnTo>
                      <a:lnTo>
                        <a:pt x="1401" y="282"/>
                      </a:lnTo>
                      <a:lnTo>
                        <a:pt x="1658" y="166"/>
                      </a:lnTo>
                      <a:lnTo>
                        <a:pt x="1948" y="74"/>
                      </a:lnTo>
                      <a:lnTo>
                        <a:pt x="227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6" name="Freeform 115"/>
                <p:cNvSpPr>
                  <a:spLocks noEditPoints="1"/>
                </p:cNvSpPr>
                <p:nvPr/>
              </p:nvSpPr>
              <p:spPr bwMode="auto">
                <a:xfrm>
                  <a:off x="17413288" y="13384213"/>
                  <a:ext cx="4962525" cy="4641850"/>
                </a:xfrm>
                <a:custGeom>
                  <a:avLst/>
                  <a:gdLst>
                    <a:gd name="T0" fmla="*/ 3084 w 3126"/>
                    <a:gd name="T1" fmla="*/ 339 h 2924"/>
                    <a:gd name="T2" fmla="*/ 3093 w 3126"/>
                    <a:gd name="T3" fmla="*/ 348 h 2924"/>
                    <a:gd name="T4" fmla="*/ 3109 w 3126"/>
                    <a:gd name="T5" fmla="*/ 364 h 2924"/>
                    <a:gd name="T6" fmla="*/ 3117 w 3126"/>
                    <a:gd name="T7" fmla="*/ 389 h 2924"/>
                    <a:gd name="T8" fmla="*/ 3117 w 3126"/>
                    <a:gd name="T9" fmla="*/ 414 h 2924"/>
                    <a:gd name="T10" fmla="*/ 3126 w 3126"/>
                    <a:gd name="T11" fmla="*/ 447 h 2924"/>
                    <a:gd name="T12" fmla="*/ 3126 w 3126"/>
                    <a:gd name="T13" fmla="*/ 464 h 2924"/>
                    <a:gd name="T14" fmla="*/ 3126 w 3126"/>
                    <a:gd name="T15" fmla="*/ 472 h 2924"/>
                    <a:gd name="T16" fmla="*/ 3001 w 3126"/>
                    <a:gd name="T17" fmla="*/ 455 h 2924"/>
                    <a:gd name="T18" fmla="*/ 3035 w 3126"/>
                    <a:gd name="T19" fmla="*/ 397 h 2924"/>
                    <a:gd name="T20" fmla="*/ 3059 w 3126"/>
                    <a:gd name="T21" fmla="*/ 356 h 2924"/>
                    <a:gd name="T22" fmla="*/ 3084 w 3126"/>
                    <a:gd name="T23" fmla="*/ 339 h 2924"/>
                    <a:gd name="T24" fmla="*/ 0 w 3126"/>
                    <a:gd name="T25" fmla="*/ 0 h 2924"/>
                    <a:gd name="T26" fmla="*/ 3001 w 3126"/>
                    <a:gd name="T27" fmla="*/ 455 h 2924"/>
                    <a:gd name="T28" fmla="*/ 2993 w 3126"/>
                    <a:gd name="T29" fmla="*/ 464 h 2924"/>
                    <a:gd name="T30" fmla="*/ 2952 w 3126"/>
                    <a:gd name="T31" fmla="*/ 563 h 2924"/>
                    <a:gd name="T32" fmla="*/ 2902 w 3126"/>
                    <a:gd name="T33" fmla="*/ 712 h 2924"/>
                    <a:gd name="T34" fmla="*/ 2844 w 3126"/>
                    <a:gd name="T35" fmla="*/ 894 h 2924"/>
                    <a:gd name="T36" fmla="*/ 2769 w 3126"/>
                    <a:gd name="T37" fmla="*/ 1135 h 2924"/>
                    <a:gd name="T38" fmla="*/ 2678 w 3126"/>
                    <a:gd name="T39" fmla="*/ 1458 h 2924"/>
                    <a:gd name="T40" fmla="*/ 2579 w 3126"/>
                    <a:gd name="T41" fmla="*/ 1748 h 2924"/>
                    <a:gd name="T42" fmla="*/ 2479 w 3126"/>
                    <a:gd name="T43" fmla="*/ 2021 h 2924"/>
                    <a:gd name="T44" fmla="*/ 2380 w 3126"/>
                    <a:gd name="T45" fmla="*/ 2261 h 2924"/>
                    <a:gd name="T46" fmla="*/ 2272 w 3126"/>
                    <a:gd name="T47" fmla="*/ 2460 h 2924"/>
                    <a:gd name="T48" fmla="*/ 2164 w 3126"/>
                    <a:gd name="T49" fmla="*/ 2634 h 2924"/>
                    <a:gd name="T50" fmla="*/ 2048 w 3126"/>
                    <a:gd name="T51" fmla="*/ 2767 h 2924"/>
                    <a:gd name="T52" fmla="*/ 1915 w 3126"/>
                    <a:gd name="T53" fmla="*/ 2858 h 2924"/>
                    <a:gd name="T54" fmla="*/ 1783 w 3126"/>
                    <a:gd name="T55" fmla="*/ 2916 h 2924"/>
                    <a:gd name="T56" fmla="*/ 1642 w 3126"/>
                    <a:gd name="T57" fmla="*/ 2924 h 2924"/>
                    <a:gd name="T58" fmla="*/ 1484 w 3126"/>
                    <a:gd name="T59" fmla="*/ 2883 h 2924"/>
                    <a:gd name="T60" fmla="*/ 1385 w 3126"/>
                    <a:gd name="T61" fmla="*/ 2825 h 2924"/>
                    <a:gd name="T62" fmla="*/ 1277 w 3126"/>
                    <a:gd name="T63" fmla="*/ 2725 h 2924"/>
                    <a:gd name="T64" fmla="*/ 1169 w 3126"/>
                    <a:gd name="T65" fmla="*/ 2584 h 2924"/>
                    <a:gd name="T66" fmla="*/ 1053 w 3126"/>
                    <a:gd name="T67" fmla="*/ 2427 h 2924"/>
                    <a:gd name="T68" fmla="*/ 945 w 3126"/>
                    <a:gd name="T69" fmla="*/ 2236 h 2924"/>
                    <a:gd name="T70" fmla="*/ 838 w 3126"/>
                    <a:gd name="T71" fmla="*/ 2029 h 2924"/>
                    <a:gd name="T72" fmla="*/ 722 w 3126"/>
                    <a:gd name="T73" fmla="*/ 1814 h 2924"/>
                    <a:gd name="T74" fmla="*/ 622 w 3126"/>
                    <a:gd name="T75" fmla="*/ 1582 h 2924"/>
                    <a:gd name="T76" fmla="*/ 514 w 3126"/>
                    <a:gd name="T77" fmla="*/ 1350 h 2924"/>
                    <a:gd name="T78" fmla="*/ 423 w 3126"/>
                    <a:gd name="T79" fmla="*/ 1126 h 2924"/>
                    <a:gd name="T80" fmla="*/ 332 w 3126"/>
                    <a:gd name="T81" fmla="*/ 903 h 2924"/>
                    <a:gd name="T82" fmla="*/ 249 w 3126"/>
                    <a:gd name="T83" fmla="*/ 696 h 2924"/>
                    <a:gd name="T84" fmla="*/ 174 w 3126"/>
                    <a:gd name="T85" fmla="*/ 505 h 2924"/>
                    <a:gd name="T86" fmla="*/ 116 w 3126"/>
                    <a:gd name="T87" fmla="*/ 339 h 2924"/>
                    <a:gd name="T88" fmla="*/ 67 w 3126"/>
                    <a:gd name="T89" fmla="*/ 198 h 2924"/>
                    <a:gd name="T90" fmla="*/ 25 w 3126"/>
                    <a:gd name="T91" fmla="*/ 91 h 2924"/>
                    <a:gd name="T92" fmla="*/ 9 w 3126"/>
                    <a:gd name="T93" fmla="*/ 24 h 2924"/>
                    <a:gd name="T94" fmla="*/ 0 w 3126"/>
                    <a:gd name="T95" fmla="*/ 0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6" h="2924">
                      <a:moveTo>
                        <a:pt x="3084" y="339"/>
                      </a:moveTo>
                      <a:lnTo>
                        <a:pt x="3093" y="348"/>
                      </a:lnTo>
                      <a:lnTo>
                        <a:pt x="3109" y="364"/>
                      </a:lnTo>
                      <a:lnTo>
                        <a:pt x="3117" y="389"/>
                      </a:lnTo>
                      <a:lnTo>
                        <a:pt x="3117" y="414"/>
                      </a:lnTo>
                      <a:lnTo>
                        <a:pt x="3126" y="447"/>
                      </a:lnTo>
                      <a:lnTo>
                        <a:pt x="3126" y="464"/>
                      </a:lnTo>
                      <a:lnTo>
                        <a:pt x="3126" y="472"/>
                      </a:lnTo>
                      <a:lnTo>
                        <a:pt x="3001" y="455"/>
                      </a:lnTo>
                      <a:lnTo>
                        <a:pt x="3035" y="397"/>
                      </a:lnTo>
                      <a:lnTo>
                        <a:pt x="3059" y="356"/>
                      </a:lnTo>
                      <a:lnTo>
                        <a:pt x="3084" y="339"/>
                      </a:lnTo>
                      <a:close/>
                      <a:moveTo>
                        <a:pt x="0" y="0"/>
                      </a:moveTo>
                      <a:lnTo>
                        <a:pt x="3001" y="455"/>
                      </a:lnTo>
                      <a:lnTo>
                        <a:pt x="2993" y="464"/>
                      </a:lnTo>
                      <a:lnTo>
                        <a:pt x="2952" y="563"/>
                      </a:lnTo>
                      <a:lnTo>
                        <a:pt x="2902" y="712"/>
                      </a:lnTo>
                      <a:lnTo>
                        <a:pt x="2844" y="894"/>
                      </a:lnTo>
                      <a:lnTo>
                        <a:pt x="2769" y="1135"/>
                      </a:lnTo>
                      <a:lnTo>
                        <a:pt x="2678" y="1458"/>
                      </a:lnTo>
                      <a:lnTo>
                        <a:pt x="2579" y="1748"/>
                      </a:lnTo>
                      <a:lnTo>
                        <a:pt x="2479" y="2021"/>
                      </a:lnTo>
                      <a:lnTo>
                        <a:pt x="2380" y="2261"/>
                      </a:lnTo>
                      <a:lnTo>
                        <a:pt x="2272" y="2460"/>
                      </a:lnTo>
                      <a:lnTo>
                        <a:pt x="2164" y="2634"/>
                      </a:lnTo>
                      <a:lnTo>
                        <a:pt x="2048" y="2767"/>
                      </a:lnTo>
                      <a:lnTo>
                        <a:pt x="1915" y="2858"/>
                      </a:lnTo>
                      <a:lnTo>
                        <a:pt x="1783" y="2916"/>
                      </a:lnTo>
                      <a:lnTo>
                        <a:pt x="1642" y="2924"/>
                      </a:lnTo>
                      <a:lnTo>
                        <a:pt x="1484" y="2883"/>
                      </a:lnTo>
                      <a:lnTo>
                        <a:pt x="1385" y="2825"/>
                      </a:lnTo>
                      <a:lnTo>
                        <a:pt x="1277" y="2725"/>
                      </a:lnTo>
                      <a:lnTo>
                        <a:pt x="1169" y="2584"/>
                      </a:lnTo>
                      <a:lnTo>
                        <a:pt x="1053" y="2427"/>
                      </a:lnTo>
                      <a:lnTo>
                        <a:pt x="945" y="2236"/>
                      </a:lnTo>
                      <a:lnTo>
                        <a:pt x="838" y="2029"/>
                      </a:lnTo>
                      <a:lnTo>
                        <a:pt x="722" y="1814"/>
                      </a:lnTo>
                      <a:lnTo>
                        <a:pt x="622" y="1582"/>
                      </a:lnTo>
                      <a:lnTo>
                        <a:pt x="514" y="1350"/>
                      </a:lnTo>
                      <a:lnTo>
                        <a:pt x="423" y="1126"/>
                      </a:lnTo>
                      <a:lnTo>
                        <a:pt x="332" y="903"/>
                      </a:lnTo>
                      <a:lnTo>
                        <a:pt x="249" y="696"/>
                      </a:lnTo>
                      <a:lnTo>
                        <a:pt x="174" y="505"/>
                      </a:lnTo>
                      <a:lnTo>
                        <a:pt x="116" y="339"/>
                      </a:lnTo>
                      <a:lnTo>
                        <a:pt x="67" y="198"/>
                      </a:lnTo>
                      <a:lnTo>
                        <a:pt x="25" y="91"/>
                      </a:lnTo>
                      <a:lnTo>
                        <a:pt x="9" y="24"/>
                      </a:lnTo>
                      <a:lnTo>
                        <a:pt x="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7" name="Freeform 116"/>
                <p:cNvSpPr>
                  <a:spLocks/>
                </p:cNvSpPr>
                <p:nvPr/>
              </p:nvSpPr>
              <p:spPr bwMode="auto">
                <a:xfrm>
                  <a:off x="26376313" y="12712700"/>
                  <a:ext cx="4473575" cy="4787900"/>
                </a:xfrm>
                <a:custGeom>
                  <a:avLst/>
                  <a:gdLst>
                    <a:gd name="T0" fmla="*/ 2818 w 2818"/>
                    <a:gd name="T1" fmla="*/ 0 h 3016"/>
                    <a:gd name="T2" fmla="*/ 2810 w 2818"/>
                    <a:gd name="T3" fmla="*/ 25 h 3016"/>
                    <a:gd name="T4" fmla="*/ 2785 w 2818"/>
                    <a:gd name="T5" fmla="*/ 83 h 3016"/>
                    <a:gd name="T6" fmla="*/ 2736 w 2818"/>
                    <a:gd name="T7" fmla="*/ 174 h 3016"/>
                    <a:gd name="T8" fmla="*/ 2678 w 2818"/>
                    <a:gd name="T9" fmla="*/ 290 h 3016"/>
                    <a:gd name="T10" fmla="*/ 2611 w 2818"/>
                    <a:gd name="T11" fmla="*/ 439 h 3016"/>
                    <a:gd name="T12" fmla="*/ 2537 w 2818"/>
                    <a:gd name="T13" fmla="*/ 605 h 3016"/>
                    <a:gd name="T14" fmla="*/ 2454 w 2818"/>
                    <a:gd name="T15" fmla="*/ 787 h 3016"/>
                    <a:gd name="T16" fmla="*/ 2363 w 2818"/>
                    <a:gd name="T17" fmla="*/ 986 h 3016"/>
                    <a:gd name="T18" fmla="*/ 2271 w 2818"/>
                    <a:gd name="T19" fmla="*/ 1201 h 3016"/>
                    <a:gd name="T20" fmla="*/ 2188 w 2818"/>
                    <a:gd name="T21" fmla="*/ 1417 h 3016"/>
                    <a:gd name="T22" fmla="*/ 2097 w 2818"/>
                    <a:gd name="T23" fmla="*/ 1640 h 3016"/>
                    <a:gd name="T24" fmla="*/ 2014 w 2818"/>
                    <a:gd name="T25" fmla="*/ 1856 h 3016"/>
                    <a:gd name="T26" fmla="*/ 1940 w 2818"/>
                    <a:gd name="T27" fmla="*/ 2071 h 3016"/>
                    <a:gd name="T28" fmla="*/ 1873 w 2818"/>
                    <a:gd name="T29" fmla="*/ 2278 h 3016"/>
                    <a:gd name="T30" fmla="*/ 1824 w 2818"/>
                    <a:gd name="T31" fmla="*/ 2469 h 3016"/>
                    <a:gd name="T32" fmla="*/ 1782 w 2818"/>
                    <a:gd name="T33" fmla="*/ 2643 h 3016"/>
                    <a:gd name="T34" fmla="*/ 1749 w 2818"/>
                    <a:gd name="T35" fmla="*/ 2800 h 3016"/>
                    <a:gd name="T36" fmla="*/ 1691 w 2818"/>
                    <a:gd name="T37" fmla="*/ 2908 h 3016"/>
                    <a:gd name="T38" fmla="*/ 1633 w 2818"/>
                    <a:gd name="T39" fmla="*/ 2983 h 3016"/>
                    <a:gd name="T40" fmla="*/ 1567 w 2818"/>
                    <a:gd name="T41" fmla="*/ 3016 h 3016"/>
                    <a:gd name="T42" fmla="*/ 1484 w 2818"/>
                    <a:gd name="T43" fmla="*/ 3016 h 3016"/>
                    <a:gd name="T44" fmla="*/ 1401 w 2818"/>
                    <a:gd name="T45" fmla="*/ 2991 h 3016"/>
                    <a:gd name="T46" fmla="*/ 1318 w 2818"/>
                    <a:gd name="T47" fmla="*/ 2941 h 3016"/>
                    <a:gd name="T48" fmla="*/ 1227 w 2818"/>
                    <a:gd name="T49" fmla="*/ 2875 h 3016"/>
                    <a:gd name="T50" fmla="*/ 1136 w 2818"/>
                    <a:gd name="T51" fmla="*/ 2784 h 3016"/>
                    <a:gd name="T52" fmla="*/ 1044 w 2818"/>
                    <a:gd name="T53" fmla="*/ 2693 h 3016"/>
                    <a:gd name="T54" fmla="*/ 962 w 2818"/>
                    <a:gd name="T55" fmla="*/ 2585 h 3016"/>
                    <a:gd name="T56" fmla="*/ 879 w 2818"/>
                    <a:gd name="T57" fmla="*/ 2477 h 3016"/>
                    <a:gd name="T58" fmla="*/ 796 w 2818"/>
                    <a:gd name="T59" fmla="*/ 2378 h 3016"/>
                    <a:gd name="T60" fmla="*/ 721 w 2818"/>
                    <a:gd name="T61" fmla="*/ 2270 h 3016"/>
                    <a:gd name="T62" fmla="*/ 663 w 2818"/>
                    <a:gd name="T63" fmla="*/ 2179 h 3016"/>
                    <a:gd name="T64" fmla="*/ 572 w 2818"/>
                    <a:gd name="T65" fmla="*/ 2046 h 3016"/>
                    <a:gd name="T66" fmla="*/ 481 w 2818"/>
                    <a:gd name="T67" fmla="*/ 1914 h 3016"/>
                    <a:gd name="T68" fmla="*/ 389 w 2818"/>
                    <a:gd name="T69" fmla="*/ 1773 h 3016"/>
                    <a:gd name="T70" fmla="*/ 298 w 2818"/>
                    <a:gd name="T71" fmla="*/ 1640 h 3016"/>
                    <a:gd name="T72" fmla="*/ 215 w 2818"/>
                    <a:gd name="T73" fmla="*/ 1508 h 3016"/>
                    <a:gd name="T74" fmla="*/ 149 w 2818"/>
                    <a:gd name="T75" fmla="*/ 1392 h 3016"/>
                    <a:gd name="T76" fmla="*/ 83 w 2818"/>
                    <a:gd name="T77" fmla="*/ 1301 h 3016"/>
                    <a:gd name="T78" fmla="*/ 41 w 2818"/>
                    <a:gd name="T79" fmla="*/ 1226 h 3016"/>
                    <a:gd name="T80" fmla="*/ 8 w 2818"/>
                    <a:gd name="T81" fmla="*/ 1176 h 3016"/>
                    <a:gd name="T82" fmla="*/ 0 w 2818"/>
                    <a:gd name="T83" fmla="*/ 1160 h 3016"/>
                    <a:gd name="T84" fmla="*/ 2818 w 2818"/>
                    <a:gd name="T85"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8" h="3016">
                      <a:moveTo>
                        <a:pt x="2818" y="0"/>
                      </a:moveTo>
                      <a:lnTo>
                        <a:pt x="2810" y="25"/>
                      </a:lnTo>
                      <a:lnTo>
                        <a:pt x="2785" y="83"/>
                      </a:lnTo>
                      <a:lnTo>
                        <a:pt x="2736" y="174"/>
                      </a:lnTo>
                      <a:lnTo>
                        <a:pt x="2678" y="290"/>
                      </a:lnTo>
                      <a:lnTo>
                        <a:pt x="2611" y="439"/>
                      </a:lnTo>
                      <a:lnTo>
                        <a:pt x="2537" y="605"/>
                      </a:lnTo>
                      <a:lnTo>
                        <a:pt x="2454" y="787"/>
                      </a:lnTo>
                      <a:lnTo>
                        <a:pt x="2363" y="986"/>
                      </a:lnTo>
                      <a:lnTo>
                        <a:pt x="2271" y="1201"/>
                      </a:lnTo>
                      <a:lnTo>
                        <a:pt x="2188" y="1417"/>
                      </a:lnTo>
                      <a:lnTo>
                        <a:pt x="2097" y="1640"/>
                      </a:lnTo>
                      <a:lnTo>
                        <a:pt x="2014" y="1856"/>
                      </a:lnTo>
                      <a:lnTo>
                        <a:pt x="1940" y="2071"/>
                      </a:lnTo>
                      <a:lnTo>
                        <a:pt x="1873" y="2278"/>
                      </a:lnTo>
                      <a:lnTo>
                        <a:pt x="1824" y="2469"/>
                      </a:lnTo>
                      <a:lnTo>
                        <a:pt x="1782" y="2643"/>
                      </a:lnTo>
                      <a:lnTo>
                        <a:pt x="1749" y="2800"/>
                      </a:lnTo>
                      <a:lnTo>
                        <a:pt x="1691" y="2908"/>
                      </a:lnTo>
                      <a:lnTo>
                        <a:pt x="1633" y="2983"/>
                      </a:lnTo>
                      <a:lnTo>
                        <a:pt x="1567" y="3016"/>
                      </a:lnTo>
                      <a:lnTo>
                        <a:pt x="1484" y="3016"/>
                      </a:lnTo>
                      <a:lnTo>
                        <a:pt x="1401" y="2991"/>
                      </a:lnTo>
                      <a:lnTo>
                        <a:pt x="1318" y="2941"/>
                      </a:lnTo>
                      <a:lnTo>
                        <a:pt x="1227" y="2875"/>
                      </a:lnTo>
                      <a:lnTo>
                        <a:pt x="1136" y="2784"/>
                      </a:lnTo>
                      <a:lnTo>
                        <a:pt x="1044" y="2693"/>
                      </a:lnTo>
                      <a:lnTo>
                        <a:pt x="962" y="2585"/>
                      </a:lnTo>
                      <a:lnTo>
                        <a:pt x="879" y="2477"/>
                      </a:lnTo>
                      <a:lnTo>
                        <a:pt x="796" y="2378"/>
                      </a:lnTo>
                      <a:lnTo>
                        <a:pt x="721" y="2270"/>
                      </a:lnTo>
                      <a:lnTo>
                        <a:pt x="663" y="2179"/>
                      </a:lnTo>
                      <a:lnTo>
                        <a:pt x="572" y="2046"/>
                      </a:lnTo>
                      <a:lnTo>
                        <a:pt x="481" y="1914"/>
                      </a:lnTo>
                      <a:lnTo>
                        <a:pt x="389" y="1773"/>
                      </a:lnTo>
                      <a:lnTo>
                        <a:pt x="298" y="1640"/>
                      </a:lnTo>
                      <a:lnTo>
                        <a:pt x="215" y="1508"/>
                      </a:lnTo>
                      <a:lnTo>
                        <a:pt x="149" y="1392"/>
                      </a:lnTo>
                      <a:lnTo>
                        <a:pt x="83" y="1301"/>
                      </a:lnTo>
                      <a:lnTo>
                        <a:pt x="41" y="1226"/>
                      </a:lnTo>
                      <a:lnTo>
                        <a:pt x="8" y="1176"/>
                      </a:lnTo>
                      <a:lnTo>
                        <a:pt x="0" y="1160"/>
                      </a:lnTo>
                      <a:lnTo>
                        <a:pt x="2818"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8" name="Freeform 117"/>
                <p:cNvSpPr>
                  <a:spLocks/>
                </p:cNvSpPr>
                <p:nvPr/>
              </p:nvSpPr>
              <p:spPr bwMode="auto">
                <a:xfrm>
                  <a:off x="12557125" y="-14893925"/>
                  <a:ext cx="7080250" cy="7681913"/>
                </a:xfrm>
                <a:custGeom>
                  <a:avLst/>
                  <a:gdLst>
                    <a:gd name="T0" fmla="*/ 315 w 4460"/>
                    <a:gd name="T1" fmla="*/ 0 h 4839"/>
                    <a:gd name="T2" fmla="*/ 340 w 4460"/>
                    <a:gd name="T3" fmla="*/ 0 h 4839"/>
                    <a:gd name="T4" fmla="*/ 407 w 4460"/>
                    <a:gd name="T5" fmla="*/ 17 h 4839"/>
                    <a:gd name="T6" fmla="*/ 514 w 4460"/>
                    <a:gd name="T7" fmla="*/ 34 h 4839"/>
                    <a:gd name="T8" fmla="*/ 664 w 4460"/>
                    <a:gd name="T9" fmla="*/ 75 h 4839"/>
                    <a:gd name="T10" fmla="*/ 838 w 4460"/>
                    <a:gd name="T11" fmla="*/ 125 h 4839"/>
                    <a:gd name="T12" fmla="*/ 1045 w 4460"/>
                    <a:gd name="T13" fmla="*/ 191 h 4839"/>
                    <a:gd name="T14" fmla="*/ 1277 w 4460"/>
                    <a:gd name="T15" fmla="*/ 274 h 4839"/>
                    <a:gd name="T16" fmla="*/ 1526 w 4460"/>
                    <a:gd name="T17" fmla="*/ 381 h 4839"/>
                    <a:gd name="T18" fmla="*/ 1799 w 4460"/>
                    <a:gd name="T19" fmla="*/ 506 h 4839"/>
                    <a:gd name="T20" fmla="*/ 2089 w 4460"/>
                    <a:gd name="T21" fmla="*/ 663 h 4839"/>
                    <a:gd name="T22" fmla="*/ 2388 w 4460"/>
                    <a:gd name="T23" fmla="*/ 845 h 4839"/>
                    <a:gd name="T24" fmla="*/ 2686 w 4460"/>
                    <a:gd name="T25" fmla="*/ 1053 h 4839"/>
                    <a:gd name="T26" fmla="*/ 3001 w 4460"/>
                    <a:gd name="T27" fmla="*/ 1293 h 4839"/>
                    <a:gd name="T28" fmla="*/ 3308 w 4460"/>
                    <a:gd name="T29" fmla="*/ 1566 h 4839"/>
                    <a:gd name="T30" fmla="*/ 3607 w 4460"/>
                    <a:gd name="T31" fmla="*/ 1881 h 4839"/>
                    <a:gd name="T32" fmla="*/ 3905 w 4460"/>
                    <a:gd name="T33" fmla="*/ 2221 h 4839"/>
                    <a:gd name="T34" fmla="*/ 4187 w 4460"/>
                    <a:gd name="T35" fmla="*/ 2610 h 4839"/>
                    <a:gd name="T36" fmla="*/ 4460 w 4460"/>
                    <a:gd name="T37" fmla="*/ 3033 h 4839"/>
                    <a:gd name="T38" fmla="*/ 4444 w 4460"/>
                    <a:gd name="T39" fmla="*/ 3057 h 4839"/>
                    <a:gd name="T40" fmla="*/ 4411 w 4460"/>
                    <a:gd name="T41" fmla="*/ 3107 h 4839"/>
                    <a:gd name="T42" fmla="*/ 4344 w 4460"/>
                    <a:gd name="T43" fmla="*/ 3190 h 4839"/>
                    <a:gd name="T44" fmla="*/ 4253 w 4460"/>
                    <a:gd name="T45" fmla="*/ 3289 h 4839"/>
                    <a:gd name="T46" fmla="*/ 4145 w 4460"/>
                    <a:gd name="T47" fmla="*/ 3414 h 4839"/>
                    <a:gd name="T48" fmla="*/ 4013 w 4460"/>
                    <a:gd name="T49" fmla="*/ 3555 h 4839"/>
                    <a:gd name="T50" fmla="*/ 3864 w 4460"/>
                    <a:gd name="T51" fmla="*/ 3712 h 4839"/>
                    <a:gd name="T52" fmla="*/ 3689 w 4460"/>
                    <a:gd name="T53" fmla="*/ 3869 h 4839"/>
                    <a:gd name="T54" fmla="*/ 3499 w 4460"/>
                    <a:gd name="T55" fmla="*/ 4027 h 4839"/>
                    <a:gd name="T56" fmla="*/ 3283 w 4460"/>
                    <a:gd name="T57" fmla="*/ 4184 h 4839"/>
                    <a:gd name="T58" fmla="*/ 3059 w 4460"/>
                    <a:gd name="T59" fmla="*/ 4333 h 4839"/>
                    <a:gd name="T60" fmla="*/ 2811 w 4460"/>
                    <a:gd name="T61" fmla="*/ 4474 h 4839"/>
                    <a:gd name="T62" fmla="*/ 2554 w 4460"/>
                    <a:gd name="T63" fmla="*/ 4598 h 4839"/>
                    <a:gd name="T64" fmla="*/ 2272 w 4460"/>
                    <a:gd name="T65" fmla="*/ 4698 h 4839"/>
                    <a:gd name="T66" fmla="*/ 1990 w 4460"/>
                    <a:gd name="T67" fmla="*/ 4781 h 4839"/>
                    <a:gd name="T68" fmla="*/ 1683 w 4460"/>
                    <a:gd name="T69" fmla="*/ 4830 h 4839"/>
                    <a:gd name="T70" fmla="*/ 1368 w 4460"/>
                    <a:gd name="T71" fmla="*/ 4839 h 4839"/>
                    <a:gd name="T72" fmla="*/ 1045 w 4460"/>
                    <a:gd name="T73" fmla="*/ 4822 h 4839"/>
                    <a:gd name="T74" fmla="*/ 1037 w 4460"/>
                    <a:gd name="T75" fmla="*/ 4797 h 4839"/>
                    <a:gd name="T76" fmla="*/ 1003 w 4460"/>
                    <a:gd name="T77" fmla="*/ 4739 h 4839"/>
                    <a:gd name="T78" fmla="*/ 962 w 4460"/>
                    <a:gd name="T79" fmla="*/ 4648 h 4839"/>
                    <a:gd name="T80" fmla="*/ 896 w 4460"/>
                    <a:gd name="T81" fmla="*/ 4524 h 4839"/>
                    <a:gd name="T82" fmla="*/ 829 w 4460"/>
                    <a:gd name="T83" fmla="*/ 4375 h 4839"/>
                    <a:gd name="T84" fmla="*/ 746 w 4460"/>
                    <a:gd name="T85" fmla="*/ 4192 h 4839"/>
                    <a:gd name="T86" fmla="*/ 664 w 4460"/>
                    <a:gd name="T87" fmla="*/ 3985 h 4839"/>
                    <a:gd name="T88" fmla="*/ 572 w 4460"/>
                    <a:gd name="T89" fmla="*/ 3762 h 4839"/>
                    <a:gd name="T90" fmla="*/ 481 w 4460"/>
                    <a:gd name="T91" fmla="*/ 3521 h 4839"/>
                    <a:gd name="T92" fmla="*/ 390 w 4460"/>
                    <a:gd name="T93" fmla="*/ 3265 h 4839"/>
                    <a:gd name="T94" fmla="*/ 299 w 4460"/>
                    <a:gd name="T95" fmla="*/ 2991 h 4839"/>
                    <a:gd name="T96" fmla="*/ 224 w 4460"/>
                    <a:gd name="T97" fmla="*/ 2718 h 4839"/>
                    <a:gd name="T98" fmla="*/ 150 w 4460"/>
                    <a:gd name="T99" fmla="*/ 2428 h 4839"/>
                    <a:gd name="T100" fmla="*/ 92 w 4460"/>
                    <a:gd name="T101" fmla="*/ 2138 h 4839"/>
                    <a:gd name="T102" fmla="*/ 42 w 4460"/>
                    <a:gd name="T103" fmla="*/ 1848 h 4839"/>
                    <a:gd name="T104" fmla="*/ 9 w 4460"/>
                    <a:gd name="T105" fmla="*/ 1558 h 4839"/>
                    <a:gd name="T106" fmla="*/ 0 w 4460"/>
                    <a:gd name="T107" fmla="*/ 1268 h 4839"/>
                    <a:gd name="T108" fmla="*/ 9 w 4460"/>
                    <a:gd name="T109" fmla="*/ 986 h 4839"/>
                    <a:gd name="T110" fmla="*/ 42 w 4460"/>
                    <a:gd name="T111" fmla="*/ 721 h 4839"/>
                    <a:gd name="T112" fmla="*/ 108 w 4460"/>
                    <a:gd name="T113" fmla="*/ 464 h 4839"/>
                    <a:gd name="T114" fmla="*/ 199 w 4460"/>
                    <a:gd name="T115" fmla="*/ 224 h 4839"/>
                    <a:gd name="T116" fmla="*/ 315 w 4460"/>
                    <a:gd name="T117" fmla="*/ 0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0" h="4839">
                      <a:moveTo>
                        <a:pt x="315" y="0"/>
                      </a:moveTo>
                      <a:lnTo>
                        <a:pt x="340" y="0"/>
                      </a:lnTo>
                      <a:lnTo>
                        <a:pt x="407" y="17"/>
                      </a:lnTo>
                      <a:lnTo>
                        <a:pt x="514" y="34"/>
                      </a:lnTo>
                      <a:lnTo>
                        <a:pt x="664" y="75"/>
                      </a:lnTo>
                      <a:lnTo>
                        <a:pt x="838" y="125"/>
                      </a:lnTo>
                      <a:lnTo>
                        <a:pt x="1045" y="191"/>
                      </a:lnTo>
                      <a:lnTo>
                        <a:pt x="1277" y="274"/>
                      </a:lnTo>
                      <a:lnTo>
                        <a:pt x="1526" y="381"/>
                      </a:lnTo>
                      <a:lnTo>
                        <a:pt x="1799" y="506"/>
                      </a:lnTo>
                      <a:lnTo>
                        <a:pt x="2089" y="663"/>
                      </a:lnTo>
                      <a:lnTo>
                        <a:pt x="2388" y="845"/>
                      </a:lnTo>
                      <a:lnTo>
                        <a:pt x="2686" y="1053"/>
                      </a:lnTo>
                      <a:lnTo>
                        <a:pt x="3001" y="1293"/>
                      </a:lnTo>
                      <a:lnTo>
                        <a:pt x="3308" y="1566"/>
                      </a:lnTo>
                      <a:lnTo>
                        <a:pt x="3607" y="1881"/>
                      </a:lnTo>
                      <a:lnTo>
                        <a:pt x="3905" y="2221"/>
                      </a:lnTo>
                      <a:lnTo>
                        <a:pt x="4187" y="2610"/>
                      </a:lnTo>
                      <a:lnTo>
                        <a:pt x="4460" y="3033"/>
                      </a:lnTo>
                      <a:lnTo>
                        <a:pt x="4444" y="3057"/>
                      </a:lnTo>
                      <a:lnTo>
                        <a:pt x="4411" y="3107"/>
                      </a:lnTo>
                      <a:lnTo>
                        <a:pt x="4344" y="3190"/>
                      </a:lnTo>
                      <a:lnTo>
                        <a:pt x="4253" y="3289"/>
                      </a:lnTo>
                      <a:lnTo>
                        <a:pt x="4145" y="3414"/>
                      </a:lnTo>
                      <a:lnTo>
                        <a:pt x="4013" y="3555"/>
                      </a:lnTo>
                      <a:lnTo>
                        <a:pt x="3864" y="3712"/>
                      </a:lnTo>
                      <a:lnTo>
                        <a:pt x="3689" y="3869"/>
                      </a:lnTo>
                      <a:lnTo>
                        <a:pt x="3499" y="4027"/>
                      </a:lnTo>
                      <a:lnTo>
                        <a:pt x="3283" y="4184"/>
                      </a:lnTo>
                      <a:lnTo>
                        <a:pt x="3059" y="4333"/>
                      </a:lnTo>
                      <a:lnTo>
                        <a:pt x="2811" y="4474"/>
                      </a:lnTo>
                      <a:lnTo>
                        <a:pt x="2554" y="4598"/>
                      </a:lnTo>
                      <a:lnTo>
                        <a:pt x="2272" y="4698"/>
                      </a:lnTo>
                      <a:lnTo>
                        <a:pt x="1990" y="4781"/>
                      </a:lnTo>
                      <a:lnTo>
                        <a:pt x="1683" y="4830"/>
                      </a:lnTo>
                      <a:lnTo>
                        <a:pt x="1368" y="4839"/>
                      </a:lnTo>
                      <a:lnTo>
                        <a:pt x="1045" y="4822"/>
                      </a:lnTo>
                      <a:lnTo>
                        <a:pt x="1037" y="4797"/>
                      </a:lnTo>
                      <a:lnTo>
                        <a:pt x="1003" y="4739"/>
                      </a:lnTo>
                      <a:lnTo>
                        <a:pt x="962" y="4648"/>
                      </a:lnTo>
                      <a:lnTo>
                        <a:pt x="896" y="4524"/>
                      </a:lnTo>
                      <a:lnTo>
                        <a:pt x="829" y="4375"/>
                      </a:lnTo>
                      <a:lnTo>
                        <a:pt x="746" y="4192"/>
                      </a:lnTo>
                      <a:lnTo>
                        <a:pt x="664" y="3985"/>
                      </a:lnTo>
                      <a:lnTo>
                        <a:pt x="572" y="3762"/>
                      </a:lnTo>
                      <a:lnTo>
                        <a:pt x="481" y="3521"/>
                      </a:lnTo>
                      <a:lnTo>
                        <a:pt x="390" y="3265"/>
                      </a:lnTo>
                      <a:lnTo>
                        <a:pt x="299" y="2991"/>
                      </a:lnTo>
                      <a:lnTo>
                        <a:pt x="224" y="2718"/>
                      </a:lnTo>
                      <a:lnTo>
                        <a:pt x="150" y="2428"/>
                      </a:lnTo>
                      <a:lnTo>
                        <a:pt x="92" y="2138"/>
                      </a:lnTo>
                      <a:lnTo>
                        <a:pt x="42" y="1848"/>
                      </a:lnTo>
                      <a:lnTo>
                        <a:pt x="9" y="1558"/>
                      </a:lnTo>
                      <a:lnTo>
                        <a:pt x="0" y="1268"/>
                      </a:lnTo>
                      <a:lnTo>
                        <a:pt x="9" y="986"/>
                      </a:lnTo>
                      <a:lnTo>
                        <a:pt x="42" y="721"/>
                      </a:lnTo>
                      <a:lnTo>
                        <a:pt x="108" y="464"/>
                      </a:lnTo>
                      <a:lnTo>
                        <a:pt x="199" y="224"/>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9" name="Freeform 118"/>
                <p:cNvSpPr>
                  <a:spLocks/>
                </p:cNvSpPr>
                <p:nvPr/>
              </p:nvSpPr>
              <p:spPr bwMode="auto">
                <a:xfrm>
                  <a:off x="4872038" y="-12487275"/>
                  <a:ext cx="35005962" cy="30737176"/>
                </a:xfrm>
                <a:custGeom>
                  <a:avLst/>
                  <a:gdLst>
                    <a:gd name="T0" fmla="*/ 12758 w 22051"/>
                    <a:gd name="T1" fmla="*/ 50 h 19362"/>
                    <a:gd name="T2" fmla="*/ 14632 w 22051"/>
                    <a:gd name="T3" fmla="*/ 365 h 19362"/>
                    <a:gd name="T4" fmla="*/ 16887 w 22051"/>
                    <a:gd name="T5" fmla="*/ 1152 h 19362"/>
                    <a:gd name="T6" fmla="*/ 19092 w 22051"/>
                    <a:gd name="T7" fmla="*/ 2436 h 19362"/>
                    <a:gd name="T8" fmla="*/ 20551 w 22051"/>
                    <a:gd name="T9" fmla="*/ 3886 h 19362"/>
                    <a:gd name="T10" fmla="*/ 21438 w 22051"/>
                    <a:gd name="T11" fmla="*/ 5386 h 19362"/>
                    <a:gd name="T12" fmla="*/ 21886 w 22051"/>
                    <a:gd name="T13" fmla="*/ 6802 h 19362"/>
                    <a:gd name="T14" fmla="*/ 22035 w 22051"/>
                    <a:gd name="T15" fmla="*/ 7987 h 19362"/>
                    <a:gd name="T16" fmla="*/ 22035 w 22051"/>
                    <a:gd name="T17" fmla="*/ 8807 h 19362"/>
                    <a:gd name="T18" fmla="*/ 21969 w 22051"/>
                    <a:gd name="T19" fmla="*/ 9429 h 19362"/>
                    <a:gd name="T20" fmla="*/ 21753 w 22051"/>
                    <a:gd name="T21" fmla="*/ 10522 h 19362"/>
                    <a:gd name="T22" fmla="*/ 21297 w 22051"/>
                    <a:gd name="T23" fmla="*/ 11955 h 19362"/>
                    <a:gd name="T24" fmla="*/ 20526 w 22051"/>
                    <a:gd name="T25" fmla="*/ 13538 h 19362"/>
                    <a:gd name="T26" fmla="*/ 19349 w 22051"/>
                    <a:gd name="T27" fmla="*/ 15095 h 19362"/>
                    <a:gd name="T28" fmla="*/ 17683 w 22051"/>
                    <a:gd name="T29" fmla="*/ 16421 h 19362"/>
                    <a:gd name="T30" fmla="*/ 17127 w 22051"/>
                    <a:gd name="T31" fmla="*/ 16901 h 19362"/>
                    <a:gd name="T32" fmla="*/ 16928 w 22051"/>
                    <a:gd name="T33" fmla="*/ 17597 h 19362"/>
                    <a:gd name="T34" fmla="*/ 16588 w 22051"/>
                    <a:gd name="T35" fmla="*/ 18459 h 19362"/>
                    <a:gd name="T36" fmla="*/ 16141 w 22051"/>
                    <a:gd name="T37" fmla="*/ 19113 h 19362"/>
                    <a:gd name="T38" fmla="*/ 15610 w 22051"/>
                    <a:gd name="T39" fmla="*/ 19221 h 19362"/>
                    <a:gd name="T40" fmla="*/ 15138 w 22051"/>
                    <a:gd name="T41" fmla="*/ 18732 h 19362"/>
                    <a:gd name="T42" fmla="*/ 14781 w 22051"/>
                    <a:gd name="T43" fmla="*/ 18020 h 19362"/>
                    <a:gd name="T44" fmla="*/ 14582 w 22051"/>
                    <a:gd name="T45" fmla="*/ 17473 h 19362"/>
                    <a:gd name="T46" fmla="*/ 14524 w 22051"/>
                    <a:gd name="T47" fmla="*/ 17407 h 19362"/>
                    <a:gd name="T48" fmla="*/ 14168 w 22051"/>
                    <a:gd name="T49" fmla="*/ 17514 h 19362"/>
                    <a:gd name="T50" fmla="*/ 13372 w 22051"/>
                    <a:gd name="T51" fmla="*/ 17647 h 19362"/>
                    <a:gd name="T52" fmla="*/ 12012 w 22051"/>
                    <a:gd name="T53" fmla="*/ 17688 h 19362"/>
                    <a:gd name="T54" fmla="*/ 9998 w 22051"/>
                    <a:gd name="T55" fmla="*/ 17539 h 19362"/>
                    <a:gd name="T56" fmla="*/ 9873 w 22051"/>
                    <a:gd name="T57" fmla="*/ 17829 h 19362"/>
                    <a:gd name="T58" fmla="*/ 9542 w 22051"/>
                    <a:gd name="T59" fmla="*/ 18459 h 19362"/>
                    <a:gd name="T60" fmla="*/ 9102 w 22051"/>
                    <a:gd name="T61" fmla="*/ 19089 h 19362"/>
                    <a:gd name="T62" fmla="*/ 8638 w 22051"/>
                    <a:gd name="T63" fmla="*/ 19362 h 19362"/>
                    <a:gd name="T64" fmla="*/ 8182 w 22051"/>
                    <a:gd name="T65" fmla="*/ 19014 h 19362"/>
                    <a:gd name="T66" fmla="*/ 7693 w 22051"/>
                    <a:gd name="T67" fmla="*/ 18202 h 19362"/>
                    <a:gd name="T68" fmla="*/ 7262 w 22051"/>
                    <a:gd name="T69" fmla="*/ 17266 h 19362"/>
                    <a:gd name="T70" fmla="*/ 6972 w 22051"/>
                    <a:gd name="T71" fmla="*/ 16520 h 19362"/>
                    <a:gd name="T72" fmla="*/ 6839 w 22051"/>
                    <a:gd name="T73" fmla="*/ 16280 h 19362"/>
                    <a:gd name="T74" fmla="*/ 6292 w 22051"/>
                    <a:gd name="T75" fmla="*/ 15940 h 19362"/>
                    <a:gd name="T76" fmla="*/ 5380 w 22051"/>
                    <a:gd name="T77" fmla="*/ 15286 h 19362"/>
                    <a:gd name="T78" fmla="*/ 4303 w 22051"/>
                    <a:gd name="T79" fmla="*/ 14383 h 19362"/>
                    <a:gd name="T80" fmla="*/ 3250 w 22051"/>
                    <a:gd name="T81" fmla="*/ 13256 h 19362"/>
                    <a:gd name="T82" fmla="*/ 572 w 22051"/>
                    <a:gd name="T83" fmla="*/ 11823 h 19362"/>
                    <a:gd name="T84" fmla="*/ 265 w 22051"/>
                    <a:gd name="T85" fmla="*/ 11558 h 19362"/>
                    <a:gd name="T86" fmla="*/ 0 w 22051"/>
                    <a:gd name="T87" fmla="*/ 10936 h 19362"/>
                    <a:gd name="T88" fmla="*/ 381 w 22051"/>
                    <a:gd name="T89" fmla="*/ 7888 h 19362"/>
                    <a:gd name="T90" fmla="*/ 663 w 22051"/>
                    <a:gd name="T91" fmla="*/ 7473 h 19362"/>
                    <a:gd name="T92" fmla="*/ 1418 w 22051"/>
                    <a:gd name="T93" fmla="*/ 7117 h 19362"/>
                    <a:gd name="T94" fmla="*/ 2048 w 22051"/>
                    <a:gd name="T95" fmla="*/ 6852 h 19362"/>
                    <a:gd name="T96" fmla="*/ 2329 w 22051"/>
                    <a:gd name="T97" fmla="*/ 6264 h 19362"/>
                    <a:gd name="T98" fmla="*/ 2578 w 22051"/>
                    <a:gd name="T99" fmla="*/ 5535 h 19362"/>
                    <a:gd name="T100" fmla="*/ 2951 w 22051"/>
                    <a:gd name="T101" fmla="*/ 4855 h 19362"/>
                    <a:gd name="T102" fmla="*/ 3648 w 22051"/>
                    <a:gd name="T103" fmla="*/ 3845 h 19362"/>
                    <a:gd name="T104" fmla="*/ 4667 w 22051"/>
                    <a:gd name="T105" fmla="*/ 2710 h 19362"/>
                    <a:gd name="T106" fmla="*/ 5977 w 22051"/>
                    <a:gd name="T107" fmla="*/ 1691 h 19362"/>
                    <a:gd name="T108" fmla="*/ 6773 w 22051"/>
                    <a:gd name="T109" fmla="*/ 1268 h 19362"/>
                    <a:gd name="T110" fmla="*/ 7063 w 22051"/>
                    <a:gd name="T111" fmla="*/ 1111 h 19362"/>
                    <a:gd name="T112" fmla="*/ 7826 w 22051"/>
                    <a:gd name="T113" fmla="*/ 821 h 19362"/>
                    <a:gd name="T114" fmla="*/ 9210 w 22051"/>
                    <a:gd name="T115" fmla="*/ 415 h 19362"/>
                    <a:gd name="T116" fmla="*/ 10802 w 22051"/>
                    <a:gd name="T117" fmla="*/ 58 h 19362"/>
                    <a:gd name="T118" fmla="*/ 11424 w 22051"/>
                    <a:gd name="T119" fmla="*/ 9 h 19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51" h="19362">
                      <a:moveTo>
                        <a:pt x="11697" y="0"/>
                      </a:moveTo>
                      <a:lnTo>
                        <a:pt x="12012" y="9"/>
                      </a:lnTo>
                      <a:lnTo>
                        <a:pt x="12369" y="17"/>
                      </a:lnTo>
                      <a:lnTo>
                        <a:pt x="12758" y="50"/>
                      </a:lnTo>
                      <a:lnTo>
                        <a:pt x="13181" y="92"/>
                      </a:lnTo>
                      <a:lnTo>
                        <a:pt x="13637" y="158"/>
                      </a:lnTo>
                      <a:lnTo>
                        <a:pt x="14126" y="249"/>
                      </a:lnTo>
                      <a:lnTo>
                        <a:pt x="14632" y="365"/>
                      </a:lnTo>
                      <a:lnTo>
                        <a:pt x="15171" y="514"/>
                      </a:lnTo>
                      <a:lnTo>
                        <a:pt x="15726" y="688"/>
                      </a:lnTo>
                      <a:lnTo>
                        <a:pt x="16298" y="904"/>
                      </a:lnTo>
                      <a:lnTo>
                        <a:pt x="16887" y="1152"/>
                      </a:lnTo>
                      <a:lnTo>
                        <a:pt x="17492" y="1442"/>
                      </a:lnTo>
                      <a:lnTo>
                        <a:pt x="18105" y="1782"/>
                      </a:lnTo>
                      <a:lnTo>
                        <a:pt x="18628" y="2097"/>
                      </a:lnTo>
                      <a:lnTo>
                        <a:pt x="19092" y="2436"/>
                      </a:lnTo>
                      <a:lnTo>
                        <a:pt x="19523" y="2784"/>
                      </a:lnTo>
                      <a:lnTo>
                        <a:pt x="19904" y="3140"/>
                      </a:lnTo>
                      <a:lnTo>
                        <a:pt x="20252" y="3513"/>
                      </a:lnTo>
                      <a:lnTo>
                        <a:pt x="20551" y="3886"/>
                      </a:lnTo>
                      <a:lnTo>
                        <a:pt x="20824" y="4259"/>
                      </a:lnTo>
                      <a:lnTo>
                        <a:pt x="21057" y="4632"/>
                      </a:lnTo>
                      <a:lnTo>
                        <a:pt x="21264" y="5013"/>
                      </a:lnTo>
                      <a:lnTo>
                        <a:pt x="21438" y="5386"/>
                      </a:lnTo>
                      <a:lnTo>
                        <a:pt x="21587" y="5750"/>
                      </a:lnTo>
                      <a:lnTo>
                        <a:pt x="21712" y="6115"/>
                      </a:lnTo>
                      <a:lnTo>
                        <a:pt x="21811" y="6463"/>
                      </a:lnTo>
                      <a:lnTo>
                        <a:pt x="21886" y="6802"/>
                      </a:lnTo>
                      <a:lnTo>
                        <a:pt x="21944" y="7125"/>
                      </a:lnTo>
                      <a:lnTo>
                        <a:pt x="21993" y="7432"/>
                      </a:lnTo>
                      <a:lnTo>
                        <a:pt x="22018" y="7722"/>
                      </a:lnTo>
                      <a:lnTo>
                        <a:pt x="22035" y="7987"/>
                      </a:lnTo>
                      <a:lnTo>
                        <a:pt x="22043" y="8236"/>
                      </a:lnTo>
                      <a:lnTo>
                        <a:pt x="22051" y="8451"/>
                      </a:lnTo>
                      <a:lnTo>
                        <a:pt x="22043" y="8641"/>
                      </a:lnTo>
                      <a:lnTo>
                        <a:pt x="22035" y="8807"/>
                      </a:lnTo>
                      <a:lnTo>
                        <a:pt x="22027" y="8931"/>
                      </a:lnTo>
                      <a:lnTo>
                        <a:pt x="22018" y="9056"/>
                      </a:lnTo>
                      <a:lnTo>
                        <a:pt x="21993" y="9221"/>
                      </a:lnTo>
                      <a:lnTo>
                        <a:pt x="21969" y="9429"/>
                      </a:lnTo>
                      <a:lnTo>
                        <a:pt x="21935" y="9661"/>
                      </a:lnTo>
                      <a:lnTo>
                        <a:pt x="21886" y="9926"/>
                      </a:lnTo>
                      <a:lnTo>
                        <a:pt x="21828" y="10207"/>
                      </a:lnTo>
                      <a:lnTo>
                        <a:pt x="21753" y="10522"/>
                      </a:lnTo>
                      <a:lnTo>
                        <a:pt x="21670" y="10862"/>
                      </a:lnTo>
                      <a:lnTo>
                        <a:pt x="21562" y="11210"/>
                      </a:lnTo>
                      <a:lnTo>
                        <a:pt x="21438" y="11574"/>
                      </a:lnTo>
                      <a:lnTo>
                        <a:pt x="21297" y="11955"/>
                      </a:lnTo>
                      <a:lnTo>
                        <a:pt x="21140" y="12345"/>
                      </a:lnTo>
                      <a:lnTo>
                        <a:pt x="20957" y="12742"/>
                      </a:lnTo>
                      <a:lnTo>
                        <a:pt x="20758" y="13140"/>
                      </a:lnTo>
                      <a:lnTo>
                        <a:pt x="20526" y="13538"/>
                      </a:lnTo>
                      <a:lnTo>
                        <a:pt x="20269" y="13935"/>
                      </a:lnTo>
                      <a:lnTo>
                        <a:pt x="19995" y="14333"/>
                      </a:lnTo>
                      <a:lnTo>
                        <a:pt x="19689" y="14714"/>
                      </a:lnTo>
                      <a:lnTo>
                        <a:pt x="19349" y="15095"/>
                      </a:lnTo>
                      <a:lnTo>
                        <a:pt x="18984" y="15452"/>
                      </a:lnTo>
                      <a:lnTo>
                        <a:pt x="18578" y="15800"/>
                      </a:lnTo>
                      <a:lnTo>
                        <a:pt x="18147" y="16123"/>
                      </a:lnTo>
                      <a:lnTo>
                        <a:pt x="17683" y="16421"/>
                      </a:lnTo>
                      <a:lnTo>
                        <a:pt x="17177" y="16703"/>
                      </a:lnTo>
                      <a:lnTo>
                        <a:pt x="17177" y="16727"/>
                      </a:lnTo>
                      <a:lnTo>
                        <a:pt x="17160" y="16794"/>
                      </a:lnTo>
                      <a:lnTo>
                        <a:pt x="17127" y="16901"/>
                      </a:lnTo>
                      <a:lnTo>
                        <a:pt x="17094" y="17042"/>
                      </a:lnTo>
                      <a:lnTo>
                        <a:pt x="17044" y="17208"/>
                      </a:lnTo>
                      <a:lnTo>
                        <a:pt x="16995" y="17398"/>
                      </a:lnTo>
                      <a:lnTo>
                        <a:pt x="16928" y="17597"/>
                      </a:lnTo>
                      <a:lnTo>
                        <a:pt x="16854" y="17813"/>
                      </a:lnTo>
                      <a:lnTo>
                        <a:pt x="16771" y="18028"/>
                      </a:lnTo>
                      <a:lnTo>
                        <a:pt x="16679" y="18252"/>
                      </a:lnTo>
                      <a:lnTo>
                        <a:pt x="16588" y="18459"/>
                      </a:lnTo>
                      <a:lnTo>
                        <a:pt x="16481" y="18658"/>
                      </a:lnTo>
                      <a:lnTo>
                        <a:pt x="16373" y="18832"/>
                      </a:lnTo>
                      <a:lnTo>
                        <a:pt x="16257" y="18989"/>
                      </a:lnTo>
                      <a:lnTo>
                        <a:pt x="16141" y="19113"/>
                      </a:lnTo>
                      <a:lnTo>
                        <a:pt x="16008" y="19205"/>
                      </a:lnTo>
                      <a:lnTo>
                        <a:pt x="15884" y="19254"/>
                      </a:lnTo>
                      <a:lnTo>
                        <a:pt x="15743" y="19263"/>
                      </a:lnTo>
                      <a:lnTo>
                        <a:pt x="15610" y="19221"/>
                      </a:lnTo>
                      <a:lnTo>
                        <a:pt x="15477" y="19138"/>
                      </a:lnTo>
                      <a:lnTo>
                        <a:pt x="15361" y="19031"/>
                      </a:lnTo>
                      <a:lnTo>
                        <a:pt x="15245" y="18890"/>
                      </a:lnTo>
                      <a:lnTo>
                        <a:pt x="15138" y="18732"/>
                      </a:lnTo>
                      <a:lnTo>
                        <a:pt x="15030" y="18558"/>
                      </a:lnTo>
                      <a:lnTo>
                        <a:pt x="14939" y="18376"/>
                      </a:lnTo>
                      <a:lnTo>
                        <a:pt x="14856" y="18194"/>
                      </a:lnTo>
                      <a:lnTo>
                        <a:pt x="14781" y="18020"/>
                      </a:lnTo>
                      <a:lnTo>
                        <a:pt x="14715" y="17846"/>
                      </a:lnTo>
                      <a:lnTo>
                        <a:pt x="14657" y="17697"/>
                      </a:lnTo>
                      <a:lnTo>
                        <a:pt x="14615" y="17572"/>
                      </a:lnTo>
                      <a:lnTo>
                        <a:pt x="14582" y="17473"/>
                      </a:lnTo>
                      <a:lnTo>
                        <a:pt x="14566" y="17407"/>
                      </a:lnTo>
                      <a:lnTo>
                        <a:pt x="14557" y="17382"/>
                      </a:lnTo>
                      <a:lnTo>
                        <a:pt x="14549" y="17390"/>
                      </a:lnTo>
                      <a:lnTo>
                        <a:pt x="14524" y="17407"/>
                      </a:lnTo>
                      <a:lnTo>
                        <a:pt x="14466" y="17423"/>
                      </a:lnTo>
                      <a:lnTo>
                        <a:pt x="14391" y="17456"/>
                      </a:lnTo>
                      <a:lnTo>
                        <a:pt x="14300" y="17481"/>
                      </a:lnTo>
                      <a:lnTo>
                        <a:pt x="14168" y="17514"/>
                      </a:lnTo>
                      <a:lnTo>
                        <a:pt x="14018" y="17556"/>
                      </a:lnTo>
                      <a:lnTo>
                        <a:pt x="13836" y="17589"/>
                      </a:lnTo>
                      <a:lnTo>
                        <a:pt x="13620" y="17622"/>
                      </a:lnTo>
                      <a:lnTo>
                        <a:pt x="13372" y="17647"/>
                      </a:lnTo>
                      <a:lnTo>
                        <a:pt x="13090" y="17672"/>
                      </a:lnTo>
                      <a:lnTo>
                        <a:pt x="12767" y="17688"/>
                      </a:lnTo>
                      <a:lnTo>
                        <a:pt x="12410" y="17688"/>
                      </a:lnTo>
                      <a:lnTo>
                        <a:pt x="12012" y="17688"/>
                      </a:lnTo>
                      <a:lnTo>
                        <a:pt x="11573" y="17672"/>
                      </a:lnTo>
                      <a:lnTo>
                        <a:pt x="11100" y="17647"/>
                      </a:lnTo>
                      <a:lnTo>
                        <a:pt x="10570" y="17597"/>
                      </a:lnTo>
                      <a:lnTo>
                        <a:pt x="9998" y="17539"/>
                      </a:lnTo>
                      <a:lnTo>
                        <a:pt x="9989" y="17556"/>
                      </a:lnTo>
                      <a:lnTo>
                        <a:pt x="9965" y="17622"/>
                      </a:lnTo>
                      <a:lnTo>
                        <a:pt x="9923" y="17713"/>
                      </a:lnTo>
                      <a:lnTo>
                        <a:pt x="9873" y="17829"/>
                      </a:lnTo>
                      <a:lnTo>
                        <a:pt x="9807" y="17970"/>
                      </a:lnTo>
                      <a:lnTo>
                        <a:pt x="9724" y="18119"/>
                      </a:lnTo>
                      <a:lnTo>
                        <a:pt x="9633" y="18293"/>
                      </a:lnTo>
                      <a:lnTo>
                        <a:pt x="9542" y="18459"/>
                      </a:lnTo>
                      <a:lnTo>
                        <a:pt x="9434" y="18633"/>
                      </a:lnTo>
                      <a:lnTo>
                        <a:pt x="9326" y="18799"/>
                      </a:lnTo>
                      <a:lnTo>
                        <a:pt x="9218" y="18956"/>
                      </a:lnTo>
                      <a:lnTo>
                        <a:pt x="9102" y="19089"/>
                      </a:lnTo>
                      <a:lnTo>
                        <a:pt x="8978" y="19205"/>
                      </a:lnTo>
                      <a:lnTo>
                        <a:pt x="8862" y="19296"/>
                      </a:lnTo>
                      <a:lnTo>
                        <a:pt x="8746" y="19345"/>
                      </a:lnTo>
                      <a:lnTo>
                        <a:pt x="8638" y="19362"/>
                      </a:lnTo>
                      <a:lnTo>
                        <a:pt x="8530" y="19337"/>
                      </a:lnTo>
                      <a:lnTo>
                        <a:pt x="8423" y="19271"/>
                      </a:lnTo>
                      <a:lnTo>
                        <a:pt x="8307" y="19155"/>
                      </a:lnTo>
                      <a:lnTo>
                        <a:pt x="8182" y="19014"/>
                      </a:lnTo>
                      <a:lnTo>
                        <a:pt x="8066" y="18840"/>
                      </a:lnTo>
                      <a:lnTo>
                        <a:pt x="7942" y="18649"/>
                      </a:lnTo>
                      <a:lnTo>
                        <a:pt x="7817" y="18434"/>
                      </a:lnTo>
                      <a:lnTo>
                        <a:pt x="7693" y="18202"/>
                      </a:lnTo>
                      <a:lnTo>
                        <a:pt x="7577" y="17970"/>
                      </a:lnTo>
                      <a:lnTo>
                        <a:pt x="7461" y="17730"/>
                      </a:lnTo>
                      <a:lnTo>
                        <a:pt x="7362" y="17498"/>
                      </a:lnTo>
                      <a:lnTo>
                        <a:pt x="7262" y="17266"/>
                      </a:lnTo>
                      <a:lnTo>
                        <a:pt x="7171" y="17050"/>
                      </a:lnTo>
                      <a:lnTo>
                        <a:pt x="7088" y="16852"/>
                      </a:lnTo>
                      <a:lnTo>
                        <a:pt x="7022" y="16678"/>
                      </a:lnTo>
                      <a:lnTo>
                        <a:pt x="6972" y="16520"/>
                      </a:lnTo>
                      <a:lnTo>
                        <a:pt x="6939" y="16404"/>
                      </a:lnTo>
                      <a:lnTo>
                        <a:pt x="6914" y="16330"/>
                      </a:lnTo>
                      <a:lnTo>
                        <a:pt x="6897" y="16313"/>
                      </a:lnTo>
                      <a:lnTo>
                        <a:pt x="6839" y="16280"/>
                      </a:lnTo>
                      <a:lnTo>
                        <a:pt x="6748" y="16230"/>
                      </a:lnTo>
                      <a:lnTo>
                        <a:pt x="6624" y="16147"/>
                      </a:lnTo>
                      <a:lnTo>
                        <a:pt x="6466" y="16056"/>
                      </a:lnTo>
                      <a:lnTo>
                        <a:pt x="6292" y="15940"/>
                      </a:lnTo>
                      <a:lnTo>
                        <a:pt x="6085" y="15800"/>
                      </a:lnTo>
                      <a:lnTo>
                        <a:pt x="5869" y="15650"/>
                      </a:lnTo>
                      <a:lnTo>
                        <a:pt x="5629" y="15476"/>
                      </a:lnTo>
                      <a:lnTo>
                        <a:pt x="5380" y="15286"/>
                      </a:lnTo>
                      <a:lnTo>
                        <a:pt x="5115" y="15087"/>
                      </a:lnTo>
                      <a:lnTo>
                        <a:pt x="4850" y="14863"/>
                      </a:lnTo>
                      <a:lnTo>
                        <a:pt x="4576" y="14631"/>
                      </a:lnTo>
                      <a:lnTo>
                        <a:pt x="4303" y="14383"/>
                      </a:lnTo>
                      <a:lnTo>
                        <a:pt x="4029" y="14118"/>
                      </a:lnTo>
                      <a:lnTo>
                        <a:pt x="3755" y="13844"/>
                      </a:lnTo>
                      <a:lnTo>
                        <a:pt x="3498" y="13554"/>
                      </a:lnTo>
                      <a:lnTo>
                        <a:pt x="3250" y="13256"/>
                      </a:lnTo>
                      <a:lnTo>
                        <a:pt x="3018" y="12950"/>
                      </a:lnTo>
                      <a:lnTo>
                        <a:pt x="2794" y="12626"/>
                      </a:lnTo>
                      <a:lnTo>
                        <a:pt x="597" y="11839"/>
                      </a:lnTo>
                      <a:lnTo>
                        <a:pt x="572" y="11823"/>
                      </a:lnTo>
                      <a:lnTo>
                        <a:pt x="522" y="11790"/>
                      </a:lnTo>
                      <a:lnTo>
                        <a:pt x="448" y="11732"/>
                      </a:lnTo>
                      <a:lnTo>
                        <a:pt x="365" y="11657"/>
                      </a:lnTo>
                      <a:lnTo>
                        <a:pt x="265" y="11558"/>
                      </a:lnTo>
                      <a:lnTo>
                        <a:pt x="174" y="11433"/>
                      </a:lnTo>
                      <a:lnTo>
                        <a:pt x="91" y="11293"/>
                      </a:lnTo>
                      <a:lnTo>
                        <a:pt x="33" y="11119"/>
                      </a:lnTo>
                      <a:lnTo>
                        <a:pt x="0" y="10936"/>
                      </a:lnTo>
                      <a:lnTo>
                        <a:pt x="356" y="8028"/>
                      </a:lnTo>
                      <a:lnTo>
                        <a:pt x="356" y="8012"/>
                      </a:lnTo>
                      <a:lnTo>
                        <a:pt x="365" y="7962"/>
                      </a:lnTo>
                      <a:lnTo>
                        <a:pt x="381" y="7888"/>
                      </a:lnTo>
                      <a:lnTo>
                        <a:pt x="423" y="7796"/>
                      </a:lnTo>
                      <a:lnTo>
                        <a:pt x="473" y="7689"/>
                      </a:lnTo>
                      <a:lnTo>
                        <a:pt x="555" y="7581"/>
                      </a:lnTo>
                      <a:lnTo>
                        <a:pt x="663" y="7473"/>
                      </a:lnTo>
                      <a:lnTo>
                        <a:pt x="796" y="7374"/>
                      </a:lnTo>
                      <a:lnTo>
                        <a:pt x="970" y="7283"/>
                      </a:lnTo>
                      <a:lnTo>
                        <a:pt x="1202" y="7192"/>
                      </a:lnTo>
                      <a:lnTo>
                        <a:pt x="1418" y="7117"/>
                      </a:lnTo>
                      <a:lnTo>
                        <a:pt x="1617" y="7051"/>
                      </a:lnTo>
                      <a:lnTo>
                        <a:pt x="1782" y="6993"/>
                      </a:lnTo>
                      <a:lnTo>
                        <a:pt x="1932" y="6927"/>
                      </a:lnTo>
                      <a:lnTo>
                        <a:pt x="2048" y="6852"/>
                      </a:lnTo>
                      <a:lnTo>
                        <a:pt x="2139" y="6753"/>
                      </a:lnTo>
                      <a:lnTo>
                        <a:pt x="2213" y="6612"/>
                      </a:lnTo>
                      <a:lnTo>
                        <a:pt x="2271" y="6446"/>
                      </a:lnTo>
                      <a:lnTo>
                        <a:pt x="2329" y="6264"/>
                      </a:lnTo>
                      <a:lnTo>
                        <a:pt x="2379" y="6065"/>
                      </a:lnTo>
                      <a:lnTo>
                        <a:pt x="2446" y="5858"/>
                      </a:lnTo>
                      <a:lnTo>
                        <a:pt x="2537" y="5634"/>
                      </a:lnTo>
                      <a:lnTo>
                        <a:pt x="2578" y="5535"/>
                      </a:lnTo>
                      <a:lnTo>
                        <a:pt x="2636" y="5410"/>
                      </a:lnTo>
                      <a:lnTo>
                        <a:pt x="2719" y="5253"/>
                      </a:lnTo>
                      <a:lnTo>
                        <a:pt x="2827" y="5071"/>
                      </a:lnTo>
                      <a:lnTo>
                        <a:pt x="2951" y="4855"/>
                      </a:lnTo>
                      <a:lnTo>
                        <a:pt x="3092" y="4623"/>
                      </a:lnTo>
                      <a:lnTo>
                        <a:pt x="3258" y="4375"/>
                      </a:lnTo>
                      <a:lnTo>
                        <a:pt x="3449" y="4118"/>
                      </a:lnTo>
                      <a:lnTo>
                        <a:pt x="3648" y="3845"/>
                      </a:lnTo>
                      <a:lnTo>
                        <a:pt x="3880" y="3563"/>
                      </a:lnTo>
                      <a:lnTo>
                        <a:pt x="4120" y="3273"/>
                      </a:lnTo>
                      <a:lnTo>
                        <a:pt x="4385" y="2991"/>
                      </a:lnTo>
                      <a:lnTo>
                        <a:pt x="4667" y="2710"/>
                      </a:lnTo>
                      <a:lnTo>
                        <a:pt x="4966" y="2436"/>
                      </a:lnTo>
                      <a:lnTo>
                        <a:pt x="5281" y="2171"/>
                      </a:lnTo>
                      <a:lnTo>
                        <a:pt x="5621" y="1923"/>
                      </a:lnTo>
                      <a:lnTo>
                        <a:pt x="5977" y="1691"/>
                      </a:lnTo>
                      <a:lnTo>
                        <a:pt x="6350" y="1483"/>
                      </a:lnTo>
                      <a:lnTo>
                        <a:pt x="6740" y="1293"/>
                      </a:lnTo>
                      <a:lnTo>
                        <a:pt x="6748" y="1285"/>
                      </a:lnTo>
                      <a:lnTo>
                        <a:pt x="6773" y="1268"/>
                      </a:lnTo>
                      <a:lnTo>
                        <a:pt x="6806" y="1243"/>
                      </a:lnTo>
                      <a:lnTo>
                        <a:pt x="6872" y="1210"/>
                      </a:lnTo>
                      <a:lnTo>
                        <a:pt x="6955" y="1169"/>
                      </a:lnTo>
                      <a:lnTo>
                        <a:pt x="7063" y="1111"/>
                      </a:lnTo>
                      <a:lnTo>
                        <a:pt x="7204" y="1053"/>
                      </a:lnTo>
                      <a:lnTo>
                        <a:pt x="7378" y="978"/>
                      </a:lnTo>
                      <a:lnTo>
                        <a:pt x="7585" y="904"/>
                      </a:lnTo>
                      <a:lnTo>
                        <a:pt x="7826" y="821"/>
                      </a:lnTo>
                      <a:lnTo>
                        <a:pt x="8108" y="721"/>
                      </a:lnTo>
                      <a:lnTo>
                        <a:pt x="8431" y="630"/>
                      </a:lnTo>
                      <a:lnTo>
                        <a:pt x="8796" y="522"/>
                      </a:lnTo>
                      <a:lnTo>
                        <a:pt x="9210" y="415"/>
                      </a:lnTo>
                      <a:lnTo>
                        <a:pt x="9683" y="299"/>
                      </a:lnTo>
                      <a:lnTo>
                        <a:pt x="10197" y="183"/>
                      </a:lnTo>
                      <a:lnTo>
                        <a:pt x="10769" y="58"/>
                      </a:lnTo>
                      <a:lnTo>
                        <a:pt x="10802" y="58"/>
                      </a:lnTo>
                      <a:lnTo>
                        <a:pt x="10885" y="50"/>
                      </a:lnTo>
                      <a:lnTo>
                        <a:pt x="11017" y="34"/>
                      </a:lnTo>
                      <a:lnTo>
                        <a:pt x="11200" y="17"/>
                      </a:lnTo>
                      <a:lnTo>
                        <a:pt x="11424" y="9"/>
                      </a:lnTo>
                      <a:lnTo>
                        <a:pt x="116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0" name="Freeform 119"/>
                <p:cNvSpPr>
                  <a:spLocks/>
                </p:cNvSpPr>
                <p:nvPr/>
              </p:nvSpPr>
              <p:spPr bwMode="auto">
                <a:xfrm>
                  <a:off x="4872038" y="-4083050"/>
                  <a:ext cx="34993262" cy="22332951"/>
                </a:xfrm>
                <a:custGeom>
                  <a:avLst/>
                  <a:gdLst>
                    <a:gd name="T0" fmla="*/ 21869 w 22043"/>
                    <a:gd name="T1" fmla="*/ 1417 h 14068"/>
                    <a:gd name="T2" fmla="*/ 22043 w 22043"/>
                    <a:gd name="T3" fmla="*/ 2942 h 14068"/>
                    <a:gd name="T4" fmla="*/ 22018 w 22043"/>
                    <a:gd name="T5" fmla="*/ 3762 h 14068"/>
                    <a:gd name="T6" fmla="*/ 21886 w 22043"/>
                    <a:gd name="T7" fmla="*/ 4632 h 14068"/>
                    <a:gd name="T8" fmla="*/ 21562 w 22043"/>
                    <a:gd name="T9" fmla="*/ 5916 h 14068"/>
                    <a:gd name="T10" fmla="*/ 20957 w 22043"/>
                    <a:gd name="T11" fmla="*/ 7448 h 14068"/>
                    <a:gd name="T12" fmla="*/ 19995 w 22043"/>
                    <a:gd name="T13" fmla="*/ 9039 h 14068"/>
                    <a:gd name="T14" fmla="*/ 18578 w 22043"/>
                    <a:gd name="T15" fmla="*/ 10506 h 14068"/>
                    <a:gd name="T16" fmla="*/ 17177 w 22043"/>
                    <a:gd name="T17" fmla="*/ 11433 h 14068"/>
                    <a:gd name="T18" fmla="*/ 17044 w 22043"/>
                    <a:gd name="T19" fmla="*/ 11914 h 14068"/>
                    <a:gd name="T20" fmla="*/ 16771 w 22043"/>
                    <a:gd name="T21" fmla="*/ 12734 h 14068"/>
                    <a:gd name="T22" fmla="*/ 16373 w 22043"/>
                    <a:gd name="T23" fmla="*/ 13538 h 14068"/>
                    <a:gd name="T24" fmla="*/ 15884 w 22043"/>
                    <a:gd name="T25" fmla="*/ 13960 h 14068"/>
                    <a:gd name="T26" fmla="*/ 15361 w 22043"/>
                    <a:gd name="T27" fmla="*/ 13737 h 14068"/>
                    <a:gd name="T28" fmla="*/ 14939 w 22043"/>
                    <a:gd name="T29" fmla="*/ 13082 h 14068"/>
                    <a:gd name="T30" fmla="*/ 14657 w 22043"/>
                    <a:gd name="T31" fmla="*/ 12403 h 14068"/>
                    <a:gd name="T32" fmla="*/ 14557 w 22043"/>
                    <a:gd name="T33" fmla="*/ 12088 h 14068"/>
                    <a:gd name="T34" fmla="*/ 14391 w 22043"/>
                    <a:gd name="T35" fmla="*/ 12162 h 14068"/>
                    <a:gd name="T36" fmla="*/ 13836 w 22043"/>
                    <a:gd name="T37" fmla="*/ 12295 h 14068"/>
                    <a:gd name="T38" fmla="*/ 12767 w 22043"/>
                    <a:gd name="T39" fmla="*/ 12394 h 14068"/>
                    <a:gd name="T40" fmla="*/ 11100 w 22043"/>
                    <a:gd name="T41" fmla="*/ 12353 h 14068"/>
                    <a:gd name="T42" fmla="*/ 9965 w 22043"/>
                    <a:gd name="T43" fmla="*/ 12328 h 14068"/>
                    <a:gd name="T44" fmla="*/ 9724 w 22043"/>
                    <a:gd name="T45" fmla="*/ 12825 h 14068"/>
                    <a:gd name="T46" fmla="*/ 9326 w 22043"/>
                    <a:gd name="T47" fmla="*/ 13505 h 14068"/>
                    <a:gd name="T48" fmla="*/ 8862 w 22043"/>
                    <a:gd name="T49" fmla="*/ 14002 h 14068"/>
                    <a:gd name="T50" fmla="*/ 8423 w 22043"/>
                    <a:gd name="T51" fmla="*/ 13977 h 14068"/>
                    <a:gd name="T52" fmla="*/ 7942 w 22043"/>
                    <a:gd name="T53" fmla="*/ 13355 h 14068"/>
                    <a:gd name="T54" fmla="*/ 7461 w 22043"/>
                    <a:gd name="T55" fmla="*/ 12436 h 14068"/>
                    <a:gd name="T56" fmla="*/ 7088 w 22043"/>
                    <a:gd name="T57" fmla="*/ 11558 h 14068"/>
                    <a:gd name="T58" fmla="*/ 6914 w 22043"/>
                    <a:gd name="T59" fmla="*/ 11036 h 14068"/>
                    <a:gd name="T60" fmla="*/ 6624 w 22043"/>
                    <a:gd name="T61" fmla="*/ 10853 h 14068"/>
                    <a:gd name="T62" fmla="*/ 5869 w 22043"/>
                    <a:gd name="T63" fmla="*/ 10356 h 14068"/>
                    <a:gd name="T64" fmla="*/ 4850 w 22043"/>
                    <a:gd name="T65" fmla="*/ 9569 h 14068"/>
                    <a:gd name="T66" fmla="*/ 3755 w 22043"/>
                    <a:gd name="T67" fmla="*/ 8550 h 14068"/>
                    <a:gd name="T68" fmla="*/ 2794 w 22043"/>
                    <a:gd name="T69" fmla="*/ 7332 h 14068"/>
                    <a:gd name="T70" fmla="*/ 448 w 22043"/>
                    <a:gd name="T71" fmla="*/ 6438 h 14068"/>
                    <a:gd name="T72" fmla="*/ 91 w 22043"/>
                    <a:gd name="T73" fmla="*/ 5999 h 14068"/>
                    <a:gd name="T74" fmla="*/ 83 w 22043"/>
                    <a:gd name="T75" fmla="*/ 5576 h 14068"/>
                    <a:gd name="T76" fmla="*/ 489 w 22043"/>
                    <a:gd name="T77" fmla="*/ 6023 h 14068"/>
                    <a:gd name="T78" fmla="*/ 1326 w 22043"/>
                    <a:gd name="T79" fmla="*/ 6247 h 14068"/>
                    <a:gd name="T80" fmla="*/ 2213 w 22043"/>
                    <a:gd name="T81" fmla="*/ 6363 h 14068"/>
                    <a:gd name="T82" fmla="*/ 2951 w 22043"/>
                    <a:gd name="T83" fmla="*/ 6189 h 14068"/>
                    <a:gd name="T84" fmla="*/ 3333 w 22043"/>
                    <a:gd name="T85" fmla="*/ 5775 h 14068"/>
                    <a:gd name="T86" fmla="*/ 3490 w 22043"/>
                    <a:gd name="T87" fmla="*/ 6355 h 14068"/>
                    <a:gd name="T88" fmla="*/ 4087 w 22043"/>
                    <a:gd name="T89" fmla="*/ 7424 h 14068"/>
                    <a:gd name="T90" fmla="*/ 5264 w 22043"/>
                    <a:gd name="T91" fmla="*/ 8583 h 14068"/>
                    <a:gd name="T92" fmla="*/ 6557 w 22043"/>
                    <a:gd name="T93" fmla="*/ 9470 h 14068"/>
                    <a:gd name="T94" fmla="*/ 8157 w 22043"/>
                    <a:gd name="T95" fmla="*/ 10240 h 14068"/>
                    <a:gd name="T96" fmla="*/ 10180 w 22043"/>
                    <a:gd name="T97" fmla="*/ 10787 h 14068"/>
                    <a:gd name="T98" fmla="*/ 12593 w 22043"/>
                    <a:gd name="T99" fmla="*/ 11003 h 14068"/>
                    <a:gd name="T100" fmla="*/ 14798 w 22043"/>
                    <a:gd name="T101" fmla="*/ 10771 h 14068"/>
                    <a:gd name="T102" fmla="*/ 16903 w 22043"/>
                    <a:gd name="T103" fmla="*/ 10108 h 14068"/>
                    <a:gd name="T104" fmla="*/ 18760 w 22043"/>
                    <a:gd name="T105" fmla="*/ 9047 h 14068"/>
                    <a:gd name="T106" fmla="*/ 20203 w 22043"/>
                    <a:gd name="T107" fmla="*/ 7598 h 14068"/>
                    <a:gd name="T108" fmla="*/ 21081 w 22043"/>
                    <a:gd name="T109" fmla="*/ 5775 h 14068"/>
                    <a:gd name="T110" fmla="*/ 21554 w 22043"/>
                    <a:gd name="T111" fmla="*/ 4077 h 14068"/>
                    <a:gd name="T112" fmla="*/ 21712 w 22043"/>
                    <a:gd name="T113" fmla="*/ 2751 h 14068"/>
                    <a:gd name="T114" fmla="*/ 21645 w 22043"/>
                    <a:gd name="T115" fmla="*/ 1575 h 14068"/>
                    <a:gd name="T116" fmla="*/ 21455 w 22043"/>
                    <a:gd name="T117" fmla="*/ 340 h 1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43" h="14068">
                      <a:moveTo>
                        <a:pt x="21396" y="0"/>
                      </a:moveTo>
                      <a:lnTo>
                        <a:pt x="21595" y="489"/>
                      </a:lnTo>
                      <a:lnTo>
                        <a:pt x="21753" y="961"/>
                      </a:lnTo>
                      <a:lnTo>
                        <a:pt x="21869" y="1417"/>
                      </a:lnTo>
                      <a:lnTo>
                        <a:pt x="21952" y="1848"/>
                      </a:lnTo>
                      <a:lnTo>
                        <a:pt x="22002" y="2254"/>
                      </a:lnTo>
                      <a:lnTo>
                        <a:pt x="22035" y="2618"/>
                      </a:lnTo>
                      <a:lnTo>
                        <a:pt x="22043" y="2942"/>
                      </a:lnTo>
                      <a:lnTo>
                        <a:pt x="22043" y="3231"/>
                      </a:lnTo>
                      <a:lnTo>
                        <a:pt x="22035" y="3463"/>
                      </a:lnTo>
                      <a:lnTo>
                        <a:pt x="22027" y="3637"/>
                      </a:lnTo>
                      <a:lnTo>
                        <a:pt x="22018" y="3762"/>
                      </a:lnTo>
                      <a:lnTo>
                        <a:pt x="21993" y="3927"/>
                      </a:lnTo>
                      <a:lnTo>
                        <a:pt x="21969" y="4135"/>
                      </a:lnTo>
                      <a:lnTo>
                        <a:pt x="21935" y="4367"/>
                      </a:lnTo>
                      <a:lnTo>
                        <a:pt x="21886" y="4632"/>
                      </a:lnTo>
                      <a:lnTo>
                        <a:pt x="21828" y="4913"/>
                      </a:lnTo>
                      <a:lnTo>
                        <a:pt x="21753" y="5228"/>
                      </a:lnTo>
                      <a:lnTo>
                        <a:pt x="21670" y="5568"/>
                      </a:lnTo>
                      <a:lnTo>
                        <a:pt x="21562" y="5916"/>
                      </a:lnTo>
                      <a:lnTo>
                        <a:pt x="21438" y="6280"/>
                      </a:lnTo>
                      <a:lnTo>
                        <a:pt x="21297" y="6661"/>
                      </a:lnTo>
                      <a:lnTo>
                        <a:pt x="21140" y="7051"/>
                      </a:lnTo>
                      <a:lnTo>
                        <a:pt x="20957" y="7448"/>
                      </a:lnTo>
                      <a:lnTo>
                        <a:pt x="20758" y="7846"/>
                      </a:lnTo>
                      <a:lnTo>
                        <a:pt x="20526" y="8244"/>
                      </a:lnTo>
                      <a:lnTo>
                        <a:pt x="20269" y="8641"/>
                      </a:lnTo>
                      <a:lnTo>
                        <a:pt x="19995" y="9039"/>
                      </a:lnTo>
                      <a:lnTo>
                        <a:pt x="19689" y="9420"/>
                      </a:lnTo>
                      <a:lnTo>
                        <a:pt x="19349" y="9801"/>
                      </a:lnTo>
                      <a:lnTo>
                        <a:pt x="18984" y="10158"/>
                      </a:lnTo>
                      <a:lnTo>
                        <a:pt x="18578" y="10506"/>
                      </a:lnTo>
                      <a:lnTo>
                        <a:pt x="18147" y="10829"/>
                      </a:lnTo>
                      <a:lnTo>
                        <a:pt x="17683" y="11127"/>
                      </a:lnTo>
                      <a:lnTo>
                        <a:pt x="17177" y="11409"/>
                      </a:lnTo>
                      <a:lnTo>
                        <a:pt x="17177" y="11433"/>
                      </a:lnTo>
                      <a:lnTo>
                        <a:pt x="17160" y="11500"/>
                      </a:lnTo>
                      <a:lnTo>
                        <a:pt x="17127" y="11607"/>
                      </a:lnTo>
                      <a:lnTo>
                        <a:pt x="17094" y="11748"/>
                      </a:lnTo>
                      <a:lnTo>
                        <a:pt x="17044" y="11914"/>
                      </a:lnTo>
                      <a:lnTo>
                        <a:pt x="16995" y="12104"/>
                      </a:lnTo>
                      <a:lnTo>
                        <a:pt x="16928" y="12303"/>
                      </a:lnTo>
                      <a:lnTo>
                        <a:pt x="16854" y="12519"/>
                      </a:lnTo>
                      <a:lnTo>
                        <a:pt x="16771" y="12734"/>
                      </a:lnTo>
                      <a:lnTo>
                        <a:pt x="16679" y="12958"/>
                      </a:lnTo>
                      <a:lnTo>
                        <a:pt x="16588" y="13165"/>
                      </a:lnTo>
                      <a:lnTo>
                        <a:pt x="16481" y="13364"/>
                      </a:lnTo>
                      <a:lnTo>
                        <a:pt x="16373" y="13538"/>
                      </a:lnTo>
                      <a:lnTo>
                        <a:pt x="16257" y="13695"/>
                      </a:lnTo>
                      <a:lnTo>
                        <a:pt x="16141" y="13819"/>
                      </a:lnTo>
                      <a:lnTo>
                        <a:pt x="16008" y="13911"/>
                      </a:lnTo>
                      <a:lnTo>
                        <a:pt x="15884" y="13960"/>
                      </a:lnTo>
                      <a:lnTo>
                        <a:pt x="15743" y="13969"/>
                      </a:lnTo>
                      <a:lnTo>
                        <a:pt x="15610" y="13927"/>
                      </a:lnTo>
                      <a:lnTo>
                        <a:pt x="15477" y="13844"/>
                      </a:lnTo>
                      <a:lnTo>
                        <a:pt x="15361" y="13737"/>
                      </a:lnTo>
                      <a:lnTo>
                        <a:pt x="15245" y="13596"/>
                      </a:lnTo>
                      <a:lnTo>
                        <a:pt x="15138" y="13438"/>
                      </a:lnTo>
                      <a:lnTo>
                        <a:pt x="15030" y="13264"/>
                      </a:lnTo>
                      <a:lnTo>
                        <a:pt x="14939" y="13082"/>
                      </a:lnTo>
                      <a:lnTo>
                        <a:pt x="14856" y="12900"/>
                      </a:lnTo>
                      <a:lnTo>
                        <a:pt x="14781" y="12726"/>
                      </a:lnTo>
                      <a:lnTo>
                        <a:pt x="14715" y="12552"/>
                      </a:lnTo>
                      <a:lnTo>
                        <a:pt x="14657" y="12403"/>
                      </a:lnTo>
                      <a:lnTo>
                        <a:pt x="14615" y="12278"/>
                      </a:lnTo>
                      <a:lnTo>
                        <a:pt x="14582" y="12179"/>
                      </a:lnTo>
                      <a:lnTo>
                        <a:pt x="14566" y="12113"/>
                      </a:lnTo>
                      <a:lnTo>
                        <a:pt x="14557" y="12088"/>
                      </a:lnTo>
                      <a:lnTo>
                        <a:pt x="14549" y="12096"/>
                      </a:lnTo>
                      <a:lnTo>
                        <a:pt x="14524" y="12113"/>
                      </a:lnTo>
                      <a:lnTo>
                        <a:pt x="14466" y="12129"/>
                      </a:lnTo>
                      <a:lnTo>
                        <a:pt x="14391" y="12162"/>
                      </a:lnTo>
                      <a:lnTo>
                        <a:pt x="14300" y="12187"/>
                      </a:lnTo>
                      <a:lnTo>
                        <a:pt x="14168" y="12220"/>
                      </a:lnTo>
                      <a:lnTo>
                        <a:pt x="14018" y="12262"/>
                      </a:lnTo>
                      <a:lnTo>
                        <a:pt x="13836" y="12295"/>
                      </a:lnTo>
                      <a:lnTo>
                        <a:pt x="13620" y="12328"/>
                      </a:lnTo>
                      <a:lnTo>
                        <a:pt x="13372" y="12353"/>
                      </a:lnTo>
                      <a:lnTo>
                        <a:pt x="13090" y="12378"/>
                      </a:lnTo>
                      <a:lnTo>
                        <a:pt x="12767" y="12394"/>
                      </a:lnTo>
                      <a:lnTo>
                        <a:pt x="12410" y="12394"/>
                      </a:lnTo>
                      <a:lnTo>
                        <a:pt x="12012" y="12394"/>
                      </a:lnTo>
                      <a:lnTo>
                        <a:pt x="11573" y="12378"/>
                      </a:lnTo>
                      <a:lnTo>
                        <a:pt x="11100" y="12353"/>
                      </a:lnTo>
                      <a:lnTo>
                        <a:pt x="10570" y="12303"/>
                      </a:lnTo>
                      <a:lnTo>
                        <a:pt x="9998" y="12245"/>
                      </a:lnTo>
                      <a:lnTo>
                        <a:pt x="9989" y="12262"/>
                      </a:lnTo>
                      <a:lnTo>
                        <a:pt x="9965" y="12328"/>
                      </a:lnTo>
                      <a:lnTo>
                        <a:pt x="9923" y="12419"/>
                      </a:lnTo>
                      <a:lnTo>
                        <a:pt x="9873" y="12535"/>
                      </a:lnTo>
                      <a:lnTo>
                        <a:pt x="9807" y="12676"/>
                      </a:lnTo>
                      <a:lnTo>
                        <a:pt x="9724" y="12825"/>
                      </a:lnTo>
                      <a:lnTo>
                        <a:pt x="9633" y="12999"/>
                      </a:lnTo>
                      <a:lnTo>
                        <a:pt x="9542" y="13165"/>
                      </a:lnTo>
                      <a:lnTo>
                        <a:pt x="9434" y="13339"/>
                      </a:lnTo>
                      <a:lnTo>
                        <a:pt x="9326" y="13505"/>
                      </a:lnTo>
                      <a:lnTo>
                        <a:pt x="9218" y="13662"/>
                      </a:lnTo>
                      <a:lnTo>
                        <a:pt x="9102" y="13795"/>
                      </a:lnTo>
                      <a:lnTo>
                        <a:pt x="8978" y="13911"/>
                      </a:lnTo>
                      <a:lnTo>
                        <a:pt x="8862" y="14002"/>
                      </a:lnTo>
                      <a:lnTo>
                        <a:pt x="8746" y="14051"/>
                      </a:lnTo>
                      <a:lnTo>
                        <a:pt x="8638" y="14068"/>
                      </a:lnTo>
                      <a:lnTo>
                        <a:pt x="8530" y="14043"/>
                      </a:lnTo>
                      <a:lnTo>
                        <a:pt x="8423" y="13977"/>
                      </a:lnTo>
                      <a:lnTo>
                        <a:pt x="8307" y="13861"/>
                      </a:lnTo>
                      <a:lnTo>
                        <a:pt x="8182" y="13720"/>
                      </a:lnTo>
                      <a:lnTo>
                        <a:pt x="8066" y="13546"/>
                      </a:lnTo>
                      <a:lnTo>
                        <a:pt x="7942" y="13355"/>
                      </a:lnTo>
                      <a:lnTo>
                        <a:pt x="7817" y="13140"/>
                      </a:lnTo>
                      <a:lnTo>
                        <a:pt x="7693" y="12908"/>
                      </a:lnTo>
                      <a:lnTo>
                        <a:pt x="7577" y="12676"/>
                      </a:lnTo>
                      <a:lnTo>
                        <a:pt x="7461" y="12436"/>
                      </a:lnTo>
                      <a:lnTo>
                        <a:pt x="7362" y="12204"/>
                      </a:lnTo>
                      <a:lnTo>
                        <a:pt x="7262" y="11972"/>
                      </a:lnTo>
                      <a:lnTo>
                        <a:pt x="7171" y="11756"/>
                      </a:lnTo>
                      <a:lnTo>
                        <a:pt x="7088" y="11558"/>
                      </a:lnTo>
                      <a:lnTo>
                        <a:pt x="7022" y="11384"/>
                      </a:lnTo>
                      <a:lnTo>
                        <a:pt x="6972" y="11226"/>
                      </a:lnTo>
                      <a:lnTo>
                        <a:pt x="6939" y="11110"/>
                      </a:lnTo>
                      <a:lnTo>
                        <a:pt x="6914" y="11036"/>
                      </a:lnTo>
                      <a:lnTo>
                        <a:pt x="6897" y="11019"/>
                      </a:lnTo>
                      <a:lnTo>
                        <a:pt x="6839" y="10986"/>
                      </a:lnTo>
                      <a:lnTo>
                        <a:pt x="6748" y="10936"/>
                      </a:lnTo>
                      <a:lnTo>
                        <a:pt x="6624" y="10853"/>
                      </a:lnTo>
                      <a:lnTo>
                        <a:pt x="6466" y="10762"/>
                      </a:lnTo>
                      <a:lnTo>
                        <a:pt x="6292" y="10646"/>
                      </a:lnTo>
                      <a:lnTo>
                        <a:pt x="6085" y="10506"/>
                      </a:lnTo>
                      <a:lnTo>
                        <a:pt x="5869" y="10356"/>
                      </a:lnTo>
                      <a:lnTo>
                        <a:pt x="5629" y="10182"/>
                      </a:lnTo>
                      <a:lnTo>
                        <a:pt x="5380" y="9992"/>
                      </a:lnTo>
                      <a:lnTo>
                        <a:pt x="5115" y="9793"/>
                      </a:lnTo>
                      <a:lnTo>
                        <a:pt x="4850" y="9569"/>
                      </a:lnTo>
                      <a:lnTo>
                        <a:pt x="4576" y="9337"/>
                      </a:lnTo>
                      <a:lnTo>
                        <a:pt x="4303" y="9089"/>
                      </a:lnTo>
                      <a:lnTo>
                        <a:pt x="4029" y="8824"/>
                      </a:lnTo>
                      <a:lnTo>
                        <a:pt x="3755" y="8550"/>
                      </a:lnTo>
                      <a:lnTo>
                        <a:pt x="3498" y="8260"/>
                      </a:lnTo>
                      <a:lnTo>
                        <a:pt x="3250" y="7962"/>
                      </a:lnTo>
                      <a:lnTo>
                        <a:pt x="3018" y="7656"/>
                      </a:lnTo>
                      <a:lnTo>
                        <a:pt x="2794" y="7332"/>
                      </a:lnTo>
                      <a:lnTo>
                        <a:pt x="597" y="6545"/>
                      </a:lnTo>
                      <a:lnTo>
                        <a:pt x="572" y="6529"/>
                      </a:lnTo>
                      <a:lnTo>
                        <a:pt x="522" y="6496"/>
                      </a:lnTo>
                      <a:lnTo>
                        <a:pt x="448" y="6438"/>
                      </a:lnTo>
                      <a:lnTo>
                        <a:pt x="365" y="6363"/>
                      </a:lnTo>
                      <a:lnTo>
                        <a:pt x="265" y="6264"/>
                      </a:lnTo>
                      <a:lnTo>
                        <a:pt x="174" y="6139"/>
                      </a:lnTo>
                      <a:lnTo>
                        <a:pt x="91" y="5999"/>
                      </a:lnTo>
                      <a:lnTo>
                        <a:pt x="33" y="5825"/>
                      </a:lnTo>
                      <a:lnTo>
                        <a:pt x="0" y="5642"/>
                      </a:lnTo>
                      <a:lnTo>
                        <a:pt x="25" y="5419"/>
                      </a:lnTo>
                      <a:lnTo>
                        <a:pt x="83" y="5576"/>
                      </a:lnTo>
                      <a:lnTo>
                        <a:pt x="158" y="5717"/>
                      </a:lnTo>
                      <a:lnTo>
                        <a:pt x="249" y="5841"/>
                      </a:lnTo>
                      <a:lnTo>
                        <a:pt x="356" y="5941"/>
                      </a:lnTo>
                      <a:lnTo>
                        <a:pt x="489" y="6023"/>
                      </a:lnTo>
                      <a:lnTo>
                        <a:pt x="638" y="6081"/>
                      </a:lnTo>
                      <a:lnTo>
                        <a:pt x="870" y="6139"/>
                      </a:lnTo>
                      <a:lnTo>
                        <a:pt x="1094" y="6197"/>
                      </a:lnTo>
                      <a:lnTo>
                        <a:pt x="1326" y="6247"/>
                      </a:lnTo>
                      <a:lnTo>
                        <a:pt x="1559" y="6297"/>
                      </a:lnTo>
                      <a:lnTo>
                        <a:pt x="1782" y="6330"/>
                      </a:lnTo>
                      <a:lnTo>
                        <a:pt x="1998" y="6355"/>
                      </a:lnTo>
                      <a:lnTo>
                        <a:pt x="2213" y="6363"/>
                      </a:lnTo>
                      <a:lnTo>
                        <a:pt x="2412" y="6355"/>
                      </a:lnTo>
                      <a:lnTo>
                        <a:pt x="2611" y="6322"/>
                      </a:lnTo>
                      <a:lnTo>
                        <a:pt x="2785" y="6264"/>
                      </a:lnTo>
                      <a:lnTo>
                        <a:pt x="2951" y="6189"/>
                      </a:lnTo>
                      <a:lnTo>
                        <a:pt x="3092" y="6073"/>
                      </a:lnTo>
                      <a:lnTo>
                        <a:pt x="3217" y="5932"/>
                      </a:lnTo>
                      <a:lnTo>
                        <a:pt x="3324" y="5750"/>
                      </a:lnTo>
                      <a:lnTo>
                        <a:pt x="3333" y="5775"/>
                      </a:lnTo>
                      <a:lnTo>
                        <a:pt x="3341" y="5858"/>
                      </a:lnTo>
                      <a:lnTo>
                        <a:pt x="3374" y="5982"/>
                      </a:lnTo>
                      <a:lnTo>
                        <a:pt x="3424" y="6148"/>
                      </a:lnTo>
                      <a:lnTo>
                        <a:pt x="3490" y="6355"/>
                      </a:lnTo>
                      <a:lnTo>
                        <a:pt x="3590" y="6587"/>
                      </a:lnTo>
                      <a:lnTo>
                        <a:pt x="3722" y="6844"/>
                      </a:lnTo>
                      <a:lnTo>
                        <a:pt x="3888" y="7125"/>
                      </a:lnTo>
                      <a:lnTo>
                        <a:pt x="4087" y="7424"/>
                      </a:lnTo>
                      <a:lnTo>
                        <a:pt x="4336" y="7730"/>
                      </a:lnTo>
                      <a:lnTo>
                        <a:pt x="4634" y="8037"/>
                      </a:lnTo>
                      <a:lnTo>
                        <a:pt x="4974" y="8351"/>
                      </a:lnTo>
                      <a:lnTo>
                        <a:pt x="5264" y="8583"/>
                      </a:lnTo>
                      <a:lnTo>
                        <a:pt x="5563" y="8807"/>
                      </a:lnTo>
                      <a:lnTo>
                        <a:pt x="5878" y="9039"/>
                      </a:lnTo>
                      <a:lnTo>
                        <a:pt x="6209" y="9255"/>
                      </a:lnTo>
                      <a:lnTo>
                        <a:pt x="6557" y="9470"/>
                      </a:lnTo>
                      <a:lnTo>
                        <a:pt x="6922" y="9677"/>
                      </a:lnTo>
                      <a:lnTo>
                        <a:pt x="7312" y="9876"/>
                      </a:lnTo>
                      <a:lnTo>
                        <a:pt x="7718" y="10066"/>
                      </a:lnTo>
                      <a:lnTo>
                        <a:pt x="8157" y="10240"/>
                      </a:lnTo>
                      <a:lnTo>
                        <a:pt x="8622" y="10406"/>
                      </a:lnTo>
                      <a:lnTo>
                        <a:pt x="9111" y="10547"/>
                      </a:lnTo>
                      <a:lnTo>
                        <a:pt x="9633" y="10679"/>
                      </a:lnTo>
                      <a:lnTo>
                        <a:pt x="10180" y="10787"/>
                      </a:lnTo>
                      <a:lnTo>
                        <a:pt x="10769" y="10878"/>
                      </a:lnTo>
                      <a:lnTo>
                        <a:pt x="11390" y="10945"/>
                      </a:lnTo>
                      <a:lnTo>
                        <a:pt x="12045" y="10986"/>
                      </a:lnTo>
                      <a:lnTo>
                        <a:pt x="12593" y="11003"/>
                      </a:lnTo>
                      <a:lnTo>
                        <a:pt x="13140" y="10986"/>
                      </a:lnTo>
                      <a:lnTo>
                        <a:pt x="13695" y="10945"/>
                      </a:lnTo>
                      <a:lnTo>
                        <a:pt x="14251" y="10870"/>
                      </a:lnTo>
                      <a:lnTo>
                        <a:pt x="14798" y="10771"/>
                      </a:lnTo>
                      <a:lnTo>
                        <a:pt x="15337" y="10646"/>
                      </a:lnTo>
                      <a:lnTo>
                        <a:pt x="15875" y="10489"/>
                      </a:lnTo>
                      <a:lnTo>
                        <a:pt x="16398" y="10315"/>
                      </a:lnTo>
                      <a:lnTo>
                        <a:pt x="16903" y="10108"/>
                      </a:lnTo>
                      <a:lnTo>
                        <a:pt x="17401" y="9884"/>
                      </a:lnTo>
                      <a:lnTo>
                        <a:pt x="17873" y="9627"/>
                      </a:lnTo>
                      <a:lnTo>
                        <a:pt x="18329" y="9346"/>
                      </a:lnTo>
                      <a:lnTo>
                        <a:pt x="18760" y="9047"/>
                      </a:lnTo>
                      <a:lnTo>
                        <a:pt x="19166" y="8716"/>
                      </a:lnTo>
                      <a:lnTo>
                        <a:pt x="19548" y="8368"/>
                      </a:lnTo>
                      <a:lnTo>
                        <a:pt x="19888" y="7995"/>
                      </a:lnTo>
                      <a:lnTo>
                        <a:pt x="20203" y="7598"/>
                      </a:lnTo>
                      <a:lnTo>
                        <a:pt x="20476" y="7183"/>
                      </a:lnTo>
                      <a:lnTo>
                        <a:pt x="20708" y="6744"/>
                      </a:lnTo>
                      <a:lnTo>
                        <a:pt x="20899" y="6280"/>
                      </a:lnTo>
                      <a:lnTo>
                        <a:pt x="21081" y="5775"/>
                      </a:lnTo>
                      <a:lnTo>
                        <a:pt x="21231" y="5303"/>
                      </a:lnTo>
                      <a:lnTo>
                        <a:pt x="21363" y="4872"/>
                      </a:lnTo>
                      <a:lnTo>
                        <a:pt x="21463" y="4458"/>
                      </a:lnTo>
                      <a:lnTo>
                        <a:pt x="21554" y="4077"/>
                      </a:lnTo>
                      <a:lnTo>
                        <a:pt x="21612" y="3720"/>
                      </a:lnTo>
                      <a:lnTo>
                        <a:pt x="21662" y="3381"/>
                      </a:lnTo>
                      <a:lnTo>
                        <a:pt x="21695" y="3058"/>
                      </a:lnTo>
                      <a:lnTo>
                        <a:pt x="21712" y="2751"/>
                      </a:lnTo>
                      <a:lnTo>
                        <a:pt x="21712" y="2453"/>
                      </a:lnTo>
                      <a:lnTo>
                        <a:pt x="21695" y="2154"/>
                      </a:lnTo>
                      <a:lnTo>
                        <a:pt x="21678" y="1865"/>
                      </a:lnTo>
                      <a:lnTo>
                        <a:pt x="21645" y="1575"/>
                      </a:lnTo>
                      <a:lnTo>
                        <a:pt x="21604" y="1285"/>
                      </a:lnTo>
                      <a:lnTo>
                        <a:pt x="21562" y="978"/>
                      </a:lnTo>
                      <a:lnTo>
                        <a:pt x="21513" y="672"/>
                      </a:lnTo>
                      <a:lnTo>
                        <a:pt x="21455" y="340"/>
                      </a:lnTo>
                      <a:lnTo>
                        <a:pt x="21396"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1" name="Freeform 120"/>
                <p:cNvSpPr>
                  <a:spLocks/>
                </p:cNvSpPr>
                <p:nvPr/>
              </p:nvSpPr>
              <p:spPr bwMode="auto">
                <a:xfrm>
                  <a:off x="20743863" y="-11750675"/>
                  <a:ext cx="10106025" cy="2500313"/>
                </a:xfrm>
                <a:custGeom>
                  <a:avLst/>
                  <a:gdLst>
                    <a:gd name="T0" fmla="*/ 2056 w 6366"/>
                    <a:gd name="T1" fmla="*/ 0 h 1575"/>
                    <a:gd name="T2" fmla="*/ 2553 w 6366"/>
                    <a:gd name="T3" fmla="*/ 9 h 1575"/>
                    <a:gd name="T4" fmla="*/ 3026 w 6366"/>
                    <a:gd name="T5" fmla="*/ 42 h 1575"/>
                    <a:gd name="T6" fmla="*/ 3465 w 6366"/>
                    <a:gd name="T7" fmla="*/ 92 h 1575"/>
                    <a:gd name="T8" fmla="*/ 3879 w 6366"/>
                    <a:gd name="T9" fmla="*/ 150 h 1575"/>
                    <a:gd name="T10" fmla="*/ 4253 w 6366"/>
                    <a:gd name="T11" fmla="*/ 224 h 1575"/>
                    <a:gd name="T12" fmla="*/ 4592 w 6366"/>
                    <a:gd name="T13" fmla="*/ 307 h 1575"/>
                    <a:gd name="T14" fmla="*/ 4907 w 6366"/>
                    <a:gd name="T15" fmla="*/ 390 h 1575"/>
                    <a:gd name="T16" fmla="*/ 5189 w 6366"/>
                    <a:gd name="T17" fmla="*/ 481 h 1575"/>
                    <a:gd name="T18" fmla="*/ 5438 w 6366"/>
                    <a:gd name="T19" fmla="*/ 580 h 1575"/>
                    <a:gd name="T20" fmla="*/ 5662 w 6366"/>
                    <a:gd name="T21" fmla="*/ 671 h 1575"/>
                    <a:gd name="T22" fmla="*/ 5852 w 6366"/>
                    <a:gd name="T23" fmla="*/ 754 h 1575"/>
                    <a:gd name="T24" fmla="*/ 6010 w 6366"/>
                    <a:gd name="T25" fmla="*/ 837 h 1575"/>
                    <a:gd name="T26" fmla="*/ 6143 w 6366"/>
                    <a:gd name="T27" fmla="*/ 903 h 1575"/>
                    <a:gd name="T28" fmla="*/ 6242 w 6366"/>
                    <a:gd name="T29" fmla="*/ 970 h 1575"/>
                    <a:gd name="T30" fmla="*/ 6308 w 6366"/>
                    <a:gd name="T31" fmla="*/ 1011 h 1575"/>
                    <a:gd name="T32" fmla="*/ 6350 w 6366"/>
                    <a:gd name="T33" fmla="*/ 1044 h 1575"/>
                    <a:gd name="T34" fmla="*/ 6366 w 6366"/>
                    <a:gd name="T35" fmla="*/ 1053 h 1575"/>
                    <a:gd name="T36" fmla="*/ 6259 w 6366"/>
                    <a:gd name="T37" fmla="*/ 1575 h 1575"/>
                    <a:gd name="T38" fmla="*/ 5828 w 6366"/>
                    <a:gd name="T39" fmla="*/ 1343 h 1575"/>
                    <a:gd name="T40" fmla="*/ 5397 w 6366"/>
                    <a:gd name="T41" fmla="*/ 1144 h 1575"/>
                    <a:gd name="T42" fmla="*/ 4957 w 6366"/>
                    <a:gd name="T43" fmla="*/ 986 h 1575"/>
                    <a:gd name="T44" fmla="*/ 4526 w 6366"/>
                    <a:gd name="T45" fmla="*/ 845 h 1575"/>
                    <a:gd name="T46" fmla="*/ 4087 w 6366"/>
                    <a:gd name="T47" fmla="*/ 738 h 1575"/>
                    <a:gd name="T48" fmla="*/ 3664 w 6366"/>
                    <a:gd name="T49" fmla="*/ 655 h 1575"/>
                    <a:gd name="T50" fmla="*/ 3241 w 6366"/>
                    <a:gd name="T51" fmla="*/ 597 h 1575"/>
                    <a:gd name="T52" fmla="*/ 2835 w 6366"/>
                    <a:gd name="T53" fmla="*/ 556 h 1575"/>
                    <a:gd name="T54" fmla="*/ 2445 w 6366"/>
                    <a:gd name="T55" fmla="*/ 539 h 1575"/>
                    <a:gd name="T56" fmla="*/ 2072 w 6366"/>
                    <a:gd name="T57" fmla="*/ 531 h 1575"/>
                    <a:gd name="T58" fmla="*/ 1724 w 6366"/>
                    <a:gd name="T59" fmla="*/ 531 h 1575"/>
                    <a:gd name="T60" fmla="*/ 1392 w 6366"/>
                    <a:gd name="T61" fmla="*/ 547 h 1575"/>
                    <a:gd name="T62" fmla="*/ 1094 w 6366"/>
                    <a:gd name="T63" fmla="*/ 572 h 1575"/>
                    <a:gd name="T64" fmla="*/ 820 w 6366"/>
                    <a:gd name="T65" fmla="*/ 597 h 1575"/>
                    <a:gd name="T66" fmla="*/ 580 w 6366"/>
                    <a:gd name="T67" fmla="*/ 630 h 1575"/>
                    <a:gd name="T68" fmla="*/ 381 w 6366"/>
                    <a:gd name="T69" fmla="*/ 663 h 1575"/>
                    <a:gd name="T70" fmla="*/ 224 w 6366"/>
                    <a:gd name="T71" fmla="*/ 688 h 1575"/>
                    <a:gd name="T72" fmla="*/ 99 w 6366"/>
                    <a:gd name="T73" fmla="*/ 713 h 1575"/>
                    <a:gd name="T74" fmla="*/ 25 w 6366"/>
                    <a:gd name="T75" fmla="*/ 729 h 1575"/>
                    <a:gd name="T76" fmla="*/ 0 w 6366"/>
                    <a:gd name="T77" fmla="*/ 738 h 1575"/>
                    <a:gd name="T78" fmla="*/ 340 w 6366"/>
                    <a:gd name="T79" fmla="*/ 100 h 1575"/>
                    <a:gd name="T80" fmla="*/ 945 w 6366"/>
                    <a:gd name="T81" fmla="*/ 42 h 1575"/>
                    <a:gd name="T82" fmla="*/ 1517 w 6366"/>
                    <a:gd name="T83" fmla="*/ 9 h 1575"/>
                    <a:gd name="T84" fmla="*/ 2056 w 6366"/>
                    <a:gd name="T85"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6" h="1575">
                      <a:moveTo>
                        <a:pt x="2056" y="0"/>
                      </a:moveTo>
                      <a:lnTo>
                        <a:pt x="2553" y="9"/>
                      </a:lnTo>
                      <a:lnTo>
                        <a:pt x="3026" y="42"/>
                      </a:lnTo>
                      <a:lnTo>
                        <a:pt x="3465" y="92"/>
                      </a:lnTo>
                      <a:lnTo>
                        <a:pt x="3879" y="150"/>
                      </a:lnTo>
                      <a:lnTo>
                        <a:pt x="4253" y="224"/>
                      </a:lnTo>
                      <a:lnTo>
                        <a:pt x="4592" y="307"/>
                      </a:lnTo>
                      <a:lnTo>
                        <a:pt x="4907" y="390"/>
                      </a:lnTo>
                      <a:lnTo>
                        <a:pt x="5189" y="481"/>
                      </a:lnTo>
                      <a:lnTo>
                        <a:pt x="5438" y="580"/>
                      </a:lnTo>
                      <a:lnTo>
                        <a:pt x="5662" y="671"/>
                      </a:lnTo>
                      <a:lnTo>
                        <a:pt x="5852" y="754"/>
                      </a:lnTo>
                      <a:lnTo>
                        <a:pt x="6010" y="837"/>
                      </a:lnTo>
                      <a:lnTo>
                        <a:pt x="6143" y="903"/>
                      </a:lnTo>
                      <a:lnTo>
                        <a:pt x="6242" y="970"/>
                      </a:lnTo>
                      <a:lnTo>
                        <a:pt x="6308" y="1011"/>
                      </a:lnTo>
                      <a:lnTo>
                        <a:pt x="6350" y="1044"/>
                      </a:lnTo>
                      <a:lnTo>
                        <a:pt x="6366" y="1053"/>
                      </a:lnTo>
                      <a:lnTo>
                        <a:pt x="6259" y="1575"/>
                      </a:lnTo>
                      <a:lnTo>
                        <a:pt x="5828" y="1343"/>
                      </a:lnTo>
                      <a:lnTo>
                        <a:pt x="5397" y="1144"/>
                      </a:lnTo>
                      <a:lnTo>
                        <a:pt x="4957" y="986"/>
                      </a:lnTo>
                      <a:lnTo>
                        <a:pt x="4526" y="845"/>
                      </a:lnTo>
                      <a:lnTo>
                        <a:pt x="4087" y="738"/>
                      </a:lnTo>
                      <a:lnTo>
                        <a:pt x="3664" y="655"/>
                      </a:lnTo>
                      <a:lnTo>
                        <a:pt x="3241" y="597"/>
                      </a:lnTo>
                      <a:lnTo>
                        <a:pt x="2835" y="556"/>
                      </a:lnTo>
                      <a:lnTo>
                        <a:pt x="2445" y="539"/>
                      </a:lnTo>
                      <a:lnTo>
                        <a:pt x="2072" y="531"/>
                      </a:lnTo>
                      <a:lnTo>
                        <a:pt x="1724" y="531"/>
                      </a:lnTo>
                      <a:lnTo>
                        <a:pt x="1392" y="547"/>
                      </a:lnTo>
                      <a:lnTo>
                        <a:pt x="1094" y="572"/>
                      </a:lnTo>
                      <a:lnTo>
                        <a:pt x="820" y="597"/>
                      </a:lnTo>
                      <a:lnTo>
                        <a:pt x="580" y="630"/>
                      </a:lnTo>
                      <a:lnTo>
                        <a:pt x="381" y="663"/>
                      </a:lnTo>
                      <a:lnTo>
                        <a:pt x="224" y="688"/>
                      </a:lnTo>
                      <a:lnTo>
                        <a:pt x="99" y="713"/>
                      </a:lnTo>
                      <a:lnTo>
                        <a:pt x="25" y="729"/>
                      </a:lnTo>
                      <a:lnTo>
                        <a:pt x="0" y="738"/>
                      </a:lnTo>
                      <a:lnTo>
                        <a:pt x="340" y="100"/>
                      </a:lnTo>
                      <a:lnTo>
                        <a:pt x="945" y="42"/>
                      </a:lnTo>
                      <a:lnTo>
                        <a:pt x="1517" y="9"/>
                      </a:lnTo>
                      <a:lnTo>
                        <a:pt x="205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2" name="Freeform 121"/>
                <p:cNvSpPr>
                  <a:spLocks/>
                </p:cNvSpPr>
                <p:nvPr/>
              </p:nvSpPr>
              <p:spPr bwMode="auto">
                <a:xfrm>
                  <a:off x="15189200" y="-15511463"/>
                  <a:ext cx="6659562" cy="8745538"/>
                </a:xfrm>
                <a:custGeom>
                  <a:avLst/>
                  <a:gdLst>
                    <a:gd name="T0" fmla="*/ 730 w 4195"/>
                    <a:gd name="T1" fmla="*/ 0 h 5509"/>
                    <a:gd name="T2" fmla="*/ 854 w 4195"/>
                    <a:gd name="T3" fmla="*/ 8 h 5509"/>
                    <a:gd name="T4" fmla="*/ 962 w 4195"/>
                    <a:gd name="T5" fmla="*/ 33 h 5509"/>
                    <a:gd name="T6" fmla="*/ 1103 w 4195"/>
                    <a:gd name="T7" fmla="*/ 91 h 5509"/>
                    <a:gd name="T8" fmla="*/ 1277 w 4195"/>
                    <a:gd name="T9" fmla="*/ 182 h 5509"/>
                    <a:gd name="T10" fmla="*/ 1476 w 4195"/>
                    <a:gd name="T11" fmla="*/ 298 h 5509"/>
                    <a:gd name="T12" fmla="*/ 1692 w 4195"/>
                    <a:gd name="T13" fmla="*/ 439 h 5509"/>
                    <a:gd name="T14" fmla="*/ 1932 w 4195"/>
                    <a:gd name="T15" fmla="*/ 613 h 5509"/>
                    <a:gd name="T16" fmla="*/ 2189 w 4195"/>
                    <a:gd name="T17" fmla="*/ 820 h 5509"/>
                    <a:gd name="T18" fmla="*/ 2462 w 4195"/>
                    <a:gd name="T19" fmla="*/ 1052 h 5509"/>
                    <a:gd name="T20" fmla="*/ 2744 w 4195"/>
                    <a:gd name="T21" fmla="*/ 1317 h 5509"/>
                    <a:gd name="T22" fmla="*/ 3035 w 4195"/>
                    <a:gd name="T23" fmla="*/ 1607 h 5509"/>
                    <a:gd name="T24" fmla="*/ 3325 w 4195"/>
                    <a:gd name="T25" fmla="*/ 1930 h 5509"/>
                    <a:gd name="T26" fmla="*/ 3615 w 4195"/>
                    <a:gd name="T27" fmla="*/ 2278 h 5509"/>
                    <a:gd name="T28" fmla="*/ 3905 w 4195"/>
                    <a:gd name="T29" fmla="*/ 2659 h 5509"/>
                    <a:gd name="T30" fmla="*/ 4195 w 4195"/>
                    <a:gd name="T31" fmla="*/ 3065 h 5509"/>
                    <a:gd name="T32" fmla="*/ 4187 w 4195"/>
                    <a:gd name="T33" fmla="*/ 3082 h 5509"/>
                    <a:gd name="T34" fmla="*/ 4162 w 4195"/>
                    <a:gd name="T35" fmla="*/ 3140 h 5509"/>
                    <a:gd name="T36" fmla="*/ 4120 w 4195"/>
                    <a:gd name="T37" fmla="*/ 3214 h 5509"/>
                    <a:gd name="T38" fmla="*/ 4062 w 4195"/>
                    <a:gd name="T39" fmla="*/ 3322 h 5509"/>
                    <a:gd name="T40" fmla="*/ 3988 w 4195"/>
                    <a:gd name="T41" fmla="*/ 3455 h 5509"/>
                    <a:gd name="T42" fmla="*/ 3888 w 4195"/>
                    <a:gd name="T43" fmla="*/ 3596 h 5509"/>
                    <a:gd name="T44" fmla="*/ 3781 w 4195"/>
                    <a:gd name="T45" fmla="*/ 3761 h 5509"/>
                    <a:gd name="T46" fmla="*/ 3648 w 4195"/>
                    <a:gd name="T47" fmla="*/ 3935 h 5509"/>
                    <a:gd name="T48" fmla="*/ 3499 w 4195"/>
                    <a:gd name="T49" fmla="*/ 4109 h 5509"/>
                    <a:gd name="T50" fmla="*/ 3333 w 4195"/>
                    <a:gd name="T51" fmla="*/ 4291 h 5509"/>
                    <a:gd name="T52" fmla="*/ 3142 w 4195"/>
                    <a:gd name="T53" fmla="*/ 4474 h 5509"/>
                    <a:gd name="T54" fmla="*/ 2935 w 4195"/>
                    <a:gd name="T55" fmla="*/ 4656 h 5509"/>
                    <a:gd name="T56" fmla="*/ 2703 w 4195"/>
                    <a:gd name="T57" fmla="*/ 4830 h 5509"/>
                    <a:gd name="T58" fmla="*/ 2454 w 4195"/>
                    <a:gd name="T59" fmla="*/ 4987 h 5509"/>
                    <a:gd name="T60" fmla="*/ 2181 w 4195"/>
                    <a:gd name="T61" fmla="*/ 5137 h 5509"/>
                    <a:gd name="T62" fmla="*/ 1890 w 4195"/>
                    <a:gd name="T63" fmla="*/ 5261 h 5509"/>
                    <a:gd name="T64" fmla="*/ 1575 w 4195"/>
                    <a:gd name="T65" fmla="*/ 5369 h 5509"/>
                    <a:gd name="T66" fmla="*/ 1236 w 4195"/>
                    <a:gd name="T67" fmla="*/ 5443 h 5509"/>
                    <a:gd name="T68" fmla="*/ 879 w 4195"/>
                    <a:gd name="T69" fmla="*/ 5493 h 5509"/>
                    <a:gd name="T70" fmla="*/ 489 w 4195"/>
                    <a:gd name="T71" fmla="*/ 5509 h 5509"/>
                    <a:gd name="T72" fmla="*/ 83 w 4195"/>
                    <a:gd name="T73" fmla="*/ 5493 h 5509"/>
                    <a:gd name="T74" fmla="*/ 83 w 4195"/>
                    <a:gd name="T75" fmla="*/ 5460 h 5509"/>
                    <a:gd name="T76" fmla="*/ 75 w 4195"/>
                    <a:gd name="T77" fmla="*/ 5377 h 5509"/>
                    <a:gd name="T78" fmla="*/ 67 w 4195"/>
                    <a:gd name="T79" fmla="*/ 5253 h 5509"/>
                    <a:gd name="T80" fmla="*/ 58 w 4195"/>
                    <a:gd name="T81" fmla="*/ 5079 h 5509"/>
                    <a:gd name="T82" fmla="*/ 50 w 4195"/>
                    <a:gd name="T83" fmla="*/ 4871 h 5509"/>
                    <a:gd name="T84" fmla="*/ 42 w 4195"/>
                    <a:gd name="T85" fmla="*/ 4631 h 5509"/>
                    <a:gd name="T86" fmla="*/ 25 w 4195"/>
                    <a:gd name="T87" fmla="*/ 4366 h 5509"/>
                    <a:gd name="T88" fmla="*/ 17 w 4195"/>
                    <a:gd name="T89" fmla="*/ 4084 h 5509"/>
                    <a:gd name="T90" fmla="*/ 9 w 4195"/>
                    <a:gd name="T91" fmla="*/ 3786 h 5509"/>
                    <a:gd name="T92" fmla="*/ 0 w 4195"/>
                    <a:gd name="T93" fmla="*/ 3471 h 5509"/>
                    <a:gd name="T94" fmla="*/ 0 w 4195"/>
                    <a:gd name="T95" fmla="*/ 3165 h 5509"/>
                    <a:gd name="T96" fmla="*/ 0 w 4195"/>
                    <a:gd name="T97" fmla="*/ 2850 h 5509"/>
                    <a:gd name="T98" fmla="*/ 0 w 4195"/>
                    <a:gd name="T99" fmla="*/ 2552 h 5509"/>
                    <a:gd name="T100" fmla="*/ 17 w 4195"/>
                    <a:gd name="T101" fmla="*/ 2262 h 5509"/>
                    <a:gd name="T102" fmla="*/ 34 w 4195"/>
                    <a:gd name="T103" fmla="*/ 1988 h 5509"/>
                    <a:gd name="T104" fmla="*/ 58 w 4195"/>
                    <a:gd name="T105" fmla="*/ 1740 h 5509"/>
                    <a:gd name="T106" fmla="*/ 83 w 4195"/>
                    <a:gd name="T107" fmla="*/ 1524 h 5509"/>
                    <a:gd name="T108" fmla="*/ 150 w 4195"/>
                    <a:gd name="T109" fmla="*/ 1168 h 5509"/>
                    <a:gd name="T110" fmla="*/ 216 w 4195"/>
                    <a:gd name="T111" fmla="*/ 862 h 5509"/>
                    <a:gd name="T112" fmla="*/ 282 w 4195"/>
                    <a:gd name="T113" fmla="*/ 605 h 5509"/>
                    <a:gd name="T114" fmla="*/ 349 w 4195"/>
                    <a:gd name="T115" fmla="*/ 398 h 5509"/>
                    <a:gd name="T116" fmla="*/ 431 w 4195"/>
                    <a:gd name="T117" fmla="*/ 232 h 5509"/>
                    <a:gd name="T118" fmla="*/ 514 w 4195"/>
                    <a:gd name="T119" fmla="*/ 116 h 5509"/>
                    <a:gd name="T120" fmla="*/ 614 w 4195"/>
                    <a:gd name="T121" fmla="*/ 41 h 5509"/>
                    <a:gd name="T122" fmla="*/ 730 w 4195"/>
                    <a:gd name="T123" fmla="*/ 0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95" h="5509">
                      <a:moveTo>
                        <a:pt x="730" y="0"/>
                      </a:moveTo>
                      <a:lnTo>
                        <a:pt x="854" y="8"/>
                      </a:lnTo>
                      <a:lnTo>
                        <a:pt x="962" y="33"/>
                      </a:lnTo>
                      <a:lnTo>
                        <a:pt x="1103" y="91"/>
                      </a:lnTo>
                      <a:lnTo>
                        <a:pt x="1277" y="182"/>
                      </a:lnTo>
                      <a:lnTo>
                        <a:pt x="1476" y="298"/>
                      </a:lnTo>
                      <a:lnTo>
                        <a:pt x="1692" y="439"/>
                      </a:lnTo>
                      <a:lnTo>
                        <a:pt x="1932" y="613"/>
                      </a:lnTo>
                      <a:lnTo>
                        <a:pt x="2189" y="820"/>
                      </a:lnTo>
                      <a:lnTo>
                        <a:pt x="2462" y="1052"/>
                      </a:lnTo>
                      <a:lnTo>
                        <a:pt x="2744" y="1317"/>
                      </a:lnTo>
                      <a:lnTo>
                        <a:pt x="3035" y="1607"/>
                      </a:lnTo>
                      <a:lnTo>
                        <a:pt x="3325" y="1930"/>
                      </a:lnTo>
                      <a:lnTo>
                        <a:pt x="3615" y="2278"/>
                      </a:lnTo>
                      <a:lnTo>
                        <a:pt x="3905" y="2659"/>
                      </a:lnTo>
                      <a:lnTo>
                        <a:pt x="4195" y="3065"/>
                      </a:lnTo>
                      <a:lnTo>
                        <a:pt x="4187" y="3082"/>
                      </a:lnTo>
                      <a:lnTo>
                        <a:pt x="4162" y="3140"/>
                      </a:lnTo>
                      <a:lnTo>
                        <a:pt x="4120" y="3214"/>
                      </a:lnTo>
                      <a:lnTo>
                        <a:pt x="4062" y="3322"/>
                      </a:lnTo>
                      <a:lnTo>
                        <a:pt x="3988" y="3455"/>
                      </a:lnTo>
                      <a:lnTo>
                        <a:pt x="3888" y="3596"/>
                      </a:lnTo>
                      <a:lnTo>
                        <a:pt x="3781" y="3761"/>
                      </a:lnTo>
                      <a:lnTo>
                        <a:pt x="3648" y="3935"/>
                      </a:lnTo>
                      <a:lnTo>
                        <a:pt x="3499" y="4109"/>
                      </a:lnTo>
                      <a:lnTo>
                        <a:pt x="3333" y="4291"/>
                      </a:lnTo>
                      <a:lnTo>
                        <a:pt x="3142" y="4474"/>
                      </a:lnTo>
                      <a:lnTo>
                        <a:pt x="2935" y="4656"/>
                      </a:lnTo>
                      <a:lnTo>
                        <a:pt x="2703" y="4830"/>
                      </a:lnTo>
                      <a:lnTo>
                        <a:pt x="2454" y="4987"/>
                      </a:lnTo>
                      <a:lnTo>
                        <a:pt x="2181" y="5137"/>
                      </a:lnTo>
                      <a:lnTo>
                        <a:pt x="1890" y="5261"/>
                      </a:lnTo>
                      <a:lnTo>
                        <a:pt x="1575" y="5369"/>
                      </a:lnTo>
                      <a:lnTo>
                        <a:pt x="1236" y="5443"/>
                      </a:lnTo>
                      <a:lnTo>
                        <a:pt x="879" y="5493"/>
                      </a:lnTo>
                      <a:lnTo>
                        <a:pt x="489" y="5509"/>
                      </a:lnTo>
                      <a:lnTo>
                        <a:pt x="83" y="5493"/>
                      </a:lnTo>
                      <a:lnTo>
                        <a:pt x="83" y="5460"/>
                      </a:lnTo>
                      <a:lnTo>
                        <a:pt x="75" y="5377"/>
                      </a:lnTo>
                      <a:lnTo>
                        <a:pt x="67" y="5253"/>
                      </a:lnTo>
                      <a:lnTo>
                        <a:pt x="58" y="5079"/>
                      </a:lnTo>
                      <a:lnTo>
                        <a:pt x="50" y="4871"/>
                      </a:lnTo>
                      <a:lnTo>
                        <a:pt x="42" y="4631"/>
                      </a:lnTo>
                      <a:lnTo>
                        <a:pt x="25" y="4366"/>
                      </a:lnTo>
                      <a:lnTo>
                        <a:pt x="17" y="4084"/>
                      </a:lnTo>
                      <a:lnTo>
                        <a:pt x="9" y="3786"/>
                      </a:lnTo>
                      <a:lnTo>
                        <a:pt x="0" y="3471"/>
                      </a:lnTo>
                      <a:lnTo>
                        <a:pt x="0" y="3165"/>
                      </a:lnTo>
                      <a:lnTo>
                        <a:pt x="0" y="2850"/>
                      </a:lnTo>
                      <a:lnTo>
                        <a:pt x="0" y="2552"/>
                      </a:lnTo>
                      <a:lnTo>
                        <a:pt x="17" y="2262"/>
                      </a:lnTo>
                      <a:lnTo>
                        <a:pt x="34" y="1988"/>
                      </a:lnTo>
                      <a:lnTo>
                        <a:pt x="58" y="1740"/>
                      </a:lnTo>
                      <a:lnTo>
                        <a:pt x="83" y="1524"/>
                      </a:lnTo>
                      <a:lnTo>
                        <a:pt x="150" y="1168"/>
                      </a:lnTo>
                      <a:lnTo>
                        <a:pt x="216" y="862"/>
                      </a:lnTo>
                      <a:lnTo>
                        <a:pt x="282" y="605"/>
                      </a:lnTo>
                      <a:lnTo>
                        <a:pt x="349" y="398"/>
                      </a:lnTo>
                      <a:lnTo>
                        <a:pt x="431" y="232"/>
                      </a:lnTo>
                      <a:lnTo>
                        <a:pt x="514" y="116"/>
                      </a:lnTo>
                      <a:lnTo>
                        <a:pt x="614" y="41"/>
                      </a:lnTo>
                      <a:lnTo>
                        <a:pt x="7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3" name="Freeform 122"/>
                <p:cNvSpPr>
                  <a:spLocks/>
                </p:cNvSpPr>
                <p:nvPr/>
              </p:nvSpPr>
              <p:spPr bwMode="auto">
                <a:xfrm>
                  <a:off x="14492288" y="-4359275"/>
                  <a:ext cx="1671637" cy="3775075"/>
                </a:xfrm>
                <a:custGeom>
                  <a:avLst/>
                  <a:gdLst>
                    <a:gd name="T0" fmla="*/ 522 w 1053"/>
                    <a:gd name="T1" fmla="*/ 0 h 2378"/>
                    <a:gd name="T2" fmla="*/ 663 w 1053"/>
                    <a:gd name="T3" fmla="*/ 25 h 2378"/>
                    <a:gd name="T4" fmla="*/ 796 w 1053"/>
                    <a:gd name="T5" fmla="*/ 75 h 2378"/>
                    <a:gd name="T6" fmla="*/ 895 w 1053"/>
                    <a:gd name="T7" fmla="*/ 158 h 2378"/>
                    <a:gd name="T8" fmla="*/ 978 w 1053"/>
                    <a:gd name="T9" fmla="*/ 266 h 2378"/>
                    <a:gd name="T10" fmla="*/ 1036 w 1053"/>
                    <a:gd name="T11" fmla="*/ 390 h 2378"/>
                    <a:gd name="T12" fmla="*/ 1053 w 1053"/>
                    <a:gd name="T13" fmla="*/ 531 h 2378"/>
                    <a:gd name="T14" fmla="*/ 1053 w 1053"/>
                    <a:gd name="T15" fmla="*/ 1856 h 2378"/>
                    <a:gd name="T16" fmla="*/ 1036 w 1053"/>
                    <a:gd name="T17" fmla="*/ 1989 h 2378"/>
                    <a:gd name="T18" fmla="*/ 978 w 1053"/>
                    <a:gd name="T19" fmla="*/ 2121 h 2378"/>
                    <a:gd name="T20" fmla="*/ 895 w 1053"/>
                    <a:gd name="T21" fmla="*/ 2229 h 2378"/>
                    <a:gd name="T22" fmla="*/ 796 w 1053"/>
                    <a:gd name="T23" fmla="*/ 2312 h 2378"/>
                    <a:gd name="T24" fmla="*/ 663 w 1053"/>
                    <a:gd name="T25" fmla="*/ 2362 h 2378"/>
                    <a:gd name="T26" fmla="*/ 522 w 1053"/>
                    <a:gd name="T27" fmla="*/ 2378 h 2378"/>
                    <a:gd name="T28" fmla="*/ 390 w 1053"/>
                    <a:gd name="T29" fmla="*/ 2362 h 2378"/>
                    <a:gd name="T30" fmla="*/ 257 w 1053"/>
                    <a:gd name="T31" fmla="*/ 2312 h 2378"/>
                    <a:gd name="T32" fmla="*/ 149 w 1053"/>
                    <a:gd name="T33" fmla="*/ 2229 h 2378"/>
                    <a:gd name="T34" fmla="*/ 66 w 1053"/>
                    <a:gd name="T35" fmla="*/ 2121 h 2378"/>
                    <a:gd name="T36" fmla="*/ 17 w 1053"/>
                    <a:gd name="T37" fmla="*/ 1989 h 2378"/>
                    <a:gd name="T38" fmla="*/ 0 w 1053"/>
                    <a:gd name="T39" fmla="*/ 1856 h 2378"/>
                    <a:gd name="T40" fmla="*/ 0 w 1053"/>
                    <a:gd name="T41" fmla="*/ 531 h 2378"/>
                    <a:gd name="T42" fmla="*/ 17 w 1053"/>
                    <a:gd name="T43" fmla="*/ 390 h 2378"/>
                    <a:gd name="T44" fmla="*/ 66 w 1053"/>
                    <a:gd name="T45" fmla="*/ 266 h 2378"/>
                    <a:gd name="T46" fmla="*/ 149 w 1053"/>
                    <a:gd name="T47" fmla="*/ 158 h 2378"/>
                    <a:gd name="T48" fmla="*/ 257 w 1053"/>
                    <a:gd name="T49" fmla="*/ 75 h 2378"/>
                    <a:gd name="T50" fmla="*/ 390 w 1053"/>
                    <a:gd name="T51" fmla="*/ 25 h 2378"/>
                    <a:gd name="T52" fmla="*/ 522 w 1053"/>
                    <a:gd name="T53" fmla="*/ 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3" h="2378">
                      <a:moveTo>
                        <a:pt x="522" y="0"/>
                      </a:moveTo>
                      <a:lnTo>
                        <a:pt x="663" y="25"/>
                      </a:lnTo>
                      <a:lnTo>
                        <a:pt x="796" y="75"/>
                      </a:lnTo>
                      <a:lnTo>
                        <a:pt x="895" y="158"/>
                      </a:lnTo>
                      <a:lnTo>
                        <a:pt x="978" y="266"/>
                      </a:lnTo>
                      <a:lnTo>
                        <a:pt x="1036" y="390"/>
                      </a:lnTo>
                      <a:lnTo>
                        <a:pt x="1053" y="531"/>
                      </a:lnTo>
                      <a:lnTo>
                        <a:pt x="1053" y="1856"/>
                      </a:lnTo>
                      <a:lnTo>
                        <a:pt x="1036" y="1989"/>
                      </a:lnTo>
                      <a:lnTo>
                        <a:pt x="978" y="2121"/>
                      </a:lnTo>
                      <a:lnTo>
                        <a:pt x="895" y="2229"/>
                      </a:lnTo>
                      <a:lnTo>
                        <a:pt x="796" y="2312"/>
                      </a:lnTo>
                      <a:lnTo>
                        <a:pt x="663" y="2362"/>
                      </a:lnTo>
                      <a:lnTo>
                        <a:pt x="522" y="2378"/>
                      </a:lnTo>
                      <a:lnTo>
                        <a:pt x="390" y="2362"/>
                      </a:lnTo>
                      <a:lnTo>
                        <a:pt x="257" y="2312"/>
                      </a:lnTo>
                      <a:lnTo>
                        <a:pt x="149" y="2229"/>
                      </a:lnTo>
                      <a:lnTo>
                        <a:pt x="66" y="2121"/>
                      </a:lnTo>
                      <a:lnTo>
                        <a:pt x="17" y="1989"/>
                      </a:lnTo>
                      <a:lnTo>
                        <a:pt x="0" y="1856"/>
                      </a:lnTo>
                      <a:lnTo>
                        <a:pt x="0" y="531"/>
                      </a:lnTo>
                      <a:lnTo>
                        <a:pt x="17" y="390"/>
                      </a:lnTo>
                      <a:lnTo>
                        <a:pt x="66" y="266"/>
                      </a:lnTo>
                      <a:lnTo>
                        <a:pt x="149" y="158"/>
                      </a:lnTo>
                      <a:lnTo>
                        <a:pt x="257" y="75"/>
                      </a:lnTo>
                      <a:lnTo>
                        <a:pt x="390" y="25"/>
                      </a:lnTo>
                      <a:lnTo>
                        <a:pt x="522"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4" name="Freeform 123"/>
                <p:cNvSpPr>
                  <a:spLocks/>
                </p:cNvSpPr>
                <p:nvPr/>
              </p:nvSpPr>
              <p:spPr bwMode="auto">
                <a:xfrm>
                  <a:off x="5543550" y="968375"/>
                  <a:ext cx="696912" cy="2603500"/>
                </a:xfrm>
                <a:custGeom>
                  <a:avLst/>
                  <a:gdLst>
                    <a:gd name="T0" fmla="*/ 315 w 439"/>
                    <a:gd name="T1" fmla="*/ 0 h 1640"/>
                    <a:gd name="T2" fmla="*/ 356 w 439"/>
                    <a:gd name="T3" fmla="*/ 25 h 1640"/>
                    <a:gd name="T4" fmla="*/ 389 w 439"/>
                    <a:gd name="T5" fmla="*/ 91 h 1640"/>
                    <a:gd name="T6" fmla="*/ 414 w 439"/>
                    <a:gd name="T7" fmla="*/ 190 h 1640"/>
                    <a:gd name="T8" fmla="*/ 431 w 439"/>
                    <a:gd name="T9" fmla="*/ 323 h 1640"/>
                    <a:gd name="T10" fmla="*/ 439 w 439"/>
                    <a:gd name="T11" fmla="*/ 480 h 1640"/>
                    <a:gd name="T12" fmla="*/ 431 w 439"/>
                    <a:gd name="T13" fmla="*/ 654 h 1640"/>
                    <a:gd name="T14" fmla="*/ 414 w 439"/>
                    <a:gd name="T15" fmla="*/ 845 h 1640"/>
                    <a:gd name="T16" fmla="*/ 381 w 439"/>
                    <a:gd name="T17" fmla="*/ 1060 h 1640"/>
                    <a:gd name="T18" fmla="*/ 340 w 439"/>
                    <a:gd name="T19" fmla="*/ 1251 h 1640"/>
                    <a:gd name="T20" fmla="*/ 290 w 439"/>
                    <a:gd name="T21" fmla="*/ 1416 h 1640"/>
                    <a:gd name="T22" fmla="*/ 232 w 439"/>
                    <a:gd name="T23" fmla="*/ 1541 h 1640"/>
                    <a:gd name="T24" fmla="*/ 174 w 439"/>
                    <a:gd name="T25" fmla="*/ 1615 h 1640"/>
                    <a:gd name="T26" fmla="*/ 116 w 439"/>
                    <a:gd name="T27" fmla="*/ 1640 h 1640"/>
                    <a:gd name="T28" fmla="*/ 74 w 439"/>
                    <a:gd name="T29" fmla="*/ 1607 h 1640"/>
                    <a:gd name="T30" fmla="*/ 41 w 439"/>
                    <a:gd name="T31" fmla="*/ 1541 h 1640"/>
                    <a:gd name="T32" fmla="*/ 16 w 439"/>
                    <a:gd name="T33" fmla="*/ 1441 h 1640"/>
                    <a:gd name="T34" fmla="*/ 0 w 439"/>
                    <a:gd name="T35" fmla="*/ 1309 h 1640"/>
                    <a:gd name="T36" fmla="*/ 0 w 439"/>
                    <a:gd name="T37" fmla="*/ 1160 h 1640"/>
                    <a:gd name="T38" fmla="*/ 0 w 439"/>
                    <a:gd name="T39" fmla="*/ 986 h 1640"/>
                    <a:gd name="T40" fmla="*/ 16 w 439"/>
                    <a:gd name="T41" fmla="*/ 795 h 1640"/>
                    <a:gd name="T42" fmla="*/ 50 w 439"/>
                    <a:gd name="T43" fmla="*/ 580 h 1640"/>
                    <a:gd name="T44" fmla="*/ 99 w 439"/>
                    <a:gd name="T45" fmla="*/ 381 h 1640"/>
                    <a:gd name="T46" fmla="*/ 149 w 439"/>
                    <a:gd name="T47" fmla="*/ 223 h 1640"/>
                    <a:gd name="T48" fmla="*/ 199 w 439"/>
                    <a:gd name="T49" fmla="*/ 99 h 1640"/>
                    <a:gd name="T50" fmla="*/ 257 w 439"/>
                    <a:gd name="T51" fmla="*/ 25 h 1640"/>
                    <a:gd name="T52" fmla="*/ 315 w 439"/>
                    <a:gd name="T53"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640">
                      <a:moveTo>
                        <a:pt x="315" y="0"/>
                      </a:moveTo>
                      <a:lnTo>
                        <a:pt x="356" y="25"/>
                      </a:lnTo>
                      <a:lnTo>
                        <a:pt x="389" y="91"/>
                      </a:lnTo>
                      <a:lnTo>
                        <a:pt x="414" y="190"/>
                      </a:lnTo>
                      <a:lnTo>
                        <a:pt x="431" y="323"/>
                      </a:lnTo>
                      <a:lnTo>
                        <a:pt x="439" y="480"/>
                      </a:lnTo>
                      <a:lnTo>
                        <a:pt x="431" y="654"/>
                      </a:lnTo>
                      <a:lnTo>
                        <a:pt x="414" y="845"/>
                      </a:lnTo>
                      <a:lnTo>
                        <a:pt x="381" y="1060"/>
                      </a:lnTo>
                      <a:lnTo>
                        <a:pt x="340" y="1251"/>
                      </a:lnTo>
                      <a:lnTo>
                        <a:pt x="290" y="1416"/>
                      </a:lnTo>
                      <a:lnTo>
                        <a:pt x="232" y="1541"/>
                      </a:lnTo>
                      <a:lnTo>
                        <a:pt x="174" y="1615"/>
                      </a:lnTo>
                      <a:lnTo>
                        <a:pt x="116" y="1640"/>
                      </a:lnTo>
                      <a:lnTo>
                        <a:pt x="74" y="1607"/>
                      </a:lnTo>
                      <a:lnTo>
                        <a:pt x="41" y="1541"/>
                      </a:lnTo>
                      <a:lnTo>
                        <a:pt x="16" y="1441"/>
                      </a:lnTo>
                      <a:lnTo>
                        <a:pt x="0" y="1309"/>
                      </a:lnTo>
                      <a:lnTo>
                        <a:pt x="0" y="1160"/>
                      </a:lnTo>
                      <a:lnTo>
                        <a:pt x="0" y="986"/>
                      </a:lnTo>
                      <a:lnTo>
                        <a:pt x="16" y="795"/>
                      </a:lnTo>
                      <a:lnTo>
                        <a:pt x="50" y="580"/>
                      </a:lnTo>
                      <a:lnTo>
                        <a:pt x="99" y="381"/>
                      </a:lnTo>
                      <a:lnTo>
                        <a:pt x="149" y="223"/>
                      </a:lnTo>
                      <a:lnTo>
                        <a:pt x="199" y="99"/>
                      </a:lnTo>
                      <a:lnTo>
                        <a:pt x="257" y="25"/>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84" name="Group 83"/>
            <p:cNvGrpSpPr/>
            <p:nvPr/>
          </p:nvGrpSpPr>
          <p:grpSpPr>
            <a:xfrm>
              <a:off x="493589" y="4761143"/>
              <a:ext cx="765989" cy="626654"/>
              <a:chOff x="6119624" y="2580464"/>
              <a:chExt cx="3895329" cy="3186750"/>
            </a:xfrm>
          </p:grpSpPr>
          <p:sp>
            <p:nvSpPr>
              <p:cNvPr id="97" name="Oval 96"/>
              <p:cNvSpPr/>
              <p:nvPr/>
            </p:nvSpPr>
            <p:spPr>
              <a:xfrm>
                <a:off x="6773536" y="5333780"/>
                <a:ext cx="2094240" cy="43343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98" name="Group 97"/>
              <p:cNvGrpSpPr/>
              <p:nvPr/>
            </p:nvGrpSpPr>
            <p:grpSpPr>
              <a:xfrm>
                <a:off x="6119624" y="2580464"/>
                <a:ext cx="3895329" cy="3035506"/>
                <a:chOff x="4872038" y="-15511463"/>
                <a:chExt cx="43324462" cy="33761364"/>
              </a:xfrm>
            </p:grpSpPr>
            <p:sp>
              <p:nvSpPr>
                <p:cNvPr id="99" name="Freeform 98"/>
                <p:cNvSpPr>
                  <a:spLocks/>
                </p:cNvSpPr>
                <p:nvPr/>
              </p:nvSpPr>
              <p:spPr bwMode="auto">
                <a:xfrm>
                  <a:off x="36837938" y="-5449888"/>
                  <a:ext cx="6975475" cy="7167563"/>
                </a:xfrm>
                <a:custGeom>
                  <a:avLst/>
                  <a:gdLst>
                    <a:gd name="T0" fmla="*/ 3698 w 4394"/>
                    <a:gd name="T1" fmla="*/ 0 h 4515"/>
                    <a:gd name="T2" fmla="*/ 3772 w 4394"/>
                    <a:gd name="T3" fmla="*/ 8 h 4515"/>
                    <a:gd name="T4" fmla="*/ 3897 w 4394"/>
                    <a:gd name="T5" fmla="*/ 41 h 4515"/>
                    <a:gd name="T6" fmla="*/ 4046 w 4394"/>
                    <a:gd name="T7" fmla="*/ 108 h 4515"/>
                    <a:gd name="T8" fmla="*/ 4195 w 4394"/>
                    <a:gd name="T9" fmla="*/ 215 h 4515"/>
                    <a:gd name="T10" fmla="*/ 4320 w 4394"/>
                    <a:gd name="T11" fmla="*/ 389 h 4515"/>
                    <a:gd name="T12" fmla="*/ 4386 w 4394"/>
                    <a:gd name="T13" fmla="*/ 638 h 4515"/>
                    <a:gd name="T14" fmla="*/ 4378 w 4394"/>
                    <a:gd name="T15" fmla="*/ 969 h 4515"/>
                    <a:gd name="T16" fmla="*/ 4270 w 4394"/>
                    <a:gd name="T17" fmla="*/ 1400 h 4515"/>
                    <a:gd name="T18" fmla="*/ 4029 w 4394"/>
                    <a:gd name="T19" fmla="*/ 1930 h 4515"/>
                    <a:gd name="T20" fmla="*/ 3731 w 4394"/>
                    <a:gd name="T21" fmla="*/ 2402 h 4515"/>
                    <a:gd name="T22" fmla="*/ 3391 w 4394"/>
                    <a:gd name="T23" fmla="*/ 2817 h 4515"/>
                    <a:gd name="T24" fmla="*/ 3059 w 4394"/>
                    <a:gd name="T25" fmla="*/ 3156 h 4515"/>
                    <a:gd name="T26" fmla="*/ 2753 w 4394"/>
                    <a:gd name="T27" fmla="*/ 3421 h 4515"/>
                    <a:gd name="T28" fmla="*/ 2521 w 4394"/>
                    <a:gd name="T29" fmla="*/ 3604 h 4515"/>
                    <a:gd name="T30" fmla="*/ 2388 w 4394"/>
                    <a:gd name="T31" fmla="*/ 3703 h 4515"/>
                    <a:gd name="T32" fmla="*/ 2355 w 4394"/>
                    <a:gd name="T33" fmla="*/ 3728 h 4515"/>
                    <a:gd name="T34" fmla="*/ 2239 w 4394"/>
                    <a:gd name="T35" fmla="*/ 3819 h 4515"/>
                    <a:gd name="T36" fmla="*/ 2007 w 4394"/>
                    <a:gd name="T37" fmla="*/ 3968 h 4515"/>
                    <a:gd name="T38" fmla="*/ 1658 w 4394"/>
                    <a:gd name="T39" fmla="*/ 4150 h 4515"/>
                    <a:gd name="T40" fmla="*/ 1194 w 4394"/>
                    <a:gd name="T41" fmla="*/ 4341 h 4515"/>
                    <a:gd name="T42" fmla="*/ 630 w 4394"/>
                    <a:gd name="T43" fmla="*/ 4498 h 4515"/>
                    <a:gd name="T44" fmla="*/ 349 w 4394"/>
                    <a:gd name="T45" fmla="*/ 4507 h 4515"/>
                    <a:gd name="T46" fmla="*/ 158 w 4394"/>
                    <a:gd name="T47" fmla="*/ 4416 h 4515"/>
                    <a:gd name="T48" fmla="*/ 50 w 4394"/>
                    <a:gd name="T49" fmla="*/ 4242 h 4515"/>
                    <a:gd name="T50" fmla="*/ 9 w 4394"/>
                    <a:gd name="T51" fmla="*/ 4034 h 4515"/>
                    <a:gd name="T52" fmla="*/ 0 w 4394"/>
                    <a:gd name="T53" fmla="*/ 3803 h 4515"/>
                    <a:gd name="T54" fmla="*/ 25 w 4394"/>
                    <a:gd name="T55" fmla="*/ 3587 h 4515"/>
                    <a:gd name="T56" fmla="*/ 58 w 4394"/>
                    <a:gd name="T57" fmla="*/ 3413 h 4515"/>
                    <a:gd name="T58" fmla="*/ 75 w 4394"/>
                    <a:gd name="T59" fmla="*/ 3314 h 4515"/>
                    <a:gd name="T60" fmla="*/ 100 w 4394"/>
                    <a:gd name="T61" fmla="*/ 3305 h 4515"/>
                    <a:gd name="T62" fmla="*/ 224 w 4394"/>
                    <a:gd name="T63" fmla="*/ 3339 h 4515"/>
                    <a:gd name="T64" fmla="*/ 465 w 4394"/>
                    <a:gd name="T65" fmla="*/ 3380 h 4515"/>
                    <a:gd name="T66" fmla="*/ 796 w 4394"/>
                    <a:gd name="T67" fmla="*/ 3388 h 4515"/>
                    <a:gd name="T68" fmla="*/ 1219 w 4394"/>
                    <a:gd name="T69" fmla="*/ 3339 h 4515"/>
                    <a:gd name="T70" fmla="*/ 1708 w 4394"/>
                    <a:gd name="T71" fmla="*/ 3181 h 4515"/>
                    <a:gd name="T72" fmla="*/ 2247 w 4394"/>
                    <a:gd name="T73" fmla="*/ 2891 h 4515"/>
                    <a:gd name="T74" fmla="*/ 2827 w 4394"/>
                    <a:gd name="T75" fmla="*/ 2436 h 4515"/>
                    <a:gd name="T76" fmla="*/ 3333 w 4394"/>
                    <a:gd name="T77" fmla="*/ 1889 h 4515"/>
                    <a:gd name="T78" fmla="*/ 3656 w 4394"/>
                    <a:gd name="T79" fmla="*/ 1483 h 4515"/>
                    <a:gd name="T80" fmla="*/ 3855 w 4394"/>
                    <a:gd name="T81" fmla="*/ 1168 h 4515"/>
                    <a:gd name="T82" fmla="*/ 3955 w 4394"/>
                    <a:gd name="T83" fmla="*/ 928 h 4515"/>
                    <a:gd name="T84" fmla="*/ 3980 w 4394"/>
                    <a:gd name="T85" fmla="*/ 745 h 4515"/>
                    <a:gd name="T86" fmla="*/ 3938 w 4394"/>
                    <a:gd name="T87" fmla="*/ 629 h 4515"/>
                    <a:gd name="T88" fmla="*/ 3855 w 4394"/>
                    <a:gd name="T89" fmla="*/ 555 h 4515"/>
                    <a:gd name="T90" fmla="*/ 3756 w 4394"/>
                    <a:gd name="T91" fmla="*/ 513 h 4515"/>
                    <a:gd name="T92" fmla="*/ 3648 w 4394"/>
                    <a:gd name="T93" fmla="*/ 497 h 4515"/>
                    <a:gd name="T94" fmla="*/ 3549 w 4394"/>
                    <a:gd name="T95" fmla="*/ 497 h 4515"/>
                    <a:gd name="T96" fmla="*/ 3499 w 4394"/>
                    <a:gd name="T97" fmla="*/ 497 h 4515"/>
                    <a:gd name="T98" fmla="*/ 3474 w 4394"/>
                    <a:gd name="T99" fmla="*/ 447 h 4515"/>
                    <a:gd name="T100" fmla="*/ 3515 w 4394"/>
                    <a:gd name="T101" fmla="*/ 323 h 4515"/>
                    <a:gd name="T102" fmla="*/ 3590 w 4394"/>
                    <a:gd name="T103" fmla="*/ 174 h 4515"/>
                    <a:gd name="T104" fmla="*/ 3656 w 4394"/>
                    <a:gd name="T105" fmla="*/ 50 h 4515"/>
                    <a:gd name="T106" fmla="*/ 3689 w 4394"/>
                    <a:gd name="T107" fmla="*/ 0 h 4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94" h="4515">
                      <a:moveTo>
                        <a:pt x="3689" y="0"/>
                      </a:moveTo>
                      <a:lnTo>
                        <a:pt x="3698" y="0"/>
                      </a:lnTo>
                      <a:lnTo>
                        <a:pt x="3731" y="8"/>
                      </a:lnTo>
                      <a:lnTo>
                        <a:pt x="3772" y="8"/>
                      </a:lnTo>
                      <a:lnTo>
                        <a:pt x="3830" y="25"/>
                      </a:lnTo>
                      <a:lnTo>
                        <a:pt x="3897" y="41"/>
                      </a:lnTo>
                      <a:lnTo>
                        <a:pt x="3971" y="66"/>
                      </a:lnTo>
                      <a:lnTo>
                        <a:pt x="4046" y="108"/>
                      </a:lnTo>
                      <a:lnTo>
                        <a:pt x="4121" y="149"/>
                      </a:lnTo>
                      <a:lnTo>
                        <a:pt x="4195" y="215"/>
                      </a:lnTo>
                      <a:lnTo>
                        <a:pt x="4261" y="290"/>
                      </a:lnTo>
                      <a:lnTo>
                        <a:pt x="4320" y="389"/>
                      </a:lnTo>
                      <a:lnTo>
                        <a:pt x="4361" y="505"/>
                      </a:lnTo>
                      <a:lnTo>
                        <a:pt x="4386" y="638"/>
                      </a:lnTo>
                      <a:lnTo>
                        <a:pt x="4394" y="787"/>
                      </a:lnTo>
                      <a:lnTo>
                        <a:pt x="4378" y="969"/>
                      </a:lnTo>
                      <a:lnTo>
                        <a:pt x="4336" y="1176"/>
                      </a:lnTo>
                      <a:lnTo>
                        <a:pt x="4270" y="1400"/>
                      </a:lnTo>
                      <a:lnTo>
                        <a:pt x="4162" y="1673"/>
                      </a:lnTo>
                      <a:lnTo>
                        <a:pt x="4029" y="1930"/>
                      </a:lnTo>
                      <a:lnTo>
                        <a:pt x="3888" y="2179"/>
                      </a:lnTo>
                      <a:lnTo>
                        <a:pt x="3731" y="2402"/>
                      </a:lnTo>
                      <a:lnTo>
                        <a:pt x="3565" y="2618"/>
                      </a:lnTo>
                      <a:lnTo>
                        <a:pt x="3391" y="2817"/>
                      </a:lnTo>
                      <a:lnTo>
                        <a:pt x="3225" y="2999"/>
                      </a:lnTo>
                      <a:lnTo>
                        <a:pt x="3059" y="3156"/>
                      </a:lnTo>
                      <a:lnTo>
                        <a:pt x="2902" y="3297"/>
                      </a:lnTo>
                      <a:lnTo>
                        <a:pt x="2753" y="3421"/>
                      </a:lnTo>
                      <a:lnTo>
                        <a:pt x="2628" y="3529"/>
                      </a:lnTo>
                      <a:lnTo>
                        <a:pt x="2521" y="3604"/>
                      </a:lnTo>
                      <a:lnTo>
                        <a:pt x="2446" y="3670"/>
                      </a:lnTo>
                      <a:lnTo>
                        <a:pt x="2388" y="3703"/>
                      </a:lnTo>
                      <a:lnTo>
                        <a:pt x="2371" y="3711"/>
                      </a:lnTo>
                      <a:lnTo>
                        <a:pt x="2355" y="3728"/>
                      </a:lnTo>
                      <a:lnTo>
                        <a:pt x="2313" y="3761"/>
                      </a:lnTo>
                      <a:lnTo>
                        <a:pt x="2239" y="3819"/>
                      </a:lnTo>
                      <a:lnTo>
                        <a:pt x="2139" y="3885"/>
                      </a:lnTo>
                      <a:lnTo>
                        <a:pt x="2007" y="3968"/>
                      </a:lnTo>
                      <a:lnTo>
                        <a:pt x="1849" y="4059"/>
                      </a:lnTo>
                      <a:lnTo>
                        <a:pt x="1658" y="4150"/>
                      </a:lnTo>
                      <a:lnTo>
                        <a:pt x="1443" y="4250"/>
                      </a:lnTo>
                      <a:lnTo>
                        <a:pt x="1194" y="4341"/>
                      </a:lnTo>
                      <a:lnTo>
                        <a:pt x="929" y="4424"/>
                      </a:lnTo>
                      <a:lnTo>
                        <a:pt x="630" y="4498"/>
                      </a:lnTo>
                      <a:lnTo>
                        <a:pt x="473" y="4515"/>
                      </a:lnTo>
                      <a:lnTo>
                        <a:pt x="349" y="4507"/>
                      </a:lnTo>
                      <a:lnTo>
                        <a:pt x="241" y="4474"/>
                      </a:lnTo>
                      <a:lnTo>
                        <a:pt x="158" y="4416"/>
                      </a:lnTo>
                      <a:lnTo>
                        <a:pt x="100" y="4341"/>
                      </a:lnTo>
                      <a:lnTo>
                        <a:pt x="50" y="4242"/>
                      </a:lnTo>
                      <a:lnTo>
                        <a:pt x="25" y="4142"/>
                      </a:lnTo>
                      <a:lnTo>
                        <a:pt x="9" y="4034"/>
                      </a:lnTo>
                      <a:lnTo>
                        <a:pt x="0" y="3919"/>
                      </a:lnTo>
                      <a:lnTo>
                        <a:pt x="0" y="3803"/>
                      </a:lnTo>
                      <a:lnTo>
                        <a:pt x="9" y="3687"/>
                      </a:lnTo>
                      <a:lnTo>
                        <a:pt x="25" y="3587"/>
                      </a:lnTo>
                      <a:lnTo>
                        <a:pt x="42" y="3488"/>
                      </a:lnTo>
                      <a:lnTo>
                        <a:pt x="58" y="3413"/>
                      </a:lnTo>
                      <a:lnTo>
                        <a:pt x="67" y="3347"/>
                      </a:lnTo>
                      <a:lnTo>
                        <a:pt x="75" y="3314"/>
                      </a:lnTo>
                      <a:lnTo>
                        <a:pt x="83" y="3297"/>
                      </a:lnTo>
                      <a:lnTo>
                        <a:pt x="100" y="3305"/>
                      </a:lnTo>
                      <a:lnTo>
                        <a:pt x="150" y="3322"/>
                      </a:lnTo>
                      <a:lnTo>
                        <a:pt x="224" y="3339"/>
                      </a:lnTo>
                      <a:lnTo>
                        <a:pt x="332" y="3363"/>
                      </a:lnTo>
                      <a:lnTo>
                        <a:pt x="465" y="3380"/>
                      </a:lnTo>
                      <a:lnTo>
                        <a:pt x="622" y="3388"/>
                      </a:lnTo>
                      <a:lnTo>
                        <a:pt x="796" y="3388"/>
                      </a:lnTo>
                      <a:lnTo>
                        <a:pt x="1004" y="3372"/>
                      </a:lnTo>
                      <a:lnTo>
                        <a:pt x="1219" y="3339"/>
                      </a:lnTo>
                      <a:lnTo>
                        <a:pt x="1451" y="3272"/>
                      </a:lnTo>
                      <a:lnTo>
                        <a:pt x="1708" y="3181"/>
                      </a:lnTo>
                      <a:lnTo>
                        <a:pt x="1965" y="3057"/>
                      </a:lnTo>
                      <a:lnTo>
                        <a:pt x="2247" y="2891"/>
                      </a:lnTo>
                      <a:lnTo>
                        <a:pt x="2529" y="2684"/>
                      </a:lnTo>
                      <a:lnTo>
                        <a:pt x="2827" y="2436"/>
                      </a:lnTo>
                      <a:lnTo>
                        <a:pt x="3126" y="2129"/>
                      </a:lnTo>
                      <a:lnTo>
                        <a:pt x="3333" y="1889"/>
                      </a:lnTo>
                      <a:lnTo>
                        <a:pt x="3507" y="1673"/>
                      </a:lnTo>
                      <a:lnTo>
                        <a:pt x="3656" y="1483"/>
                      </a:lnTo>
                      <a:lnTo>
                        <a:pt x="3772" y="1317"/>
                      </a:lnTo>
                      <a:lnTo>
                        <a:pt x="3855" y="1168"/>
                      </a:lnTo>
                      <a:lnTo>
                        <a:pt x="3922" y="1035"/>
                      </a:lnTo>
                      <a:lnTo>
                        <a:pt x="3955" y="928"/>
                      </a:lnTo>
                      <a:lnTo>
                        <a:pt x="3980" y="828"/>
                      </a:lnTo>
                      <a:lnTo>
                        <a:pt x="3980" y="745"/>
                      </a:lnTo>
                      <a:lnTo>
                        <a:pt x="3963" y="679"/>
                      </a:lnTo>
                      <a:lnTo>
                        <a:pt x="3938" y="629"/>
                      </a:lnTo>
                      <a:lnTo>
                        <a:pt x="3905" y="588"/>
                      </a:lnTo>
                      <a:lnTo>
                        <a:pt x="3855" y="555"/>
                      </a:lnTo>
                      <a:lnTo>
                        <a:pt x="3806" y="530"/>
                      </a:lnTo>
                      <a:lnTo>
                        <a:pt x="3756" y="513"/>
                      </a:lnTo>
                      <a:lnTo>
                        <a:pt x="3698" y="505"/>
                      </a:lnTo>
                      <a:lnTo>
                        <a:pt x="3648" y="497"/>
                      </a:lnTo>
                      <a:lnTo>
                        <a:pt x="3598" y="497"/>
                      </a:lnTo>
                      <a:lnTo>
                        <a:pt x="3549" y="497"/>
                      </a:lnTo>
                      <a:lnTo>
                        <a:pt x="3515" y="497"/>
                      </a:lnTo>
                      <a:lnTo>
                        <a:pt x="3499" y="497"/>
                      </a:lnTo>
                      <a:lnTo>
                        <a:pt x="3474" y="489"/>
                      </a:lnTo>
                      <a:lnTo>
                        <a:pt x="3474" y="447"/>
                      </a:lnTo>
                      <a:lnTo>
                        <a:pt x="3491" y="389"/>
                      </a:lnTo>
                      <a:lnTo>
                        <a:pt x="3515" y="323"/>
                      </a:lnTo>
                      <a:lnTo>
                        <a:pt x="3549" y="248"/>
                      </a:lnTo>
                      <a:lnTo>
                        <a:pt x="3590" y="174"/>
                      </a:lnTo>
                      <a:lnTo>
                        <a:pt x="3623" y="108"/>
                      </a:lnTo>
                      <a:lnTo>
                        <a:pt x="3656" y="50"/>
                      </a:lnTo>
                      <a:lnTo>
                        <a:pt x="3681" y="16"/>
                      </a:lnTo>
                      <a:lnTo>
                        <a:pt x="3689"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0" name="Freeform 99"/>
                <p:cNvSpPr>
                  <a:spLocks/>
                </p:cNvSpPr>
                <p:nvPr/>
              </p:nvSpPr>
              <p:spPr bwMode="auto">
                <a:xfrm>
                  <a:off x="41286113" y="-5594350"/>
                  <a:ext cx="6619875" cy="3563938"/>
                </a:xfrm>
                <a:custGeom>
                  <a:avLst/>
                  <a:gdLst>
                    <a:gd name="T0" fmla="*/ 4162 w 4170"/>
                    <a:gd name="T1" fmla="*/ 16 h 2245"/>
                    <a:gd name="T2" fmla="*/ 4104 w 4170"/>
                    <a:gd name="T3" fmla="*/ 165 h 2245"/>
                    <a:gd name="T4" fmla="*/ 3980 w 4170"/>
                    <a:gd name="T5" fmla="*/ 431 h 2245"/>
                    <a:gd name="T6" fmla="*/ 3789 w 4170"/>
                    <a:gd name="T7" fmla="*/ 770 h 2245"/>
                    <a:gd name="T8" fmla="*/ 3532 w 4170"/>
                    <a:gd name="T9" fmla="*/ 1143 h 2245"/>
                    <a:gd name="T10" fmla="*/ 3184 w 4170"/>
                    <a:gd name="T11" fmla="*/ 1516 h 2245"/>
                    <a:gd name="T12" fmla="*/ 2761 w 4170"/>
                    <a:gd name="T13" fmla="*/ 1839 h 2245"/>
                    <a:gd name="T14" fmla="*/ 2239 w 4170"/>
                    <a:gd name="T15" fmla="*/ 2087 h 2245"/>
                    <a:gd name="T16" fmla="*/ 1634 w 4170"/>
                    <a:gd name="T17" fmla="*/ 2220 h 2245"/>
                    <a:gd name="T18" fmla="*/ 1095 w 4170"/>
                    <a:gd name="T19" fmla="*/ 2245 h 2245"/>
                    <a:gd name="T20" fmla="*/ 672 w 4170"/>
                    <a:gd name="T21" fmla="*/ 2179 h 2245"/>
                    <a:gd name="T22" fmla="*/ 357 w 4170"/>
                    <a:gd name="T23" fmla="*/ 2029 h 2245"/>
                    <a:gd name="T24" fmla="*/ 141 w 4170"/>
                    <a:gd name="T25" fmla="*/ 1822 h 2245"/>
                    <a:gd name="T26" fmla="*/ 25 w 4170"/>
                    <a:gd name="T27" fmla="*/ 1566 h 2245"/>
                    <a:gd name="T28" fmla="*/ 0 w 4170"/>
                    <a:gd name="T29" fmla="*/ 1267 h 2245"/>
                    <a:gd name="T30" fmla="*/ 58 w 4170"/>
                    <a:gd name="T31" fmla="*/ 952 h 2245"/>
                    <a:gd name="T32" fmla="*/ 224 w 4170"/>
                    <a:gd name="T33" fmla="*/ 555 h 2245"/>
                    <a:gd name="T34" fmla="*/ 415 w 4170"/>
                    <a:gd name="T35" fmla="*/ 306 h 2245"/>
                    <a:gd name="T36" fmla="*/ 597 w 4170"/>
                    <a:gd name="T37" fmla="*/ 165 h 2245"/>
                    <a:gd name="T38" fmla="*/ 730 w 4170"/>
                    <a:gd name="T39" fmla="*/ 107 h 2245"/>
                    <a:gd name="T40" fmla="*/ 780 w 4170"/>
                    <a:gd name="T41" fmla="*/ 91 h 2245"/>
                    <a:gd name="T42" fmla="*/ 854 w 4170"/>
                    <a:gd name="T43" fmla="*/ 83 h 2245"/>
                    <a:gd name="T44" fmla="*/ 1045 w 4170"/>
                    <a:gd name="T45" fmla="*/ 99 h 2245"/>
                    <a:gd name="T46" fmla="*/ 1285 w 4170"/>
                    <a:gd name="T47" fmla="*/ 215 h 2245"/>
                    <a:gd name="T48" fmla="*/ 954 w 4170"/>
                    <a:gd name="T49" fmla="*/ 604 h 2245"/>
                    <a:gd name="T50" fmla="*/ 863 w 4170"/>
                    <a:gd name="T51" fmla="*/ 596 h 2245"/>
                    <a:gd name="T52" fmla="*/ 738 w 4170"/>
                    <a:gd name="T53" fmla="*/ 604 h 2245"/>
                    <a:gd name="T54" fmla="*/ 597 w 4170"/>
                    <a:gd name="T55" fmla="*/ 687 h 2245"/>
                    <a:gd name="T56" fmla="*/ 498 w 4170"/>
                    <a:gd name="T57" fmla="*/ 878 h 2245"/>
                    <a:gd name="T58" fmla="*/ 473 w 4170"/>
                    <a:gd name="T59" fmla="*/ 1068 h 2245"/>
                    <a:gd name="T60" fmla="*/ 490 w 4170"/>
                    <a:gd name="T61" fmla="*/ 1259 h 2245"/>
                    <a:gd name="T62" fmla="*/ 572 w 4170"/>
                    <a:gd name="T63" fmla="*/ 1450 h 2245"/>
                    <a:gd name="T64" fmla="*/ 738 w 4170"/>
                    <a:gd name="T65" fmla="*/ 1599 h 2245"/>
                    <a:gd name="T66" fmla="*/ 1004 w 4170"/>
                    <a:gd name="T67" fmla="*/ 1706 h 2245"/>
                    <a:gd name="T68" fmla="*/ 1393 w 4170"/>
                    <a:gd name="T69" fmla="*/ 1739 h 2245"/>
                    <a:gd name="T70" fmla="*/ 1841 w 4170"/>
                    <a:gd name="T71" fmla="*/ 1690 h 2245"/>
                    <a:gd name="T72" fmla="*/ 2255 w 4170"/>
                    <a:gd name="T73" fmla="*/ 1541 h 2245"/>
                    <a:gd name="T74" fmla="*/ 2670 w 4170"/>
                    <a:gd name="T75" fmla="*/ 1309 h 2245"/>
                    <a:gd name="T76" fmla="*/ 3059 w 4170"/>
                    <a:gd name="T77" fmla="*/ 1035 h 2245"/>
                    <a:gd name="T78" fmla="*/ 3416 w 4170"/>
                    <a:gd name="T79" fmla="*/ 737 h 2245"/>
                    <a:gd name="T80" fmla="*/ 3723 w 4170"/>
                    <a:gd name="T81" fmla="*/ 464 h 2245"/>
                    <a:gd name="T82" fmla="*/ 3955 w 4170"/>
                    <a:gd name="T83" fmla="*/ 223 h 2245"/>
                    <a:gd name="T84" fmla="*/ 4112 w 4170"/>
                    <a:gd name="T85" fmla="*/ 58 h 2245"/>
                    <a:gd name="T86" fmla="*/ 4170 w 4170"/>
                    <a:gd name="T87" fmla="*/ 0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0" h="2245">
                      <a:moveTo>
                        <a:pt x="4170" y="0"/>
                      </a:moveTo>
                      <a:lnTo>
                        <a:pt x="4162" y="16"/>
                      </a:lnTo>
                      <a:lnTo>
                        <a:pt x="4137" y="74"/>
                      </a:lnTo>
                      <a:lnTo>
                        <a:pt x="4104" y="165"/>
                      </a:lnTo>
                      <a:lnTo>
                        <a:pt x="4054" y="290"/>
                      </a:lnTo>
                      <a:lnTo>
                        <a:pt x="3980" y="431"/>
                      </a:lnTo>
                      <a:lnTo>
                        <a:pt x="3897" y="596"/>
                      </a:lnTo>
                      <a:lnTo>
                        <a:pt x="3789" y="770"/>
                      </a:lnTo>
                      <a:lnTo>
                        <a:pt x="3673" y="952"/>
                      </a:lnTo>
                      <a:lnTo>
                        <a:pt x="3532" y="1143"/>
                      </a:lnTo>
                      <a:lnTo>
                        <a:pt x="3366" y="1334"/>
                      </a:lnTo>
                      <a:lnTo>
                        <a:pt x="3184" y="1516"/>
                      </a:lnTo>
                      <a:lnTo>
                        <a:pt x="2985" y="1690"/>
                      </a:lnTo>
                      <a:lnTo>
                        <a:pt x="2761" y="1839"/>
                      </a:lnTo>
                      <a:lnTo>
                        <a:pt x="2512" y="1980"/>
                      </a:lnTo>
                      <a:lnTo>
                        <a:pt x="2239" y="2087"/>
                      </a:lnTo>
                      <a:lnTo>
                        <a:pt x="1940" y="2162"/>
                      </a:lnTo>
                      <a:lnTo>
                        <a:pt x="1634" y="2220"/>
                      </a:lnTo>
                      <a:lnTo>
                        <a:pt x="1343" y="2245"/>
                      </a:lnTo>
                      <a:lnTo>
                        <a:pt x="1095" y="2245"/>
                      </a:lnTo>
                      <a:lnTo>
                        <a:pt x="871" y="2220"/>
                      </a:lnTo>
                      <a:lnTo>
                        <a:pt x="672" y="2179"/>
                      </a:lnTo>
                      <a:lnTo>
                        <a:pt x="498" y="2112"/>
                      </a:lnTo>
                      <a:lnTo>
                        <a:pt x="357" y="2029"/>
                      </a:lnTo>
                      <a:lnTo>
                        <a:pt x="241" y="1930"/>
                      </a:lnTo>
                      <a:lnTo>
                        <a:pt x="141" y="1822"/>
                      </a:lnTo>
                      <a:lnTo>
                        <a:pt x="75" y="1698"/>
                      </a:lnTo>
                      <a:lnTo>
                        <a:pt x="25" y="1566"/>
                      </a:lnTo>
                      <a:lnTo>
                        <a:pt x="0" y="1416"/>
                      </a:lnTo>
                      <a:lnTo>
                        <a:pt x="0" y="1267"/>
                      </a:lnTo>
                      <a:lnTo>
                        <a:pt x="17" y="1110"/>
                      </a:lnTo>
                      <a:lnTo>
                        <a:pt x="58" y="952"/>
                      </a:lnTo>
                      <a:lnTo>
                        <a:pt x="141" y="737"/>
                      </a:lnTo>
                      <a:lnTo>
                        <a:pt x="224" y="555"/>
                      </a:lnTo>
                      <a:lnTo>
                        <a:pt x="324" y="414"/>
                      </a:lnTo>
                      <a:lnTo>
                        <a:pt x="415" y="306"/>
                      </a:lnTo>
                      <a:lnTo>
                        <a:pt x="514" y="223"/>
                      </a:lnTo>
                      <a:lnTo>
                        <a:pt x="597" y="165"/>
                      </a:lnTo>
                      <a:lnTo>
                        <a:pt x="672" y="124"/>
                      </a:lnTo>
                      <a:lnTo>
                        <a:pt x="730" y="107"/>
                      </a:lnTo>
                      <a:lnTo>
                        <a:pt x="771" y="99"/>
                      </a:lnTo>
                      <a:lnTo>
                        <a:pt x="780" y="91"/>
                      </a:lnTo>
                      <a:lnTo>
                        <a:pt x="805" y="91"/>
                      </a:lnTo>
                      <a:lnTo>
                        <a:pt x="854" y="83"/>
                      </a:lnTo>
                      <a:lnTo>
                        <a:pt x="937" y="83"/>
                      </a:lnTo>
                      <a:lnTo>
                        <a:pt x="1045" y="99"/>
                      </a:lnTo>
                      <a:lnTo>
                        <a:pt x="1161" y="141"/>
                      </a:lnTo>
                      <a:lnTo>
                        <a:pt x="1285" y="215"/>
                      </a:lnTo>
                      <a:lnTo>
                        <a:pt x="962" y="613"/>
                      </a:lnTo>
                      <a:lnTo>
                        <a:pt x="954" y="604"/>
                      </a:lnTo>
                      <a:lnTo>
                        <a:pt x="921" y="596"/>
                      </a:lnTo>
                      <a:lnTo>
                        <a:pt x="863" y="596"/>
                      </a:lnTo>
                      <a:lnTo>
                        <a:pt x="805" y="596"/>
                      </a:lnTo>
                      <a:lnTo>
                        <a:pt x="738" y="604"/>
                      </a:lnTo>
                      <a:lnTo>
                        <a:pt x="664" y="638"/>
                      </a:lnTo>
                      <a:lnTo>
                        <a:pt x="597" y="687"/>
                      </a:lnTo>
                      <a:lnTo>
                        <a:pt x="539" y="762"/>
                      </a:lnTo>
                      <a:lnTo>
                        <a:pt x="498" y="878"/>
                      </a:lnTo>
                      <a:lnTo>
                        <a:pt x="481" y="969"/>
                      </a:lnTo>
                      <a:lnTo>
                        <a:pt x="473" y="1068"/>
                      </a:lnTo>
                      <a:lnTo>
                        <a:pt x="473" y="1160"/>
                      </a:lnTo>
                      <a:lnTo>
                        <a:pt x="490" y="1259"/>
                      </a:lnTo>
                      <a:lnTo>
                        <a:pt x="523" y="1358"/>
                      </a:lnTo>
                      <a:lnTo>
                        <a:pt x="572" y="1450"/>
                      </a:lnTo>
                      <a:lnTo>
                        <a:pt x="639" y="1532"/>
                      </a:lnTo>
                      <a:lnTo>
                        <a:pt x="738" y="1599"/>
                      </a:lnTo>
                      <a:lnTo>
                        <a:pt x="854" y="1665"/>
                      </a:lnTo>
                      <a:lnTo>
                        <a:pt x="1004" y="1706"/>
                      </a:lnTo>
                      <a:lnTo>
                        <a:pt x="1178" y="1731"/>
                      </a:lnTo>
                      <a:lnTo>
                        <a:pt x="1393" y="1739"/>
                      </a:lnTo>
                      <a:lnTo>
                        <a:pt x="1634" y="1723"/>
                      </a:lnTo>
                      <a:lnTo>
                        <a:pt x="1841" y="1690"/>
                      </a:lnTo>
                      <a:lnTo>
                        <a:pt x="2048" y="1624"/>
                      </a:lnTo>
                      <a:lnTo>
                        <a:pt x="2255" y="1541"/>
                      </a:lnTo>
                      <a:lnTo>
                        <a:pt x="2463" y="1433"/>
                      </a:lnTo>
                      <a:lnTo>
                        <a:pt x="2670" y="1309"/>
                      </a:lnTo>
                      <a:lnTo>
                        <a:pt x="2869" y="1176"/>
                      </a:lnTo>
                      <a:lnTo>
                        <a:pt x="3059" y="1035"/>
                      </a:lnTo>
                      <a:lnTo>
                        <a:pt x="3242" y="886"/>
                      </a:lnTo>
                      <a:lnTo>
                        <a:pt x="3416" y="737"/>
                      </a:lnTo>
                      <a:lnTo>
                        <a:pt x="3573" y="596"/>
                      </a:lnTo>
                      <a:lnTo>
                        <a:pt x="3723" y="464"/>
                      </a:lnTo>
                      <a:lnTo>
                        <a:pt x="3847" y="331"/>
                      </a:lnTo>
                      <a:lnTo>
                        <a:pt x="3955" y="223"/>
                      </a:lnTo>
                      <a:lnTo>
                        <a:pt x="4046" y="132"/>
                      </a:lnTo>
                      <a:lnTo>
                        <a:pt x="4112" y="58"/>
                      </a:lnTo>
                      <a:lnTo>
                        <a:pt x="4154" y="8"/>
                      </a:lnTo>
                      <a:lnTo>
                        <a:pt x="417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1" name="Freeform 100"/>
                <p:cNvSpPr>
                  <a:spLocks/>
                </p:cNvSpPr>
                <p:nvPr/>
              </p:nvSpPr>
              <p:spPr bwMode="auto">
                <a:xfrm>
                  <a:off x="44589700" y="-6462713"/>
                  <a:ext cx="3606800" cy="3984625"/>
                </a:xfrm>
                <a:custGeom>
                  <a:avLst/>
                  <a:gdLst>
                    <a:gd name="T0" fmla="*/ 2272 w 2272"/>
                    <a:gd name="T1" fmla="*/ 0 h 2510"/>
                    <a:gd name="T2" fmla="*/ 2272 w 2272"/>
                    <a:gd name="T3" fmla="*/ 25 h 2510"/>
                    <a:gd name="T4" fmla="*/ 2255 w 2272"/>
                    <a:gd name="T5" fmla="*/ 74 h 2510"/>
                    <a:gd name="T6" fmla="*/ 2239 w 2272"/>
                    <a:gd name="T7" fmla="*/ 157 h 2510"/>
                    <a:gd name="T8" fmla="*/ 2214 w 2272"/>
                    <a:gd name="T9" fmla="*/ 273 h 2510"/>
                    <a:gd name="T10" fmla="*/ 2172 w 2272"/>
                    <a:gd name="T11" fmla="*/ 406 h 2510"/>
                    <a:gd name="T12" fmla="*/ 2122 w 2272"/>
                    <a:gd name="T13" fmla="*/ 563 h 2510"/>
                    <a:gd name="T14" fmla="*/ 2056 w 2272"/>
                    <a:gd name="T15" fmla="*/ 737 h 2510"/>
                    <a:gd name="T16" fmla="*/ 1982 w 2272"/>
                    <a:gd name="T17" fmla="*/ 911 h 2510"/>
                    <a:gd name="T18" fmla="*/ 1890 w 2272"/>
                    <a:gd name="T19" fmla="*/ 1102 h 2510"/>
                    <a:gd name="T20" fmla="*/ 1783 w 2272"/>
                    <a:gd name="T21" fmla="*/ 1292 h 2510"/>
                    <a:gd name="T22" fmla="*/ 1667 w 2272"/>
                    <a:gd name="T23" fmla="*/ 1483 h 2510"/>
                    <a:gd name="T24" fmla="*/ 1526 w 2272"/>
                    <a:gd name="T25" fmla="*/ 1673 h 2510"/>
                    <a:gd name="T26" fmla="*/ 1368 w 2272"/>
                    <a:gd name="T27" fmla="*/ 1847 h 2510"/>
                    <a:gd name="T28" fmla="*/ 1194 w 2272"/>
                    <a:gd name="T29" fmla="*/ 2013 h 2510"/>
                    <a:gd name="T30" fmla="*/ 1003 w 2272"/>
                    <a:gd name="T31" fmla="*/ 2162 h 2510"/>
                    <a:gd name="T32" fmla="*/ 788 w 2272"/>
                    <a:gd name="T33" fmla="*/ 2295 h 2510"/>
                    <a:gd name="T34" fmla="*/ 547 w 2272"/>
                    <a:gd name="T35" fmla="*/ 2394 h 2510"/>
                    <a:gd name="T36" fmla="*/ 290 w 2272"/>
                    <a:gd name="T37" fmla="*/ 2469 h 2510"/>
                    <a:gd name="T38" fmla="*/ 0 w 2272"/>
                    <a:gd name="T39" fmla="*/ 2510 h 2510"/>
                    <a:gd name="T40" fmla="*/ 0 w 2272"/>
                    <a:gd name="T41" fmla="*/ 2494 h 2510"/>
                    <a:gd name="T42" fmla="*/ 9 w 2272"/>
                    <a:gd name="T43" fmla="*/ 2452 h 2510"/>
                    <a:gd name="T44" fmla="*/ 9 w 2272"/>
                    <a:gd name="T45" fmla="*/ 2386 h 2510"/>
                    <a:gd name="T46" fmla="*/ 25 w 2272"/>
                    <a:gd name="T47" fmla="*/ 2286 h 2510"/>
                    <a:gd name="T48" fmla="*/ 42 w 2272"/>
                    <a:gd name="T49" fmla="*/ 2171 h 2510"/>
                    <a:gd name="T50" fmla="*/ 67 w 2272"/>
                    <a:gd name="T51" fmla="*/ 2038 h 2510"/>
                    <a:gd name="T52" fmla="*/ 100 w 2272"/>
                    <a:gd name="T53" fmla="*/ 1897 h 2510"/>
                    <a:gd name="T54" fmla="*/ 149 w 2272"/>
                    <a:gd name="T55" fmla="*/ 1740 h 2510"/>
                    <a:gd name="T56" fmla="*/ 207 w 2272"/>
                    <a:gd name="T57" fmla="*/ 1574 h 2510"/>
                    <a:gd name="T58" fmla="*/ 290 w 2272"/>
                    <a:gd name="T59" fmla="*/ 1400 h 2510"/>
                    <a:gd name="T60" fmla="*/ 382 w 2272"/>
                    <a:gd name="T61" fmla="*/ 1226 h 2510"/>
                    <a:gd name="T62" fmla="*/ 489 w 2272"/>
                    <a:gd name="T63" fmla="*/ 1052 h 2510"/>
                    <a:gd name="T64" fmla="*/ 630 w 2272"/>
                    <a:gd name="T65" fmla="*/ 878 h 2510"/>
                    <a:gd name="T66" fmla="*/ 779 w 2272"/>
                    <a:gd name="T67" fmla="*/ 712 h 2510"/>
                    <a:gd name="T68" fmla="*/ 962 w 2272"/>
                    <a:gd name="T69" fmla="*/ 555 h 2510"/>
                    <a:gd name="T70" fmla="*/ 1169 w 2272"/>
                    <a:gd name="T71" fmla="*/ 406 h 2510"/>
                    <a:gd name="T72" fmla="*/ 1401 w 2272"/>
                    <a:gd name="T73" fmla="*/ 282 h 2510"/>
                    <a:gd name="T74" fmla="*/ 1658 w 2272"/>
                    <a:gd name="T75" fmla="*/ 166 h 2510"/>
                    <a:gd name="T76" fmla="*/ 1948 w 2272"/>
                    <a:gd name="T77" fmla="*/ 74 h 2510"/>
                    <a:gd name="T78" fmla="*/ 2272 w 2272"/>
                    <a:gd name="T79" fmla="*/ 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2" h="2510">
                      <a:moveTo>
                        <a:pt x="2272" y="0"/>
                      </a:moveTo>
                      <a:lnTo>
                        <a:pt x="2272" y="25"/>
                      </a:lnTo>
                      <a:lnTo>
                        <a:pt x="2255" y="74"/>
                      </a:lnTo>
                      <a:lnTo>
                        <a:pt x="2239" y="157"/>
                      </a:lnTo>
                      <a:lnTo>
                        <a:pt x="2214" y="273"/>
                      </a:lnTo>
                      <a:lnTo>
                        <a:pt x="2172" y="406"/>
                      </a:lnTo>
                      <a:lnTo>
                        <a:pt x="2122" y="563"/>
                      </a:lnTo>
                      <a:lnTo>
                        <a:pt x="2056" y="737"/>
                      </a:lnTo>
                      <a:lnTo>
                        <a:pt x="1982" y="911"/>
                      </a:lnTo>
                      <a:lnTo>
                        <a:pt x="1890" y="1102"/>
                      </a:lnTo>
                      <a:lnTo>
                        <a:pt x="1783" y="1292"/>
                      </a:lnTo>
                      <a:lnTo>
                        <a:pt x="1667" y="1483"/>
                      </a:lnTo>
                      <a:lnTo>
                        <a:pt x="1526" y="1673"/>
                      </a:lnTo>
                      <a:lnTo>
                        <a:pt x="1368" y="1847"/>
                      </a:lnTo>
                      <a:lnTo>
                        <a:pt x="1194" y="2013"/>
                      </a:lnTo>
                      <a:lnTo>
                        <a:pt x="1003" y="2162"/>
                      </a:lnTo>
                      <a:lnTo>
                        <a:pt x="788" y="2295"/>
                      </a:lnTo>
                      <a:lnTo>
                        <a:pt x="547" y="2394"/>
                      </a:lnTo>
                      <a:lnTo>
                        <a:pt x="290" y="2469"/>
                      </a:lnTo>
                      <a:lnTo>
                        <a:pt x="0" y="2510"/>
                      </a:lnTo>
                      <a:lnTo>
                        <a:pt x="0" y="2494"/>
                      </a:lnTo>
                      <a:lnTo>
                        <a:pt x="9" y="2452"/>
                      </a:lnTo>
                      <a:lnTo>
                        <a:pt x="9" y="2386"/>
                      </a:lnTo>
                      <a:lnTo>
                        <a:pt x="25" y="2286"/>
                      </a:lnTo>
                      <a:lnTo>
                        <a:pt x="42" y="2171"/>
                      </a:lnTo>
                      <a:lnTo>
                        <a:pt x="67" y="2038"/>
                      </a:lnTo>
                      <a:lnTo>
                        <a:pt x="100" y="1897"/>
                      </a:lnTo>
                      <a:lnTo>
                        <a:pt x="149" y="1740"/>
                      </a:lnTo>
                      <a:lnTo>
                        <a:pt x="207" y="1574"/>
                      </a:lnTo>
                      <a:lnTo>
                        <a:pt x="290" y="1400"/>
                      </a:lnTo>
                      <a:lnTo>
                        <a:pt x="382" y="1226"/>
                      </a:lnTo>
                      <a:lnTo>
                        <a:pt x="489" y="1052"/>
                      </a:lnTo>
                      <a:lnTo>
                        <a:pt x="630" y="878"/>
                      </a:lnTo>
                      <a:lnTo>
                        <a:pt x="779" y="712"/>
                      </a:lnTo>
                      <a:lnTo>
                        <a:pt x="962" y="555"/>
                      </a:lnTo>
                      <a:lnTo>
                        <a:pt x="1169" y="406"/>
                      </a:lnTo>
                      <a:lnTo>
                        <a:pt x="1401" y="282"/>
                      </a:lnTo>
                      <a:lnTo>
                        <a:pt x="1658" y="166"/>
                      </a:lnTo>
                      <a:lnTo>
                        <a:pt x="1948" y="74"/>
                      </a:lnTo>
                      <a:lnTo>
                        <a:pt x="227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2" name="Freeform 101"/>
                <p:cNvSpPr>
                  <a:spLocks noEditPoints="1"/>
                </p:cNvSpPr>
                <p:nvPr/>
              </p:nvSpPr>
              <p:spPr bwMode="auto">
                <a:xfrm>
                  <a:off x="17413288" y="13384213"/>
                  <a:ext cx="4962525" cy="4641850"/>
                </a:xfrm>
                <a:custGeom>
                  <a:avLst/>
                  <a:gdLst>
                    <a:gd name="T0" fmla="*/ 3084 w 3126"/>
                    <a:gd name="T1" fmla="*/ 339 h 2924"/>
                    <a:gd name="T2" fmla="*/ 3093 w 3126"/>
                    <a:gd name="T3" fmla="*/ 348 h 2924"/>
                    <a:gd name="T4" fmla="*/ 3109 w 3126"/>
                    <a:gd name="T5" fmla="*/ 364 h 2924"/>
                    <a:gd name="T6" fmla="*/ 3117 w 3126"/>
                    <a:gd name="T7" fmla="*/ 389 h 2924"/>
                    <a:gd name="T8" fmla="*/ 3117 w 3126"/>
                    <a:gd name="T9" fmla="*/ 414 h 2924"/>
                    <a:gd name="T10" fmla="*/ 3126 w 3126"/>
                    <a:gd name="T11" fmla="*/ 447 h 2924"/>
                    <a:gd name="T12" fmla="*/ 3126 w 3126"/>
                    <a:gd name="T13" fmla="*/ 464 h 2924"/>
                    <a:gd name="T14" fmla="*/ 3126 w 3126"/>
                    <a:gd name="T15" fmla="*/ 472 h 2924"/>
                    <a:gd name="T16" fmla="*/ 3001 w 3126"/>
                    <a:gd name="T17" fmla="*/ 455 h 2924"/>
                    <a:gd name="T18" fmla="*/ 3035 w 3126"/>
                    <a:gd name="T19" fmla="*/ 397 h 2924"/>
                    <a:gd name="T20" fmla="*/ 3059 w 3126"/>
                    <a:gd name="T21" fmla="*/ 356 h 2924"/>
                    <a:gd name="T22" fmla="*/ 3084 w 3126"/>
                    <a:gd name="T23" fmla="*/ 339 h 2924"/>
                    <a:gd name="T24" fmla="*/ 0 w 3126"/>
                    <a:gd name="T25" fmla="*/ 0 h 2924"/>
                    <a:gd name="T26" fmla="*/ 3001 w 3126"/>
                    <a:gd name="T27" fmla="*/ 455 h 2924"/>
                    <a:gd name="T28" fmla="*/ 2993 w 3126"/>
                    <a:gd name="T29" fmla="*/ 464 h 2924"/>
                    <a:gd name="T30" fmla="*/ 2952 w 3126"/>
                    <a:gd name="T31" fmla="*/ 563 h 2924"/>
                    <a:gd name="T32" fmla="*/ 2902 w 3126"/>
                    <a:gd name="T33" fmla="*/ 712 h 2924"/>
                    <a:gd name="T34" fmla="*/ 2844 w 3126"/>
                    <a:gd name="T35" fmla="*/ 894 h 2924"/>
                    <a:gd name="T36" fmla="*/ 2769 w 3126"/>
                    <a:gd name="T37" fmla="*/ 1135 h 2924"/>
                    <a:gd name="T38" fmla="*/ 2678 w 3126"/>
                    <a:gd name="T39" fmla="*/ 1458 h 2924"/>
                    <a:gd name="T40" fmla="*/ 2579 w 3126"/>
                    <a:gd name="T41" fmla="*/ 1748 h 2924"/>
                    <a:gd name="T42" fmla="*/ 2479 w 3126"/>
                    <a:gd name="T43" fmla="*/ 2021 h 2924"/>
                    <a:gd name="T44" fmla="*/ 2380 w 3126"/>
                    <a:gd name="T45" fmla="*/ 2261 h 2924"/>
                    <a:gd name="T46" fmla="*/ 2272 w 3126"/>
                    <a:gd name="T47" fmla="*/ 2460 h 2924"/>
                    <a:gd name="T48" fmla="*/ 2164 w 3126"/>
                    <a:gd name="T49" fmla="*/ 2634 h 2924"/>
                    <a:gd name="T50" fmla="*/ 2048 w 3126"/>
                    <a:gd name="T51" fmla="*/ 2767 h 2924"/>
                    <a:gd name="T52" fmla="*/ 1915 w 3126"/>
                    <a:gd name="T53" fmla="*/ 2858 h 2924"/>
                    <a:gd name="T54" fmla="*/ 1783 w 3126"/>
                    <a:gd name="T55" fmla="*/ 2916 h 2924"/>
                    <a:gd name="T56" fmla="*/ 1642 w 3126"/>
                    <a:gd name="T57" fmla="*/ 2924 h 2924"/>
                    <a:gd name="T58" fmla="*/ 1484 w 3126"/>
                    <a:gd name="T59" fmla="*/ 2883 h 2924"/>
                    <a:gd name="T60" fmla="*/ 1385 w 3126"/>
                    <a:gd name="T61" fmla="*/ 2825 h 2924"/>
                    <a:gd name="T62" fmla="*/ 1277 w 3126"/>
                    <a:gd name="T63" fmla="*/ 2725 h 2924"/>
                    <a:gd name="T64" fmla="*/ 1169 w 3126"/>
                    <a:gd name="T65" fmla="*/ 2584 h 2924"/>
                    <a:gd name="T66" fmla="*/ 1053 w 3126"/>
                    <a:gd name="T67" fmla="*/ 2427 h 2924"/>
                    <a:gd name="T68" fmla="*/ 945 w 3126"/>
                    <a:gd name="T69" fmla="*/ 2236 h 2924"/>
                    <a:gd name="T70" fmla="*/ 838 w 3126"/>
                    <a:gd name="T71" fmla="*/ 2029 h 2924"/>
                    <a:gd name="T72" fmla="*/ 722 w 3126"/>
                    <a:gd name="T73" fmla="*/ 1814 h 2924"/>
                    <a:gd name="T74" fmla="*/ 622 w 3126"/>
                    <a:gd name="T75" fmla="*/ 1582 h 2924"/>
                    <a:gd name="T76" fmla="*/ 514 w 3126"/>
                    <a:gd name="T77" fmla="*/ 1350 h 2924"/>
                    <a:gd name="T78" fmla="*/ 423 w 3126"/>
                    <a:gd name="T79" fmla="*/ 1126 h 2924"/>
                    <a:gd name="T80" fmla="*/ 332 w 3126"/>
                    <a:gd name="T81" fmla="*/ 903 h 2924"/>
                    <a:gd name="T82" fmla="*/ 249 w 3126"/>
                    <a:gd name="T83" fmla="*/ 696 h 2924"/>
                    <a:gd name="T84" fmla="*/ 174 w 3126"/>
                    <a:gd name="T85" fmla="*/ 505 h 2924"/>
                    <a:gd name="T86" fmla="*/ 116 w 3126"/>
                    <a:gd name="T87" fmla="*/ 339 h 2924"/>
                    <a:gd name="T88" fmla="*/ 67 w 3126"/>
                    <a:gd name="T89" fmla="*/ 198 h 2924"/>
                    <a:gd name="T90" fmla="*/ 25 w 3126"/>
                    <a:gd name="T91" fmla="*/ 91 h 2924"/>
                    <a:gd name="T92" fmla="*/ 9 w 3126"/>
                    <a:gd name="T93" fmla="*/ 24 h 2924"/>
                    <a:gd name="T94" fmla="*/ 0 w 3126"/>
                    <a:gd name="T95" fmla="*/ 0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6" h="2924">
                      <a:moveTo>
                        <a:pt x="3084" y="339"/>
                      </a:moveTo>
                      <a:lnTo>
                        <a:pt x="3093" y="348"/>
                      </a:lnTo>
                      <a:lnTo>
                        <a:pt x="3109" y="364"/>
                      </a:lnTo>
                      <a:lnTo>
                        <a:pt x="3117" y="389"/>
                      </a:lnTo>
                      <a:lnTo>
                        <a:pt x="3117" y="414"/>
                      </a:lnTo>
                      <a:lnTo>
                        <a:pt x="3126" y="447"/>
                      </a:lnTo>
                      <a:lnTo>
                        <a:pt x="3126" y="464"/>
                      </a:lnTo>
                      <a:lnTo>
                        <a:pt x="3126" y="472"/>
                      </a:lnTo>
                      <a:lnTo>
                        <a:pt x="3001" y="455"/>
                      </a:lnTo>
                      <a:lnTo>
                        <a:pt x="3035" y="397"/>
                      </a:lnTo>
                      <a:lnTo>
                        <a:pt x="3059" y="356"/>
                      </a:lnTo>
                      <a:lnTo>
                        <a:pt x="3084" y="339"/>
                      </a:lnTo>
                      <a:close/>
                      <a:moveTo>
                        <a:pt x="0" y="0"/>
                      </a:moveTo>
                      <a:lnTo>
                        <a:pt x="3001" y="455"/>
                      </a:lnTo>
                      <a:lnTo>
                        <a:pt x="2993" y="464"/>
                      </a:lnTo>
                      <a:lnTo>
                        <a:pt x="2952" y="563"/>
                      </a:lnTo>
                      <a:lnTo>
                        <a:pt x="2902" y="712"/>
                      </a:lnTo>
                      <a:lnTo>
                        <a:pt x="2844" y="894"/>
                      </a:lnTo>
                      <a:lnTo>
                        <a:pt x="2769" y="1135"/>
                      </a:lnTo>
                      <a:lnTo>
                        <a:pt x="2678" y="1458"/>
                      </a:lnTo>
                      <a:lnTo>
                        <a:pt x="2579" y="1748"/>
                      </a:lnTo>
                      <a:lnTo>
                        <a:pt x="2479" y="2021"/>
                      </a:lnTo>
                      <a:lnTo>
                        <a:pt x="2380" y="2261"/>
                      </a:lnTo>
                      <a:lnTo>
                        <a:pt x="2272" y="2460"/>
                      </a:lnTo>
                      <a:lnTo>
                        <a:pt x="2164" y="2634"/>
                      </a:lnTo>
                      <a:lnTo>
                        <a:pt x="2048" y="2767"/>
                      </a:lnTo>
                      <a:lnTo>
                        <a:pt x="1915" y="2858"/>
                      </a:lnTo>
                      <a:lnTo>
                        <a:pt x="1783" y="2916"/>
                      </a:lnTo>
                      <a:lnTo>
                        <a:pt x="1642" y="2924"/>
                      </a:lnTo>
                      <a:lnTo>
                        <a:pt x="1484" y="2883"/>
                      </a:lnTo>
                      <a:lnTo>
                        <a:pt x="1385" y="2825"/>
                      </a:lnTo>
                      <a:lnTo>
                        <a:pt x="1277" y="2725"/>
                      </a:lnTo>
                      <a:lnTo>
                        <a:pt x="1169" y="2584"/>
                      </a:lnTo>
                      <a:lnTo>
                        <a:pt x="1053" y="2427"/>
                      </a:lnTo>
                      <a:lnTo>
                        <a:pt x="945" y="2236"/>
                      </a:lnTo>
                      <a:lnTo>
                        <a:pt x="838" y="2029"/>
                      </a:lnTo>
                      <a:lnTo>
                        <a:pt x="722" y="1814"/>
                      </a:lnTo>
                      <a:lnTo>
                        <a:pt x="622" y="1582"/>
                      </a:lnTo>
                      <a:lnTo>
                        <a:pt x="514" y="1350"/>
                      </a:lnTo>
                      <a:lnTo>
                        <a:pt x="423" y="1126"/>
                      </a:lnTo>
                      <a:lnTo>
                        <a:pt x="332" y="903"/>
                      </a:lnTo>
                      <a:lnTo>
                        <a:pt x="249" y="696"/>
                      </a:lnTo>
                      <a:lnTo>
                        <a:pt x="174" y="505"/>
                      </a:lnTo>
                      <a:lnTo>
                        <a:pt x="116" y="339"/>
                      </a:lnTo>
                      <a:lnTo>
                        <a:pt x="67" y="198"/>
                      </a:lnTo>
                      <a:lnTo>
                        <a:pt x="25" y="91"/>
                      </a:lnTo>
                      <a:lnTo>
                        <a:pt x="9" y="24"/>
                      </a:lnTo>
                      <a:lnTo>
                        <a:pt x="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3" name="Freeform 102"/>
                <p:cNvSpPr>
                  <a:spLocks/>
                </p:cNvSpPr>
                <p:nvPr/>
              </p:nvSpPr>
              <p:spPr bwMode="auto">
                <a:xfrm>
                  <a:off x="26376313" y="12712700"/>
                  <a:ext cx="4473575" cy="4787900"/>
                </a:xfrm>
                <a:custGeom>
                  <a:avLst/>
                  <a:gdLst>
                    <a:gd name="T0" fmla="*/ 2818 w 2818"/>
                    <a:gd name="T1" fmla="*/ 0 h 3016"/>
                    <a:gd name="T2" fmla="*/ 2810 w 2818"/>
                    <a:gd name="T3" fmla="*/ 25 h 3016"/>
                    <a:gd name="T4" fmla="*/ 2785 w 2818"/>
                    <a:gd name="T5" fmla="*/ 83 h 3016"/>
                    <a:gd name="T6" fmla="*/ 2736 w 2818"/>
                    <a:gd name="T7" fmla="*/ 174 h 3016"/>
                    <a:gd name="T8" fmla="*/ 2678 w 2818"/>
                    <a:gd name="T9" fmla="*/ 290 h 3016"/>
                    <a:gd name="T10" fmla="*/ 2611 w 2818"/>
                    <a:gd name="T11" fmla="*/ 439 h 3016"/>
                    <a:gd name="T12" fmla="*/ 2537 w 2818"/>
                    <a:gd name="T13" fmla="*/ 605 h 3016"/>
                    <a:gd name="T14" fmla="*/ 2454 w 2818"/>
                    <a:gd name="T15" fmla="*/ 787 h 3016"/>
                    <a:gd name="T16" fmla="*/ 2363 w 2818"/>
                    <a:gd name="T17" fmla="*/ 986 h 3016"/>
                    <a:gd name="T18" fmla="*/ 2271 w 2818"/>
                    <a:gd name="T19" fmla="*/ 1201 h 3016"/>
                    <a:gd name="T20" fmla="*/ 2188 w 2818"/>
                    <a:gd name="T21" fmla="*/ 1417 h 3016"/>
                    <a:gd name="T22" fmla="*/ 2097 w 2818"/>
                    <a:gd name="T23" fmla="*/ 1640 h 3016"/>
                    <a:gd name="T24" fmla="*/ 2014 w 2818"/>
                    <a:gd name="T25" fmla="*/ 1856 h 3016"/>
                    <a:gd name="T26" fmla="*/ 1940 w 2818"/>
                    <a:gd name="T27" fmla="*/ 2071 h 3016"/>
                    <a:gd name="T28" fmla="*/ 1873 w 2818"/>
                    <a:gd name="T29" fmla="*/ 2278 h 3016"/>
                    <a:gd name="T30" fmla="*/ 1824 w 2818"/>
                    <a:gd name="T31" fmla="*/ 2469 h 3016"/>
                    <a:gd name="T32" fmla="*/ 1782 w 2818"/>
                    <a:gd name="T33" fmla="*/ 2643 h 3016"/>
                    <a:gd name="T34" fmla="*/ 1749 w 2818"/>
                    <a:gd name="T35" fmla="*/ 2800 h 3016"/>
                    <a:gd name="T36" fmla="*/ 1691 w 2818"/>
                    <a:gd name="T37" fmla="*/ 2908 h 3016"/>
                    <a:gd name="T38" fmla="*/ 1633 w 2818"/>
                    <a:gd name="T39" fmla="*/ 2983 h 3016"/>
                    <a:gd name="T40" fmla="*/ 1567 w 2818"/>
                    <a:gd name="T41" fmla="*/ 3016 h 3016"/>
                    <a:gd name="T42" fmla="*/ 1484 w 2818"/>
                    <a:gd name="T43" fmla="*/ 3016 h 3016"/>
                    <a:gd name="T44" fmla="*/ 1401 w 2818"/>
                    <a:gd name="T45" fmla="*/ 2991 h 3016"/>
                    <a:gd name="T46" fmla="*/ 1318 w 2818"/>
                    <a:gd name="T47" fmla="*/ 2941 h 3016"/>
                    <a:gd name="T48" fmla="*/ 1227 w 2818"/>
                    <a:gd name="T49" fmla="*/ 2875 h 3016"/>
                    <a:gd name="T50" fmla="*/ 1136 w 2818"/>
                    <a:gd name="T51" fmla="*/ 2784 h 3016"/>
                    <a:gd name="T52" fmla="*/ 1044 w 2818"/>
                    <a:gd name="T53" fmla="*/ 2693 h 3016"/>
                    <a:gd name="T54" fmla="*/ 962 w 2818"/>
                    <a:gd name="T55" fmla="*/ 2585 h 3016"/>
                    <a:gd name="T56" fmla="*/ 879 w 2818"/>
                    <a:gd name="T57" fmla="*/ 2477 h 3016"/>
                    <a:gd name="T58" fmla="*/ 796 w 2818"/>
                    <a:gd name="T59" fmla="*/ 2378 h 3016"/>
                    <a:gd name="T60" fmla="*/ 721 w 2818"/>
                    <a:gd name="T61" fmla="*/ 2270 h 3016"/>
                    <a:gd name="T62" fmla="*/ 663 w 2818"/>
                    <a:gd name="T63" fmla="*/ 2179 h 3016"/>
                    <a:gd name="T64" fmla="*/ 572 w 2818"/>
                    <a:gd name="T65" fmla="*/ 2046 h 3016"/>
                    <a:gd name="T66" fmla="*/ 481 w 2818"/>
                    <a:gd name="T67" fmla="*/ 1914 h 3016"/>
                    <a:gd name="T68" fmla="*/ 389 w 2818"/>
                    <a:gd name="T69" fmla="*/ 1773 h 3016"/>
                    <a:gd name="T70" fmla="*/ 298 w 2818"/>
                    <a:gd name="T71" fmla="*/ 1640 h 3016"/>
                    <a:gd name="T72" fmla="*/ 215 w 2818"/>
                    <a:gd name="T73" fmla="*/ 1508 h 3016"/>
                    <a:gd name="T74" fmla="*/ 149 w 2818"/>
                    <a:gd name="T75" fmla="*/ 1392 h 3016"/>
                    <a:gd name="T76" fmla="*/ 83 w 2818"/>
                    <a:gd name="T77" fmla="*/ 1301 h 3016"/>
                    <a:gd name="T78" fmla="*/ 41 w 2818"/>
                    <a:gd name="T79" fmla="*/ 1226 h 3016"/>
                    <a:gd name="T80" fmla="*/ 8 w 2818"/>
                    <a:gd name="T81" fmla="*/ 1176 h 3016"/>
                    <a:gd name="T82" fmla="*/ 0 w 2818"/>
                    <a:gd name="T83" fmla="*/ 1160 h 3016"/>
                    <a:gd name="T84" fmla="*/ 2818 w 2818"/>
                    <a:gd name="T85"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8" h="3016">
                      <a:moveTo>
                        <a:pt x="2818" y="0"/>
                      </a:moveTo>
                      <a:lnTo>
                        <a:pt x="2810" y="25"/>
                      </a:lnTo>
                      <a:lnTo>
                        <a:pt x="2785" y="83"/>
                      </a:lnTo>
                      <a:lnTo>
                        <a:pt x="2736" y="174"/>
                      </a:lnTo>
                      <a:lnTo>
                        <a:pt x="2678" y="290"/>
                      </a:lnTo>
                      <a:lnTo>
                        <a:pt x="2611" y="439"/>
                      </a:lnTo>
                      <a:lnTo>
                        <a:pt x="2537" y="605"/>
                      </a:lnTo>
                      <a:lnTo>
                        <a:pt x="2454" y="787"/>
                      </a:lnTo>
                      <a:lnTo>
                        <a:pt x="2363" y="986"/>
                      </a:lnTo>
                      <a:lnTo>
                        <a:pt x="2271" y="1201"/>
                      </a:lnTo>
                      <a:lnTo>
                        <a:pt x="2188" y="1417"/>
                      </a:lnTo>
                      <a:lnTo>
                        <a:pt x="2097" y="1640"/>
                      </a:lnTo>
                      <a:lnTo>
                        <a:pt x="2014" y="1856"/>
                      </a:lnTo>
                      <a:lnTo>
                        <a:pt x="1940" y="2071"/>
                      </a:lnTo>
                      <a:lnTo>
                        <a:pt x="1873" y="2278"/>
                      </a:lnTo>
                      <a:lnTo>
                        <a:pt x="1824" y="2469"/>
                      </a:lnTo>
                      <a:lnTo>
                        <a:pt x="1782" y="2643"/>
                      </a:lnTo>
                      <a:lnTo>
                        <a:pt x="1749" y="2800"/>
                      </a:lnTo>
                      <a:lnTo>
                        <a:pt x="1691" y="2908"/>
                      </a:lnTo>
                      <a:lnTo>
                        <a:pt x="1633" y="2983"/>
                      </a:lnTo>
                      <a:lnTo>
                        <a:pt x="1567" y="3016"/>
                      </a:lnTo>
                      <a:lnTo>
                        <a:pt x="1484" y="3016"/>
                      </a:lnTo>
                      <a:lnTo>
                        <a:pt x="1401" y="2991"/>
                      </a:lnTo>
                      <a:lnTo>
                        <a:pt x="1318" y="2941"/>
                      </a:lnTo>
                      <a:lnTo>
                        <a:pt x="1227" y="2875"/>
                      </a:lnTo>
                      <a:lnTo>
                        <a:pt x="1136" y="2784"/>
                      </a:lnTo>
                      <a:lnTo>
                        <a:pt x="1044" y="2693"/>
                      </a:lnTo>
                      <a:lnTo>
                        <a:pt x="962" y="2585"/>
                      </a:lnTo>
                      <a:lnTo>
                        <a:pt x="879" y="2477"/>
                      </a:lnTo>
                      <a:lnTo>
                        <a:pt x="796" y="2378"/>
                      </a:lnTo>
                      <a:lnTo>
                        <a:pt x="721" y="2270"/>
                      </a:lnTo>
                      <a:lnTo>
                        <a:pt x="663" y="2179"/>
                      </a:lnTo>
                      <a:lnTo>
                        <a:pt x="572" y="2046"/>
                      </a:lnTo>
                      <a:lnTo>
                        <a:pt x="481" y="1914"/>
                      </a:lnTo>
                      <a:lnTo>
                        <a:pt x="389" y="1773"/>
                      </a:lnTo>
                      <a:lnTo>
                        <a:pt x="298" y="1640"/>
                      </a:lnTo>
                      <a:lnTo>
                        <a:pt x="215" y="1508"/>
                      </a:lnTo>
                      <a:lnTo>
                        <a:pt x="149" y="1392"/>
                      </a:lnTo>
                      <a:lnTo>
                        <a:pt x="83" y="1301"/>
                      </a:lnTo>
                      <a:lnTo>
                        <a:pt x="41" y="1226"/>
                      </a:lnTo>
                      <a:lnTo>
                        <a:pt x="8" y="1176"/>
                      </a:lnTo>
                      <a:lnTo>
                        <a:pt x="0" y="1160"/>
                      </a:lnTo>
                      <a:lnTo>
                        <a:pt x="2818"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4" name="Freeform 103"/>
                <p:cNvSpPr>
                  <a:spLocks/>
                </p:cNvSpPr>
                <p:nvPr/>
              </p:nvSpPr>
              <p:spPr bwMode="auto">
                <a:xfrm>
                  <a:off x="12557125" y="-14893925"/>
                  <a:ext cx="7080250" cy="7681913"/>
                </a:xfrm>
                <a:custGeom>
                  <a:avLst/>
                  <a:gdLst>
                    <a:gd name="T0" fmla="*/ 315 w 4460"/>
                    <a:gd name="T1" fmla="*/ 0 h 4839"/>
                    <a:gd name="T2" fmla="*/ 340 w 4460"/>
                    <a:gd name="T3" fmla="*/ 0 h 4839"/>
                    <a:gd name="T4" fmla="*/ 407 w 4460"/>
                    <a:gd name="T5" fmla="*/ 17 h 4839"/>
                    <a:gd name="T6" fmla="*/ 514 w 4460"/>
                    <a:gd name="T7" fmla="*/ 34 h 4839"/>
                    <a:gd name="T8" fmla="*/ 664 w 4460"/>
                    <a:gd name="T9" fmla="*/ 75 h 4839"/>
                    <a:gd name="T10" fmla="*/ 838 w 4460"/>
                    <a:gd name="T11" fmla="*/ 125 h 4839"/>
                    <a:gd name="T12" fmla="*/ 1045 w 4460"/>
                    <a:gd name="T13" fmla="*/ 191 h 4839"/>
                    <a:gd name="T14" fmla="*/ 1277 w 4460"/>
                    <a:gd name="T15" fmla="*/ 274 h 4839"/>
                    <a:gd name="T16" fmla="*/ 1526 w 4460"/>
                    <a:gd name="T17" fmla="*/ 381 h 4839"/>
                    <a:gd name="T18" fmla="*/ 1799 w 4460"/>
                    <a:gd name="T19" fmla="*/ 506 h 4839"/>
                    <a:gd name="T20" fmla="*/ 2089 w 4460"/>
                    <a:gd name="T21" fmla="*/ 663 h 4839"/>
                    <a:gd name="T22" fmla="*/ 2388 w 4460"/>
                    <a:gd name="T23" fmla="*/ 845 h 4839"/>
                    <a:gd name="T24" fmla="*/ 2686 w 4460"/>
                    <a:gd name="T25" fmla="*/ 1053 h 4839"/>
                    <a:gd name="T26" fmla="*/ 3001 w 4460"/>
                    <a:gd name="T27" fmla="*/ 1293 h 4839"/>
                    <a:gd name="T28" fmla="*/ 3308 w 4460"/>
                    <a:gd name="T29" fmla="*/ 1566 h 4839"/>
                    <a:gd name="T30" fmla="*/ 3607 w 4460"/>
                    <a:gd name="T31" fmla="*/ 1881 h 4839"/>
                    <a:gd name="T32" fmla="*/ 3905 w 4460"/>
                    <a:gd name="T33" fmla="*/ 2221 h 4839"/>
                    <a:gd name="T34" fmla="*/ 4187 w 4460"/>
                    <a:gd name="T35" fmla="*/ 2610 h 4839"/>
                    <a:gd name="T36" fmla="*/ 4460 w 4460"/>
                    <a:gd name="T37" fmla="*/ 3033 h 4839"/>
                    <a:gd name="T38" fmla="*/ 4444 w 4460"/>
                    <a:gd name="T39" fmla="*/ 3057 h 4839"/>
                    <a:gd name="T40" fmla="*/ 4411 w 4460"/>
                    <a:gd name="T41" fmla="*/ 3107 h 4839"/>
                    <a:gd name="T42" fmla="*/ 4344 w 4460"/>
                    <a:gd name="T43" fmla="*/ 3190 h 4839"/>
                    <a:gd name="T44" fmla="*/ 4253 w 4460"/>
                    <a:gd name="T45" fmla="*/ 3289 h 4839"/>
                    <a:gd name="T46" fmla="*/ 4145 w 4460"/>
                    <a:gd name="T47" fmla="*/ 3414 h 4839"/>
                    <a:gd name="T48" fmla="*/ 4013 w 4460"/>
                    <a:gd name="T49" fmla="*/ 3555 h 4839"/>
                    <a:gd name="T50" fmla="*/ 3864 w 4460"/>
                    <a:gd name="T51" fmla="*/ 3712 h 4839"/>
                    <a:gd name="T52" fmla="*/ 3689 w 4460"/>
                    <a:gd name="T53" fmla="*/ 3869 h 4839"/>
                    <a:gd name="T54" fmla="*/ 3499 w 4460"/>
                    <a:gd name="T55" fmla="*/ 4027 h 4839"/>
                    <a:gd name="T56" fmla="*/ 3283 w 4460"/>
                    <a:gd name="T57" fmla="*/ 4184 h 4839"/>
                    <a:gd name="T58" fmla="*/ 3059 w 4460"/>
                    <a:gd name="T59" fmla="*/ 4333 h 4839"/>
                    <a:gd name="T60" fmla="*/ 2811 w 4460"/>
                    <a:gd name="T61" fmla="*/ 4474 h 4839"/>
                    <a:gd name="T62" fmla="*/ 2554 w 4460"/>
                    <a:gd name="T63" fmla="*/ 4598 h 4839"/>
                    <a:gd name="T64" fmla="*/ 2272 w 4460"/>
                    <a:gd name="T65" fmla="*/ 4698 h 4839"/>
                    <a:gd name="T66" fmla="*/ 1990 w 4460"/>
                    <a:gd name="T67" fmla="*/ 4781 h 4839"/>
                    <a:gd name="T68" fmla="*/ 1683 w 4460"/>
                    <a:gd name="T69" fmla="*/ 4830 h 4839"/>
                    <a:gd name="T70" fmla="*/ 1368 w 4460"/>
                    <a:gd name="T71" fmla="*/ 4839 h 4839"/>
                    <a:gd name="T72" fmla="*/ 1045 w 4460"/>
                    <a:gd name="T73" fmla="*/ 4822 h 4839"/>
                    <a:gd name="T74" fmla="*/ 1037 w 4460"/>
                    <a:gd name="T75" fmla="*/ 4797 h 4839"/>
                    <a:gd name="T76" fmla="*/ 1003 w 4460"/>
                    <a:gd name="T77" fmla="*/ 4739 h 4839"/>
                    <a:gd name="T78" fmla="*/ 962 w 4460"/>
                    <a:gd name="T79" fmla="*/ 4648 h 4839"/>
                    <a:gd name="T80" fmla="*/ 896 w 4460"/>
                    <a:gd name="T81" fmla="*/ 4524 h 4839"/>
                    <a:gd name="T82" fmla="*/ 829 w 4460"/>
                    <a:gd name="T83" fmla="*/ 4375 h 4839"/>
                    <a:gd name="T84" fmla="*/ 746 w 4460"/>
                    <a:gd name="T85" fmla="*/ 4192 h 4839"/>
                    <a:gd name="T86" fmla="*/ 664 w 4460"/>
                    <a:gd name="T87" fmla="*/ 3985 h 4839"/>
                    <a:gd name="T88" fmla="*/ 572 w 4460"/>
                    <a:gd name="T89" fmla="*/ 3762 h 4839"/>
                    <a:gd name="T90" fmla="*/ 481 w 4460"/>
                    <a:gd name="T91" fmla="*/ 3521 h 4839"/>
                    <a:gd name="T92" fmla="*/ 390 w 4460"/>
                    <a:gd name="T93" fmla="*/ 3265 h 4839"/>
                    <a:gd name="T94" fmla="*/ 299 w 4460"/>
                    <a:gd name="T95" fmla="*/ 2991 h 4839"/>
                    <a:gd name="T96" fmla="*/ 224 w 4460"/>
                    <a:gd name="T97" fmla="*/ 2718 h 4839"/>
                    <a:gd name="T98" fmla="*/ 150 w 4460"/>
                    <a:gd name="T99" fmla="*/ 2428 h 4839"/>
                    <a:gd name="T100" fmla="*/ 92 w 4460"/>
                    <a:gd name="T101" fmla="*/ 2138 h 4839"/>
                    <a:gd name="T102" fmla="*/ 42 w 4460"/>
                    <a:gd name="T103" fmla="*/ 1848 h 4839"/>
                    <a:gd name="T104" fmla="*/ 9 w 4460"/>
                    <a:gd name="T105" fmla="*/ 1558 h 4839"/>
                    <a:gd name="T106" fmla="*/ 0 w 4460"/>
                    <a:gd name="T107" fmla="*/ 1268 h 4839"/>
                    <a:gd name="T108" fmla="*/ 9 w 4460"/>
                    <a:gd name="T109" fmla="*/ 986 h 4839"/>
                    <a:gd name="T110" fmla="*/ 42 w 4460"/>
                    <a:gd name="T111" fmla="*/ 721 h 4839"/>
                    <a:gd name="T112" fmla="*/ 108 w 4460"/>
                    <a:gd name="T113" fmla="*/ 464 h 4839"/>
                    <a:gd name="T114" fmla="*/ 199 w 4460"/>
                    <a:gd name="T115" fmla="*/ 224 h 4839"/>
                    <a:gd name="T116" fmla="*/ 315 w 4460"/>
                    <a:gd name="T117" fmla="*/ 0 h 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0" h="4839">
                      <a:moveTo>
                        <a:pt x="315" y="0"/>
                      </a:moveTo>
                      <a:lnTo>
                        <a:pt x="340" y="0"/>
                      </a:lnTo>
                      <a:lnTo>
                        <a:pt x="407" y="17"/>
                      </a:lnTo>
                      <a:lnTo>
                        <a:pt x="514" y="34"/>
                      </a:lnTo>
                      <a:lnTo>
                        <a:pt x="664" y="75"/>
                      </a:lnTo>
                      <a:lnTo>
                        <a:pt x="838" y="125"/>
                      </a:lnTo>
                      <a:lnTo>
                        <a:pt x="1045" y="191"/>
                      </a:lnTo>
                      <a:lnTo>
                        <a:pt x="1277" y="274"/>
                      </a:lnTo>
                      <a:lnTo>
                        <a:pt x="1526" y="381"/>
                      </a:lnTo>
                      <a:lnTo>
                        <a:pt x="1799" y="506"/>
                      </a:lnTo>
                      <a:lnTo>
                        <a:pt x="2089" y="663"/>
                      </a:lnTo>
                      <a:lnTo>
                        <a:pt x="2388" y="845"/>
                      </a:lnTo>
                      <a:lnTo>
                        <a:pt x="2686" y="1053"/>
                      </a:lnTo>
                      <a:lnTo>
                        <a:pt x="3001" y="1293"/>
                      </a:lnTo>
                      <a:lnTo>
                        <a:pt x="3308" y="1566"/>
                      </a:lnTo>
                      <a:lnTo>
                        <a:pt x="3607" y="1881"/>
                      </a:lnTo>
                      <a:lnTo>
                        <a:pt x="3905" y="2221"/>
                      </a:lnTo>
                      <a:lnTo>
                        <a:pt x="4187" y="2610"/>
                      </a:lnTo>
                      <a:lnTo>
                        <a:pt x="4460" y="3033"/>
                      </a:lnTo>
                      <a:lnTo>
                        <a:pt x="4444" y="3057"/>
                      </a:lnTo>
                      <a:lnTo>
                        <a:pt x="4411" y="3107"/>
                      </a:lnTo>
                      <a:lnTo>
                        <a:pt x="4344" y="3190"/>
                      </a:lnTo>
                      <a:lnTo>
                        <a:pt x="4253" y="3289"/>
                      </a:lnTo>
                      <a:lnTo>
                        <a:pt x="4145" y="3414"/>
                      </a:lnTo>
                      <a:lnTo>
                        <a:pt x="4013" y="3555"/>
                      </a:lnTo>
                      <a:lnTo>
                        <a:pt x="3864" y="3712"/>
                      </a:lnTo>
                      <a:lnTo>
                        <a:pt x="3689" y="3869"/>
                      </a:lnTo>
                      <a:lnTo>
                        <a:pt x="3499" y="4027"/>
                      </a:lnTo>
                      <a:lnTo>
                        <a:pt x="3283" y="4184"/>
                      </a:lnTo>
                      <a:lnTo>
                        <a:pt x="3059" y="4333"/>
                      </a:lnTo>
                      <a:lnTo>
                        <a:pt x="2811" y="4474"/>
                      </a:lnTo>
                      <a:lnTo>
                        <a:pt x="2554" y="4598"/>
                      </a:lnTo>
                      <a:lnTo>
                        <a:pt x="2272" y="4698"/>
                      </a:lnTo>
                      <a:lnTo>
                        <a:pt x="1990" y="4781"/>
                      </a:lnTo>
                      <a:lnTo>
                        <a:pt x="1683" y="4830"/>
                      </a:lnTo>
                      <a:lnTo>
                        <a:pt x="1368" y="4839"/>
                      </a:lnTo>
                      <a:lnTo>
                        <a:pt x="1045" y="4822"/>
                      </a:lnTo>
                      <a:lnTo>
                        <a:pt x="1037" y="4797"/>
                      </a:lnTo>
                      <a:lnTo>
                        <a:pt x="1003" y="4739"/>
                      </a:lnTo>
                      <a:lnTo>
                        <a:pt x="962" y="4648"/>
                      </a:lnTo>
                      <a:lnTo>
                        <a:pt x="896" y="4524"/>
                      </a:lnTo>
                      <a:lnTo>
                        <a:pt x="829" y="4375"/>
                      </a:lnTo>
                      <a:lnTo>
                        <a:pt x="746" y="4192"/>
                      </a:lnTo>
                      <a:lnTo>
                        <a:pt x="664" y="3985"/>
                      </a:lnTo>
                      <a:lnTo>
                        <a:pt x="572" y="3762"/>
                      </a:lnTo>
                      <a:lnTo>
                        <a:pt x="481" y="3521"/>
                      </a:lnTo>
                      <a:lnTo>
                        <a:pt x="390" y="3265"/>
                      </a:lnTo>
                      <a:lnTo>
                        <a:pt x="299" y="2991"/>
                      </a:lnTo>
                      <a:lnTo>
                        <a:pt x="224" y="2718"/>
                      </a:lnTo>
                      <a:lnTo>
                        <a:pt x="150" y="2428"/>
                      </a:lnTo>
                      <a:lnTo>
                        <a:pt x="92" y="2138"/>
                      </a:lnTo>
                      <a:lnTo>
                        <a:pt x="42" y="1848"/>
                      </a:lnTo>
                      <a:lnTo>
                        <a:pt x="9" y="1558"/>
                      </a:lnTo>
                      <a:lnTo>
                        <a:pt x="0" y="1268"/>
                      </a:lnTo>
                      <a:lnTo>
                        <a:pt x="9" y="986"/>
                      </a:lnTo>
                      <a:lnTo>
                        <a:pt x="42" y="721"/>
                      </a:lnTo>
                      <a:lnTo>
                        <a:pt x="108" y="464"/>
                      </a:lnTo>
                      <a:lnTo>
                        <a:pt x="199" y="224"/>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5" name="Freeform 104"/>
                <p:cNvSpPr>
                  <a:spLocks/>
                </p:cNvSpPr>
                <p:nvPr/>
              </p:nvSpPr>
              <p:spPr bwMode="auto">
                <a:xfrm>
                  <a:off x="4872038" y="-12487275"/>
                  <a:ext cx="35005962" cy="30737176"/>
                </a:xfrm>
                <a:custGeom>
                  <a:avLst/>
                  <a:gdLst>
                    <a:gd name="T0" fmla="*/ 12758 w 22051"/>
                    <a:gd name="T1" fmla="*/ 50 h 19362"/>
                    <a:gd name="T2" fmla="*/ 14632 w 22051"/>
                    <a:gd name="T3" fmla="*/ 365 h 19362"/>
                    <a:gd name="T4" fmla="*/ 16887 w 22051"/>
                    <a:gd name="T5" fmla="*/ 1152 h 19362"/>
                    <a:gd name="T6" fmla="*/ 19092 w 22051"/>
                    <a:gd name="T7" fmla="*/ 2436 h 19362"/>
                    <a:gd name="T8" fmla="*/ 20551 w 22051"/>
                    <a:gd name="T9" fmla="*/ 3886 h 19362"/>
                    <a:gd name="T10" fmla="*/ 21438 w 22051"/>
                    <a:gd name="T11" fmla="*/ 5386 h 19362"/>
                    <a:gd name="T12" fmla="*/ 21886 w 22051"/>
                    <a:gd name="T13" fmla="*/ 6802 h 19362"/>
                    <a:gd name="T14" fmla="*/ 22035 w 22051"/>
                    <a:gd name="T15" fmla="*/ 7987 h 19362"/>
                    <a:gd name="T16" fmla="*/ 22035 w 22051"/>
                    <a:gd name="T17" fmla="*/ 8807 h 19362"/>
                    <a:gd name="T18" fmla="*/ 21969 w 22051"/>
                    <a:gd name="T19" fmla="*/ 9429 h 19362"/>
                    <a:gd name="T20" fmla="*/ 21753 w 22051"/>
                    <a:gd name="T21" fmla="*/ 10522 h 19362"/>
                    <a:gd name="T22" fmla="*/ 21297 w 22051"/>
                    <a:gd name="T23" fmla="*/ 11955 h 19362"/>
                    <a:gd name="T24" fmla="*/ 20526 w 22051"/>
                    <a:gd name="T25" fmla="*/ 13538 h 19362"/>
                    <a:gd name="T26" fmla="*/ 19349 w 22051"/>
                    <a:gd name="T27" fmla="*/ 15095 h 19362"/>
                    <a:gd name="T28" fmla="*/ 17683 w 22051"/>
                    <a:gd name="T29" fmla="*/ 16421 h 19362"/>
                    <a:gd name="T30" fmla="*/ 17127 w 22051"/>
                    <a:gd name="T31" fmla="*/ 16901 h 19362"/>
                    <a:gd name="T32" fmla="*/ 16928 w 22051"/>
                    <a:gd name="T33" fmla="*/ 17597 h 19362"/>
                    <a:gd name="T34" fmla="*/ 16588 w 22051"/>
                    <a:gd name="T35" fmla="*/ 18459 h 19362"/>
                    <a:gd name="T36" fmla="*/ 16141 w 22051"/>
                    <a:gd name="T37" fmla="*/ 19113 h 19362"/>
                    <a:gd name="T38" fmla="*/ 15610 w 22051"/>
                    <a:gd name="T39" fmla="*/ 19221 h 19362"/>
                    <a:gd name="T40" fmla="*/ 15138 w 22051"/>
                    <a:gd name="T41" fmla="*/ 18732 h 19362"/>
                    <a:gd name="T42" fmla="*/ 14781 w 22051"/>
                    <a:gd name="T43" fmla="*/ 18020 h 19362"/>
                    <a:gd name="T44" fmla="*/ 14582 w 22051"/>
                    <a:gd name="T45" fmla="*/ 17473 h 19362"/>
                    <a:gd name="T46" fmla="*/ 14524 w 22051"/>
                    <a:gd name="T47" fmla="*/ 17407 h 19362"/>
                    <a:gd name="T48" fmla="*/ 14168 w 22051"/>
                    <a:gd name="T49" fmla="*/ 17514 h 19362"/>
                    <a:gd name="T50" fmla="*/ 13372 w 22051"/>
                    <a:gd name="T51" fmla="*/ 17647 h 19362"/>
                    <a:gd name="T52" fmla="*/ 12012 w 22051"/>
                    <a:gd name="T53" fmla="*/ 17688 h 19362"/>
                    <a:gd name="T54" fmla="*/ 9998 w 22051"/>
                    <a:gd name="T55" fmla="*/ 17539 h 19362"/>
                    <a:gd name="T56" fmla="*/ 9873 w 22051"/>
                    <a:gd name="T57" fmla="*/ 17829 h 19362"/>
                    <a:gd name="T58" fmla="*/ 9542 w 22051"/>
                    <a:gd name="T59" fmla="*/ 18459 h 19362"/>
                    <a:gd name="T60" fmla="*/ 9102 w 22051"/>
                    <a:gd name="T61" fmla="*/ 19089 h 19362"/>
                    <a:gd name="T62" fmla="*/ 8638 w 22051"/>
                    <a:gd name="T63" fmla="*/ 19362 h 19362"/>
                    <a:gd name="T64" fmla="*/ 8182 w 22051"/>
                    <a:gd name="T65" fmla="*/ 19014 h 19362"/>
                    <a:gd name="T66" fmla="*/ 7693 w 22051"/>
                    <a:gd name="T67" fmla="*/ 18202 h 19362"/>
                    <a:gd name="T68" fmla="*/ 7262 w 22051"/>
                    <a:gd name="T69" fmla="*/ 17266 h 19362"/>
                    <a:gd name="T70" fmla="*/ 6972 w 22051"/>
                    <a:gd name="T71" fmla="*/ 16520 h 19362"/>
                    <a:gd name="T72" fmla="*/ 6839 w 22051"/>
                    <a:gd name="T73" fmla="*/ 16280 h 19362"/>
                    <a:gd name="T74" fmla="*/ 6292 w 22051"/>
                    <a:gd name="T75" fmla="*/ 15940 h 19362"/>
                    <a:gd name="T76" fmla="*/ 5380 w 22051"/>
                    <a:gd name="T77" fmla="*/ 15286 h 19362"/>
                    <a:gd name="T78" fmla="*/ 4303 w 22051"/>
                    <a:gd name="T79" fmla="*/ 14383 h 19362"/>
                    <a:gd name="T80" fmla="*/ 3250 w 22051"/>
                    <a:gd name="T81" fmla="*/ 13256 h 19362"/>
                    <a:gd name="T82" fmla="*/ 572 w 22051"/>
                    <a:gd name="T83" fmla="*/ 11823 h 19362"/>
                    <a:gd name="T84" fmla="*/ 265 w 22051"/>
                    <a:gd name="T85" fmla="*/ 11558 h 19362"/>
                    <a:gd name="T86" fmla="*/ 0 w 22051"/>
                    <a:gd name="T87" fmla="*/ 10936 h 19362"/>
                    <a:gd name="T88" fmla="*/ 381 w 22051"/>
                    <a:gd name="T89" fmla="*/ 7888 h 19362"/>
                    <a:gd name="T90" fmla="*/ 663 w 22051"/>
                    <a:gd name="T91" fmla="*/ 7473 h 19362"/>
                    <a:gd name="T92" fmla="*/ 1418 w 22051"/>
                    <a:gd name="T93" fmla="*/ 7117 h 19362"/>
                    <a:gd name="T94" fmla="*/ 2048 w 22051"/>
                    <a:gd name="T95" fmla="*/ 6852 h 19362"/>
                    <a:gd name="T96" fmla="*/ 2329 w 22051"/>
                    <a:gd name="T97" fmla="*/ 6264 h 19362"/>
                    <a:gd name="T98" fmla="*/ 2578 w 22051"/>
                    <a:gd name="T99" fmla="*/ 5535 h 19362"/>
                    <a:gd name="T100" fmla="*/ 2951 w 22051"/>
                    <a:gd name="T101" fmla="*/ 4855 h 19362"/>
                    <a:gd name="T102" fmla="*/ 3648 w 22051"/>
                    <a:gd name="T103" fmla="*/ 3845 h 19362"/>
                    <a:gd name="T104" fmla="*/ 4667 w 22051"/>
                    <a:gd name="T105" fmla="*/ 2710 h 19362"/>
                    <a:gd name="T106" fmla="*/ 5977 w 22051"/>
                    <a:gd name="T107" fmla="*/ 1691 h 19362"/>
                    <a:gd name="T108" fmla="*/ 6773 w 22051"/>
                    <a:gd name="T109" fmla="*/ 1268 h 19362"/>
                    <a:gd name="T110" fmla="*/ 7063 w 22051"/>
                    <a:gd name="T111" fmla="*/ 1111 h 19362"/>
                    <a:gd name="T112" fmla="*/ 7826 w 22051"/>
                    <a:gd name="T113" fmla="*/ 821 h 19362"/>
                    <a:gd name="T114" fmla="*/ 9210 w 22051"/>
                    <a:gd name="T115" fmla="*/ 415 h 19362"/>
                    <a:gd name="T116" fmla="*/ 10802 w 22051"/>
                    <a:gd name="T117" fmla="*/ 58 h 19362"/>
                    <a:gd name="T118" fmla="*/ 11424 w 22051"/>
                    <a:gd name="T119" fmla="*/ 9 h 19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51" h="19362">
                      <a:moveTo>
                        <a:pt x="11697" y="0"/>
                      </a:moveTo>
                      <a:lnTo>
                        <a:pt x="12012" y="9"/>
                      </a:lnTo>
                      <a:lnTo>
                        <a:pt x="12369" y="17"/>
                      </a:lnTo>
                      <a:lnTo>
                        <a:pt x="12758" y="50"/>
                      </a:lnTo>
                      <a:lnTo>
                        <a:pt x="13181" y="92"/>
                      </a:lnTo>
                      <a:lnTo>
                        <a:pt x="13637" y="158"/>
                      </a:lnTo>
                      <a:lnTo>
                        <a:pt x="14126" y="249"/>
                      </a:lnTo>
                      <a:lnTo>
                        <a:pt x="14632" y="365"/>
                      </a:lnTo>
                      <a:lnTo>
                        <a:pt x="15171" y="514"/>
                      </a:lnTo>
                      <a:lnTo>
                        <a:pt x="15726" y="688"/>
                      </a:lnTo>
                      <a:lnTo>
                        <a:pt x="16298" y="904"/>
                      </a:lnTo>
                      <a:lnTo>
                        <a:pt x="16887" y="1152"/>
                      </a:lnTo>
                      <a:lnTo>
                        <a:pt x="17492" y="1442"/>
                      </a:lnTo>
                      <a:lnTo>
                        <a:pt x="18105" y="1782"/>
                      </a:lnTo>
                      <a:lnTo>
                        <a:pt x="18628" y="2097"/>
                      </a:lnTo>
                      <a:lnTo>
                        <a:pt x="19092" y="2436"/>
                      </a:lnTo>
                      <a:lnTo>
                        <a:pt x="19523" y="2784"/>
                      </a:lnTo>
                      <a:lnTo>
                        <a:pt x="19904" y="3140"/>
                      </a:lnTo>
                      <a:lnTo>
                        <a:pt x="20252" y="3513"/>
                      </a:lnTo>
                      <a:lnTo>
                        <a:pt x="20551" y="3886"/>
                      </a:lnTo>
                      <a:lnTo>
                        <a:pt x="20824" y="4259"/>
                      </a:lnTo>
                      <a:lnTo>
                        <a:pt x="21057" y="4632"/>
                      </a:lnTo>
                      <a:lnTo>
                        <a:pt x="21264" y="5013"/>
                      </a:lnTo>
                      <a:lnTo>
                        <a:pt x="21438" y="5386"/>
                      </a:lnTo>
                      <a:lnTo>
                        <a:pt x="21587" y="5750"/>
                      </a:lnTo>
                      <a:lnTo>
                        <a:pt x="21712" y="6115"/>
                      </a:lnTo>
                      <a:lnTo>
                        <a:pt x="21811" y="6463"/>
                      </a:lnTo>
                      <a:lnTo>
                        <a:pt x="21886" y="6802"/>
                      </a:lnTo>
                      <a:lnTo>
                        <a:pt x="21944" y="7125"/>
                      </a:lnTo>
                      <a:lnTo>
                        <a:pt x="21993" y="7432"/>
                      </a:lnTo>
                      <a:lnTo>
                        <a:pt x="22018" y="7722"/>
                      </a:lnTo>
                      <a:lnTo>
                        <a:pt x="22035" y="7987"/>
                      </a:lnTo>
                      <a:lnTo>
                        <a:pt x="22043" y="8236"/>
                      </a:lnTo>
                      <a:lnTo>
                        <a:pt x="22051" y="8451"/>
                      </a:lnTo>
                      <a:lnTo>
                        <a:pt x="22043" y="8641"/>
                      </a:lnTo>
                      <a:lnTo>
                        <a:pt x="22035" y="8807"/>
                      </a:lnTo>
                      <a:lnTo>
                        <a:pt x="22027" y="8931"/>
                      </a:lnTo>
                      <a:lnTo>
                        <a:pt x="22018" y="9056"/>
                      </a:lnTo>
                      <a:lnTo>
                        <a:pt x="21993" y="9221"/>
                      </a:lnTo>
                      <a:lnTo>
                        <a:pt x="21969" y="9429"/>
                      </a:lnTo>
                      <a:lnTo>
                        <a:pt x="21935" y="9661"/>
                      </a:lnTo>
                      <a:lnTo>
                        <a:pt x="21886" y="9926"/>
                      </a:lnTo>
                      <a:lnTo>
                        <a:pt x="21828" y="10207"/>
                      </a:lnTo>
                      <a:lnTo>
                        <a:pt x="21753" y="10522"/>
                      </a:lnTo>
                      <a:lnTo>
                        <a:pt x="21670" y="10862"/>
                      </a:lnTo>
                      <a:lnTo>
                        <a:pt x="21562" y="11210"/>
                      </a:lnTo>
                      <a:lnTo>
                        <a:pt x="21438" y="11574"/>
                      </a:lnTo>
                      <a:lnTo>
                        <a:pt x="21297" y="11955"/>
                      </a:lnTo>
                      <a:lnTo>
                        <a:pt x="21140" y="12345"/>
                      </a:lnTo>
                      <a:lnTo>
                        <a:pt x="20957" y="12742"/>
                      </a:lnTo>
                      <a:lnTo>
                        <a:pt x="20758" y="13140"/>
                      </a:lnTo>
                      <a:lnTo>
                        <a:pt x="20526" y="13538"/>
                      </a:lnTo>
                      <a:lnTo>
                        <a:pt x="20269" y="13935"/>
                      </a:lnTo>
                      <a:lnTo>
                        <a:pt x="19995" y="14333"/>
                      </a:lnTo>
                      <a:lnTo>
                        <a:pt x="19689" y="14714"/>
                      </a:lnTo>
                      <a:lnTo>
                        <a:pt x="19349" y="15095"/>
                      </a:lnTo>
                      <a:lnTo>
                        <a:pt x="18984" y="15452"/>
                      </a:lnTo>
                      <a:lnTo>
                        <a:pt x="18578" y="15800"/>
                      </a:lnTo>
                      <a:lnTo>
                        <a:pt x="18147" y="16123"/>
                      </a:lnTo>
                      <a:lnTo>
                        <a:pt x="17683" y="16421"/>
                      </a:lnTo>
                      <a:lnTo>
                        <a:pt x="17177" y="16703"/>
                      </a:lnTo>
                      <a:lnTo>
                        <a:pt x="17177" y="16727"/>
                      </a:lnTo>
                      <a:lnTo>
                        <a:pt x="17160" y="16794"/>
                      </a:lnTo>
                      <a:lnTo>
                        <a:pt x="17127" y="16901"/>
                      </a:lnTo>
                      <a:lnTo>
                        <a:pt x="17094" y="17042"/>
                      </a:lnTo>
                      <a:lnTo>
                        <a:pt x="17044" y="17208"/>
                      </a:lnTo>
                      <a:lnTo>
                        <a:pt x="16995" y="17398"/>
                      </a:lnTo>
                      <a:lnTo>
                        <a:pt x="16928" y="17597"/>
                      </a:lnTo>
                      <a:lnTo>
                        <a:pt x="16854" y="17813"/>
                      </a:lnTo>
                      <a:lnTo>
                        <a:pt x="16771" y="18028"/>
                      </a:lnTo>
                      <a:lnTo>
                        <a:pt x="16679" y="18252"/>
                      </a:lnTo>
                      <a:lnTo>
                        <a:pt x="16588" y="18459"/>
                      </a:lnTo>
                      <a:lnTo>
                        <a:pt x="16481" y="18658"/>
                      </a:lnTo>
                      <a:lnTo>
                        <a:pt x="16373" y="18832"/>
                      </a:lnTo>
                      <a:lnTo>
                        <a:pt x="16257" y="18989"/>
                      </a:lnTo>
                      <a:lnTo>
                        <a:pt x="16141" y="19113"/>
                      </a:lnTo>
                      <a:lnTo>
                        <a:pt x="16008" y="19205"/>
                      </a:lnTo>
                      <a:lnTo>
                        <a:pt x="15884" y="19254"/>
                      </a:lnTo>
                      <a:lnTo>
                        <a:pt x="15743" y="19263"/>
                      </a:lnTo>
                      <a:lnTo>
                        <a:pt x="15610" y="19221"/>
                      </a:lnTo>
                      <a:lnTo>
                        <a:pt x="15477" y="19138"/>
                      </a:lnTo>
                      <a:lnTo>
                        <a:pt x="15361" y="19031"/>
                      </a:lnTo>
                      <a:lnTo>
                        <a:pt x="15245" y="18890"/>
                      </a:lnTo>
                      <a:lnTo>
                        <a:pt x="15138" y="18732"/>
                      </a:lnTo>
                      <a:lnTo>
                        <a:pt x="15030" y="18558"/>
                      </a:lnTo>
                      <a:lnTo>
                        <a:pt x="14939" y="18376"/>
                      </a:lnTo>
                      <a:lnTo>
                        <a:pt x="14856" y="18194"/>
                      </a:lnTo>
                      <a:lnTo>
                        <a:pt x="14781" y="18020"/>
                      </a:lnTo>
                      <a:lnTo>
                        <a:pt x="14715" y="17846"/>
                      </a:lnTo>
                      <a:lnTo>
                        <a:pt x="14657" y="17697"/>
                      </a:lnTo>
                      <a:lnTo>
                        <a:pt x="14615" y="17572"/>
                      </a:lnTo>
                      <a:lnTo>
                        <a:pt x="14582" y="17473"/>
                      </a:lnTo>
                      <a:lnTo>
                        <a:pt x="14566" y="17407"/>
                      </a:lnTo>
                      <a:lnTo>
                        <a:pt x="14557" y="17382"/>
                      </a:lnTo>
                      <a:lnTo>
                        <a:pt x="14549" y="17390"/>
                      </a:lnTo>
                      <a:lnTo>
                        <a:pt x="14524" y="17407"/>
                      </a:lnTo>
                      <a:lnTo>
                        <a:pt x="14466" y="17423"/>
                      </a:lnTo>
                      <a:lnTo>
                        <a:pt x="14391" y="17456"/>
                      </a:lnTo>
                      <a:lnTo>
                        <a:pt x="14300" y="17481"/>
                      </a:lnTo>
                      <a:lnTo>
                        <a:pt x="14168" y="17514"/>
                      </a:lnTo>
                      <a:lnTo>
                        <a:pt x="14018" y="17556"/>
                      </a:lnTo>
                      <a:lnTo>
                        <a:pt x="13836" y="17589"/>
                      </a:lnTo>
                      <a:lnTo>
                        <a:pt x="13620" y="17622"/>
                      </a:lnTo>
                      <a:lnTo>
                        <a:pt x="13372" y="17647"/>
                      </a:lnTo>
                      <a:lnTo>
                        <a:pt x="13090" y="17672"/>
                      </a:lnTo>
                      <a:lnTo>
                        <a:pt x="12767" y="17688"/>
                      </a:lnTo>
                      <a:lnTo>
                        <a:pt x="12410" y="17688"/>
                      </a:lnTo>
                      <a:lnTo>
                        <a:pt x="12012" y="17688"/>
                      </a:lnTo>
                      <a:lnTo>
                        <a:pt x="11573" y="17672"/>
                      </a:lnTo>
                      <a:lnTo>
                        <a:pt x="11100" y="17647"/>
                      </a:lnTo>
                      <a:lnTo>
                        <a:pt x="10570" y="17597"/>
                      </a:lnTo>
                      <a:lnTo>
                        <a:pt x="9998" y="17539"/>
                      </a:lnTo>
                      <a:lnTo>
                        <a:pt x="9989" y="17556"/>
                      </a:lnTo>
                      <a:lnTo>
                        <a:pt x="9965" y="17622"/>
                      </a:lnTo>
                      <a:lnTo>
                        <a:pt x="9923" y="17713"/>
                      </a:lnTo>
                      <a:lnTo>
                        <a:pt x="9873" y="17829"/>
                      </a:lnTo>
                      <a:lnTo>
                        <a:pt x="9807" y="17970"/>
                      </a:lnTo>
                      <a:lnTo>
                        <a:pt x="9724" y="18119"/>
                      </a:lnTo>
                      <a:lnTo>
                        <a:pt x="9633" y="18293"/>
                      </a:lnTo>
                      <a:lnTo>
                        <a:pt x="9542" y="18459"/>
                      </a:lnTo>
                      <a:lnTo>
                        <a:pt x="9434" y="18633"/>
                      </a:lnTo>
                      <a:lnTo>
                        <a:pt x="9326" y="18799"/>
                      </a:lnTo>
                      <a:lnTo>
                        <a:pt x="9218" y="18956"/>
                      </a:lnTo>
                      <a:lnTo>
                        <a:pt x="9102" y="19089"/>
                      </a:lnTo>
                      <a:lnTo>
                        <a:pt x="8978" y="19205"/>
                      </a:lnTo>
                      <a:lnTo>
                        <a:pt x="8862" y="19296"/>
                      </a:lnTo>
                      <a:lnTo>
                        <a:pt x="8746" y="19345"/>
                      </a:lnTo>
                      <a:lnTo>
                        <a:pt x="8638" y="19362"/>
                      </a:lnTo>
                      <a:lnTo>
                        <a:pt x="8530" y="19337"/>
                      </a:lnTo>
                      <a:lnTo>
                        <a:pt x="8423" y="19271"/>
                      </a:lnTo>
                      <a:lnTo>
                        <a:pt x="8307" y="19155"/>
                      </a:lnTo>
                      <a:lnTo>
                        <a:pt x="8182" y="19014"/>
                      </a:lnTo>
                      <a:lnTo>
                        <a:pt x="8066" y="18840"/>
                      </a:lnTo>
                      <a:lnTo>
                        <a:pt x="7942" y="18649"/>
                      </a:lnTo>
                      <a:lnTo>
                        <a:pt x="7817" y="18434"/>
                      </a:lnTo>
                      <a:lnTo>
                        <a:pt x="7693" y="18202"/>
                      </a:lnTo>
                      <a:lnTo>
                        <a:pt x="7577" y="17970"/>
                      </a:lnTo>
                      <a:lnTo>
                        <a:pt x="7461" y="17730"/>
                      </a:lnTo>
                      <a:lnTo>
                        <a:pt x="7362" y="17498"/>
                      </a:lnTo>
                      <a:lnTo>
                        <a:pt x="7262" y="17266"/>
                      </a:lnTo>
                      <a:lnTo>
                        <a:pt x="7171" y="17050"/>
                      </a:lnTo>
                      <a:lnTo>
                        <a:pt x="7088" y="16852"/>
                      </a:lnTo>
                      <a:lnTo>
                        <a:pt x="7022" y="16678"/>
                      </a:lnTo>
                      <a:lnTo>
                        <a:pt x="6972" y="16520"/>
                      </a:lnTo>
                      <a:lnTo>
                        <a:pt x="6939" y="16404"/>
                      </a:lnTo>
                      <a:lnTo>
                        <a:pt x="6914" y="16330"/>
                      </a:lnTo>
                      <a:lnTo>
                        <a:pt x="6897" y="16313"/>
                      </a:lnTo>
                      <a:lnTo>
                        <a:pt x="6839" y="16280"/>
                      </a:lnTo>
                      <a:lnTo>
                        <a:pt x="6748" y="16230"/>
                      </a:lnTo>
                      <a:lnTo>
                        <a:pt x="6624" y="16147"/>
                      </a:lnTo>
                      <a:lnTo>
                        <a:pt x="6466" y="16056"/>
                      </a:lnTo>
                      <a:lnTo>
                        <a:pt x="6292" y="15940"/>
                      </a:lnTo>
                      <a:lnTo>
                        <a:pt x="6085" y="15800"/>
                      </a:lnTo>
                      <a:lnTo>
                        <a:pt x="5869" y="15650"/>
                      </a:lnTo>
                      <a:lnTo>
                        <a:pt x="5629" y="15476"/>
                      </a:lnTo>
                      <a:lnTo>
                        <a:pt x="5380" y="15286"/>
                      </a:lnTo>
                      <a:lnTo>
                        <a:pt x="5115" y="15087"/>
                      </a:lnTo>
                      <a:lnTo>
                        <a:pt x="4850" y="14863"/>
                      </a:lnTo>
                      <a:lnTo>
                        <a:pt x="4576" y="14631"/>
                      </a:lnTo>
                      <a:lnTo>
                        <a:pt x="4303" y="14383"/>
                      </a:lnTo>
                      <a:lnTo>
                        <a:pt x="4029" y="14118"/>
                      </a:lnTo>
                      <a:lnTo>
                        <a:pt x="3755" y="13844"/>
                      </a:lnTo>
                      <a:lnTo>
                        <a:pt x="3498" y="13554"/>
                      </a:lnTo>
                      <a:lnTo>
                        <a:pt x="3250" y="13256"/>
                      </a:lnTo>
                      <a:lnTo>
                        <a:pt x="3018" y="12950"/>
                      </a:lnTo>
                      <a:lnTo>
                        <a:pt x="2794" y="12626"/>
                      </a:lnTo>
                      <a:lnTo>
                        <a:pt x="597" y="11839"/>
                      </a:lnTo>
                      <a:lnTo>
                        <a:pt x="572" y="11823"/>
                      </a:lnTo>
                      <a:lnTo>
                        <a:pt x="522" y="11790"/>
                      </a:lnTo>
                      <a:lnTo>
                        <a:pt x="448" y="11732"/>
                      </a:lnTo>
                      <a:lnTo>
                        <a:pt x="365" y="11657"/>
                      </a:lnTo>
                      <a:lnTo>
                        <a:pt x="265" y="11558"/>
                      </a:lnTo>
                      <a:lnTo>
                        <a:pt x="174" y="11433"/>
                      </a:lnTo>
                      <a:lnTo>
                        <a:pt x="91" y="11293"/>
                      </a:lnTo>
                      <a:lnTo>
                        <a:pt x="33" y="11119"/>
                      </a:lnTo>
                      <a:lnTo>
                        <a:pt x="0" y="10936"/>
                      </a:lnTo>
                      <a:lnTo>
                        <a:pt x="356" y="8028"/>
                      </a:lnTo>
                      <a:lnTo>
                        <a:pt x="356" y="8012"/>
                      </a:lnTo>
                      <a:lnTo>
                        <a:pt x="365" y="7962"/>
                      </a:lnTo>
                      <a:lnTo>
                        <a:pt x="381" y="7888"/>
                      </a:lnTo>
                      <a:lnTo>
                        <a:pt x="423" y="7796"/>
                      </a:lnTo>
                      <a:lnTo>
                        <a:pt x="473" y="7689"/>
                      </a:lnTo>
                      <a:lnTo>
                        <a:pt x="555" y="7581"/>
                      </a:lnTo>
                      <a:lnTo>
                        <a:pt x="663" y="7473"/>
                      </a:lnTo>
                      <a:lnTo>
                        <a:pt x="796" y="7374"/>
                      </a:lnTo>
                      <a:lnTo>
                        <a:pt x="970" y="7283"/>
                      </a:lnTo>
                      <a:lnTo>
                        <a:pt x="1202" y="7192"/>
                      </a:lnTo>
                      <a:lnTo>
                        <a:pt x="1418" y="7117"/>
                      </a:lnTo>
                      <a:lnTo>
                        <a:pt x="1617" y="7051"/>
                      </a:lnTo>
                      <a:lnTo>
                        <a:pt x="1782" y="6993"/>
                      </a:lnTo>
                      <a:lnTo>
                        <a:pt x="1932" y="6927"/>
                      </a:lnTo>
                      <a:lnTo>
                        <a:pt x="2048" y="6852"/>
                      </a:lnTo>
                      <a:lnTo>
                        <a:pt x="2139" y="6753"/>
                      </a:lnTo>
                      <a:lnTo>
                        <a:pt x="2213" y="6612"/>
                      </a:lnTo>
                      <a:lnTo>
                        <a:pt x="2271" y="6446"/>
                      </a:lnTo>
                      <a:lnTo>
                        <a:pt x="2329" y="6264"/>
                      </a:lnTo>
                      <a:lnTo>
                        <a:pt x="2379" y="6065"/>
                      </a:lnTo>
                      <a:lnTo>
                        <a:pt x="2446" y="5858"/>
                      </a:lnTo>
                      <a:lnTo>
                        <a:pt x="2537" y="5634"/>
                      </a:lnTo>
                      <a:lnTo>
                        <a:pt x="2578" y="5535"/>
                      </a:lnTo>
                      <a:lnTo>
                        <a:pt x="2636" y="5410"/>
                      </a:lnTo>
                      <a:lnTo>
                        <a:pt x="2719" y="5253"/>
                      </a:lnTo>
                      <a:lnTo>
                        <a:pt x="2827" y="5071"/>
                      </a:lnTo>
                      <a:lnTo>
                        <a:pt x="2951" y="4855"/>
                      </a:lnTo>
                      <a:lnTo>
                        <a:pt x="3092" y="4623"/>
                      </a:lnTo>
                      <a:lnTo>
                        <a:pt x="3258" y="4375"/>
                      </a:lnTo>
                      <a:lnTo>
                        <a:pt x="3449" y="4118"/>
                      </a:lnTo>
                      <a:lnTo>
                        <a:pt x="3648" y="3845"/>
                      </a:lnTo>
                      <a:lnTo>
                        <a:pt x="3880" y="3563"/>
                      </a:lnTo>
                      <a:lnTo>
                        <a:pt x="4120" y="3273"/>
                      </a:lnTo>
                      <a:lnTo>
                        <a:pt x="4385" y="2991"/>
                      </a:lnTo>
                      <a:lnTo>
                        <a:pt x="4667" y="2710"/>
                      </a:lnTo>
                      <a:lnTo>
                        <a:pt x="4966" y="2436"/>
                      </a:lnTo>
                      <a:lnTo>
                        <a:pt x="5281" y="2171"/>
                      </a:lnTo>
                      <a:lnTo>
                        <a:pt x="5621" y="1923"/>
                      </a:lnTo>
                      <a:lnTo>
                        <a:pt x="5977" y="1691"/>
                      </a:lnTo>
                      <a:lnTo>
                        <a:pt x="6350" y="1483"/>
                      </a:lnTo>
                      <a:lnTo>
                        <a:pt x="6740" y="1293"/>
                      </a:lnTo>
                      <a:lnTo>
                        <a:pt x="6748" y="1285"/>
                      </a:lnTo>
                      <a:lnTo>
                        <a:pt x="6773" y="1268"/>
                      </a:lnTo>
                      <a:lnTo>
                        <a:pt x="6806" y="1243"/>
                      </a:lnTo>
                      <a:lnTo>
                        <a:pt x="6872" y="1210"/>
                      </a:lnTo>
                      <a:lnTo>
                        <a:pt x="6955" y="1169"/>
                      </a:lnTo>
                      <a:lnTo>
                        <a:pt x="7063" y="1111"/>
                      </a:lnTo>
                      <a:lnTo>
                        <a:pt x="7204" y="1053"/>
                      </a:lnTo>
                      <a:lnTo>
                        <a:pt x="7378" y="978"/>
                      </a:lnTo>
                      <a:lnTo>
                        <a:pt x="7585" y="904"/>
                      </a:lnTo>
                      <a:lnTo>
                        <a:pt x="7826" y="821"/>
                      </a:lnTo>
                      <a:lnTo>
                        <a:pt x="8108" y="721"/>
                      </a:lnTo>
                      <a:lnTo>
                        <a:pt x="8431" y="630"/>
                      </a:lnTo>
                      <a:lnTo>
                        <a:pt x="8796" y="522"/>
                      </a:lnTo>
                      <a:lnTo>
                        <a:pt x="9210" y="415"/>
                      </a:lnTo>
                      <a:lnTo>
                        <a:pt x="9683" y="299"/>
                      </a:lnTo>
                      <a:lnTo>
                        <a:pt x="10197" y="183"/>
                      </a:lnTo>
                      <a:lnTo>
                        <a:pt x="10769" y="58"/>
                      </a:lnTo>
                      <a:lnTo>
                        <a:pt x="10802" y="58"/>
                      </a:lnTo>
                      <a:lnTo>
                        <a:pt x="10885" y="50"/>
                      </a:lnTo>
                      <a:lnTo>
                        <a:pt x="11017" y="34"/>
                      </a:lnTo>
                      <a:lnTo>
                        <a:pt x="11200" y="17"/>
                      </a:lnTo>
                      <a:lnTo>
                        <a:pt x="11424" y="9"/>
                      </a:lnTo>
                      <a:lnTo>
                        <a:pt x="116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6" name="Freeform 105"/>
                <p:cNvSpPr>
                  <a:spLocks/>
                </p:cNvSpPr>
                <p:nvPr/>
              </p:nvSpPr>
              <p:spPr bwMode="auto">
                <a:xfrm>
                  <a:off x="4872038" y="-4083050"/>
                  <a:ext cx="34993262" cy="22332951"/>
                </a:xfrm>
                <a:custGeom>
                  <a:avLst/>
                  <a:gdLst>
                    <a:gd name="T0" fmla="*/ 21869 w 22043"/>
                    <a:gd name="T1" fmla="*/ 1417 h 14068"/>
                    <a:gd name="T2" fmla="*/ 22043 w 22043"/>
                    <a:gd name="T3" fmla="*/ 2942 h 14068"/>
                    <a:gd name="T4" fmla="*/ 22018 w 22043"/>
                    <a:gd name="T5" fmla="*/ 3762 h 14068"/>
                    <a:gd name="T6" fmla="*/ 21886 w 22043"/>
                    <a:gd name="T7" fmla="*/ 4632 h 14068"/>
                    <a:gd name="T8" fmla="*/ 21562 w 22043"/>
                    <a:gd name="T9" fmla="*/ 5916 h 14068"/>
                    <a:gd name="T10" fmla="*/ 20957 w 22043"/>
                    <a:gd name="T11" fmla="*/ 7448 h 14068"/>
                    <a:gd name="T12" fmla="*/ 19995 w 22043"/>
                    <a:gd name="T13" fmla="*/ 9039 h 14068"/>
                    <a:gd name="T14" fmla="*/ 18578 w 22043"/>
                    <a:gd name="T15" fmla="*/ 10506 h 14068"/>
                    <a:gd name="T16" fmla="*/ 17177 w 22043"/>
                    <a:gd name="T17" fmla="*/ 11433 h 14068"/>
                    <a:gd name="T18" fmla="*/ 17044 w 22043"/>
                    <a:gd name="T19" fmla="*/ 11914 h 14068"/>
                    <a:gd name="T20" fmla="*/ 16771 w 22043"/>
                    <a:gd name="T21" fmla="*/ 12734 h 14068"/>
                    <a:gd name="T22" fmla="*/ 16373 w 22043"/>
                    <a:gd name="T23" fmla="*/ 13538 h 14068"/>
                    <a:gd name="T24" fmla="*/ 15884 w 22043"/>
                    <a:gd name="T25" fmla="*/ 13960 h 14068"/>
                    <a:gd name="T26" fmla="*/ 15361 w 22043"/>
                    <a:gd name="T27" fmla="*/ 13737 h 14068"/>
                    <a:gd name="T28" fmla="*/ 14939 w 22043"/>
                    <a:gd name="T29" fmla="*/ 13082 h 14068"/>
                    <a:gd name="T30" fmla="*/ 14657 w 22043"/>
                    <a:gd name="T31" fmla="*/ 12403 h 14068"/>
                    <a:gd name="T32" fmla="*/ 14557 w 22043"/>
                    <a:gd name="T33" fmla="*/ 12088 h 14068"/>
                    <a:gd name="T34" fmla="*/ 14391 w 22043"/>
                    <a:gd name="T35" fmla="*/ 12162 h 14068"/>
                    <a:gd name="T36" fmla="*/ 13836 w 22043"/>
                    <a:gd name="T37" fmla="*/ 12295 h 14068"/>
                    <a:gd name="T38" fmla="*/ 12767 w 22043"/>
                    <a:gd name="T39" fmla="*/ 12394 h 14068"/>
                    <a:gd name="T40" fmla="*/ 11100 w 22043"/>
                    <a:gd name="T41" fmla="*/ 12353 h 14068"/>
                    <a:gd name="T42" fmla="*/ 9965 w 22043"/>
                    <a:gd name="T43" fmla="*/ 12328 h 14068"/>
                    <a:gd name="T44" fmla="*/ 9724 w 22043"/>
                    <a:gd name="T45" fmla="*/ 12825 h 14068"/>
                    <a:gd name="T46" fmla="*/ 9326 w 22043"/>
                    <a:gd name="T47" fmla="*/ 13505 h 14068"/>
                    <a:gd name="T48" fmla="*/ 8862 w 22043"/>
                    <a:gd name="T49" fmla="*/ 14002 h 14068"/>
                    <a:gd name="T50" fmla="*/ 8423 w 22043"/>
                    <a:gd name="T51" fmla="*/ 13977 h 14068"/>
                    <a:gd name="T52" fmla="*/ 7942 w 22043"/>
                    <a:gd name="T53" fmla="*/ 13355 h 14068"/>
                    <a:gd name="T54" fmla="*/ 7461 w 22043"/>
                    <a:gd name="T55" fmla="*/ 12436 h 14068"/>
                    <a:gd name="T56" fmla="*/ 7088 w 22043"/>
                    <a:gd name="T57" fmla="*/ 11558 h 14068"/>
                    <a:gd name="T58" fmla="*/ 6914 w 22043"/>
                    <a:gd name="T59" fmla="*/ 11036 h 14068"/>
                    <a:gd name="T60" fmla="*/ 6624 w 22043"/>
                    <a:gd name="T61" fmla="*/ 10853 h 14068"/>
                    <a:gd name="T62" fmla="*/ 5869 w 22043"/>
                    <a:gd name="T63" fmla="*/ 10356 h 14068"/>
                    <a:gd name="T64" fmla="*/ 4850 w 22043"/>
                    <a:gd name="T65" fmla="*/ 9569 h 14068"/>
                    <a:gd name="T66" fmla="*/ 3755 w 22043"/>
                    <a:gd name="T67" fmla="*/ 8550 h 14068"/>
                    <a:gd name="T68" fmla="*/ 2794 w 22043"/>
                    <a:gd name="T69" fmla="*/ 7332 h 14068"/>
                    <a:gd name="T70" fmla="*/ 448 w 22043"/>
                    <a:gd name="T71" fmla="*/ 6438 h 14068"/>
                    <a:gd name="T72" fmla="*/ 91 w 22043"/>
                    <a:gd name="T73" fmla="*/ 5999 h 14068"/>
                    <a:gd name="T74" fmla="*/ 83 w 22043"/>
                    <a:gd name="T75" fmla="*/ 5576 h 14068"/>
                    <a:gd name="T76" fmla="*/ 489 w 22043"/>
                    <a:gd name="T77" fmla="*/ 6023 h 14068"/>
                    <a:gd name="T78" fmla="*/ 1326 w 22043"/>
                    <a:gd name="T79" fmla="*/ 6247 h 14068"/>
                    <a:gd name="T80" fmla="*/ 2213 w 22043"/>
                    <a:gd name="T81" fmla="*/ 6363 h 14068"/>
                    <a:gd name="T82" fmla="*/ 2951 w 22043"/>
                    <a:gd name="T83" fmla="*/ 6189 h 14068"/>
                    <a:gd name="T84" fmla="*/ 3333 w 22043"/>
                    <a:gd name="T85" fmla="*/ 5775 h 14068"/>
                    <a:gd name="T86" fmla="*/ 3490 w 22043"/>
                    <a:gd name="T87" fmla="*/ 6355 h 14068"/>
                    <a:gd name="T88" fmla="*/ 4087 w 22043"/>
                    <a:gd name="T89" fmla="*/ 7424 h 14068"/>
                    <a:gd name="T90" fmla="*/ 5264 w 22043"/>
                    <a:gd name="T91" fmla="*/ 8583 h 14068"/>
                    <a:gd name="T92" fmla="*/ 6557 w 22043"/>
                    <a:gd name="T93" fmla="*/ 9470 h 14068"/>
                    <a:gd name="T94" fmla="*/ 8157 w 22043"/>
                    <a:gd name="T95" fmla="*/ 10240 h 14068"/>
                    <a:gd name="T96" fmla="*/ 10180 w 22043"/>
                    <a:gd name="T97" fmla="*/ 10787 h 14068"/>
                    <a:gd name="T98" fmla="*/ 12593 w 22043"/>
                    <a:gd name="T99" fmla="*/ 11003 h 14068"/>
                    <a:gd name="T100" fmla="*/ 14798 w 22043"/>
                    <a:gd name="T101" fmla="*/ 10771 h 14068"/>
                    <a:gd name="T102" fmla="*/ 16903 w 22043"/>
                    <a:gd name="T103" fmla="*/ 10108 h 14068"/>
                    <a:gd name="T104" fmla="*/ 18760 w 22043"/>
                    <a:gd name="T105" fmla="*/ 9047 h 14068"/>
                    <a:gd name="T106" fmla="*/ 20203 w 22043"/>
                    <a:gd name="T107" fmla="*/ 7598 h 14068"/>
                    <a:gd name="T108" fmla="*/ 21081 w 22043"/>
                    <a:gd name="T109" fmla="*/ 5775 h 14068"/>
                    <a:gd name="T110" fmla="*/ 21554 w 22043"/>
                    <a:gd name="T111" fmla="*/ 4077 h 14068"/>
                    <a:gd name="T112" fmla="*/ 21712 w 22043"/>
                    <a:gd name="T113" fmla="*/ 2751 h 14068"/>
                    <a:gd name="T114" fmla="*/ 21645 w 22043"/>
                    <a:gd name="T115" fmla="*/ 1575 h 14068"/>
                    <a:gd name="T116" fmla="*/ 21455 w 22043"/>
                    <a:gd name="T117" fmla="*/ 340 h 1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43" h="14068">
                      <a:moveTo>
                        <a:pt x="21396" y="0"/>
                      </a:moveTo>
                      <a:lnTo>
                        <a:pt x="21595" y="489"/>
                      </a:lnTo>
                      <a:lnTo>
                        <a:pt x="21753" y="961"/>
                      </a:lnTo>
                      <a:lnTo>
                        <a:pt x="21869" y="1417"/>
                      </a:lnTo>
                      <a:lnTo>
                        <a:pt x="21952" y="1848"/>
                      </a:lnTo>
                      <a:lnTo>
                        <a:pt x="22002" y="2254"/>
                      </a:lnTo>
                      <a:lnTo>
                        <a:pt x="22035" y="2618"/>
                      </a:lnTo>
                      <a:lnTo>
                        <a:pt x="22043" y="2942"/>
                      </a:lnTo>
                      <a:lnTo>
                        <a:pt x="22043" y="3231"/>
                      </a:lnTo>
                      <a:lnTo>
                        <a:pt x="22035" y="3463"/>
                      </a:lnTo>
                      <a:lnTo>
                        <a:pt x="22027" y="3637"/>
                      </a:lnTo>
                      <a:lnTo>
                        <a:pt x="22018" y="3762"/>
                      </a:lnTo>
                      <a:lnTo>
                        <a:pt x="21993" y="3927"/>
                      </a:lnTo>
                      <a:lnTo>
                        <a:pt x="21969" y="4135"/>
                      </a:lnTo>
                      <a:lnTo>
                        <a:pt x="21935" y="4367"/>
                      </a:lnTo>
                      <a:lnTo>
                        <a:pt x="21886" y="4632"/>
                      </a:lnTo>
                      <a:lnTo>
                        <a:pt x="21828" y="4913"/>
                      </a:lnTo>
                      <a:lnTo>
                        <a:pt x="21753" y="5228"/>
                      </a:lnTo>
                      <a:lnTo>
                        <a:pt x="21670" y="5568"/>
                      </a:lnTo>
                      <a:lnTo>
                        <a:pt x="21562" y="5916"/>
                      </a:lnTo>
                      <a:lnTo>
                        <a:pt x="21438" y="6280"/>
                      </a:lnTo>
                      <a:lnTo>
                        <a:pt x="21297" y="6661"/>
                      </a:lnTo>
                      <a:lnTo>
                        <a:pt x="21140" y="7051"/>
                      </a:lnTo>
                      <a:lnTo>
                        <a:pt x="20957" y="7448"/>
                      </a:lnTo>
                      <a:lnTo>
                        <a:pt x="20758" y="7846"/>
                      </a:lnTo>
                      <a:lnTo>
                        <a:pt x="20526" y="8244"/>
                      </a:lnTo>
                      <a:lnTo>
                        <a:pt x="20269" y="8641"/>
                      </a:lnTo>
                      <a:lnTo>
                        <a:pt x="19995" y="9039"/>
                      </a:lnTo>
                      <a:lnTo>
                        <a:pt x="19689" y="9420"/>
                      </a:lnTo>
                      <a:lnTo>
                        <a:pt x="19349" y="9801"/>
                      </a:lnTo>
                      <a:lnTo>
                        <a:pt x="18984" y="10158"/>
                      </a:lnTo>
                      <a:lnTo>
                        <a:pt x="18578" y="10506"/>
                      </a:lnTo>
                      <a:lnTo>
                        <a:pt x="18147" y="10829"/>
                      </a:lnTo>
                      <a:lnTo>
                        <a:pt x="17683" y="11127"/>
                      </a:lnTo>
                      <a:lnTo>
                        <a:pt x="17177" y="11409"/>
                      </a:lnTo>
                      <a:lnTo>
                        <a:pt x="17177" y="11433"/>
                      </a:lnTo>
                      <a:lnTo>
                        <a:pt x="17160" y="11500"/>
                      </a:lnTo>
                      <a:lnTo>
                        <a:pt x="17127" y="11607"/>
                      </a:lnTo>
                      <a:lnTo>
                        <a:pt x="17094" y="11748"/>
                      </a:lnTo>
                      <a:lnTo>
                        <a:pt x="17044" y="11914"/>
                      </a:lnTo>
                      <a:lnTo>
                        <a:pt x="16995" y="12104"/>
                      </a:lnTo>
                      <a:lnTo>
                        <a:pt x="16928" y="12303"/>
                      </a:lnTo>
                      <a:lnTo>
                        <a:pt x="16854" y="12519"/>
                      </a:lnTo>
                      <a:lnTo>
                        <a:pt x="16771" y="12734"/>
                      </a:lnTo>
                      <a:lnTo>
                        <a:pt x="16679" y="12958"/>
                      </a:lnTo>
                      <a:lnTo>
                        <a:pt x="16588" y="13165"/>
                      </a:lnTo>
                      <a:lnTo>
                        <a:pt x="16481" y="13364"/>
                      </a:lnTo>
                      <a:lnTo>
                        <a:pt x="16373" y="13538"/>
                      </a:lnTo>
                      <a:lnTo>
                        <a:pt x="16257" y="13695"/>
                      </a:lnTo>
                      <a:lnTo>
                        <a:pt x="16141" y="13819"/>
                      </a:lnTo>
                      <a:lnTo>
                        <a:pt x="16008" y="13911"/>
                      </a:lnTo>
                      <a:lnTo>
                        <a:pt x="15884" y="13960"/>
                      </a:lnTo>
                      <a:lnTo>
                        <a:pt x="15743" y="13969"/>
                      </a:lnTo>
                      <a:lnTo>
                        <a:pt x="15610" y="13927"/>
                      </a:lnTo>
                      <a:lnTo>
                        <a:pt x="15477" y="13844"/>
                      </a:lnTo>
                      <a:lnTo>
                        <a:pt x="15361" y="13737"/>
                      </a:lnTo>
                      <a:lnTo>
                        <a:pt x="15245" y="13596"/>
                      </a:lnTo>
                      <a:lnTo>
                        <a:pt x="15138" y="13438"/>
                      </a:lnTo>
                      <a:lnTo>
                        <a:pt x="15030" y="13264"/>
                      </a:lnTo>
                      <a:lnTo>
                        <a:pt x="14939" y="13082"/>
                      </a:lnTo>
                      <a:lnTo>
                        <a:pt x="14856" y="12900"/>
                      </a:lnTo>
                      <a:lnTo>
                        <a:pt x="14781" y="12726"/>
                      </a:lnTo>
                      <a:lnTo>
                        <a:pt x="14715" y="12552"/>
                      </a:lnTo>
                      <a:lnTo>
                        <a:pt x="14657" y="12403"/>
                      </a:lnTo>
                      <a:lnTo>
                        <a:pt x="14615" y="12278"/>
                      </a:lnTo>
                      <a:lnTo>
                        <a:pt x="14582" y="12179"/>
                      </a:lnTo>
                      <a:lnTo>
                        <a:pt x="14566" y="12113"/>
                      </a:lnTo>
                      <a:lnTo>
                        <a:pt x="14557" y="12088"/>
                      </a:lnTo>
                      <a:lnTo>
                        <a:pt x="14549" y="12096"/>
                      </a:lnTo>
                      <a:lnTo>
                        <a:pt x="14524" y="12113"/>
                      </a:lnTo>
                      <a:lnTo>
                        <a:pt x="14466" y="12129"/>
                      </a:lnTo>
                      <a:lnTo>
                        <a:pt x="14391" y="12162"/>
                      </a:lnTo>
                      <a:lnTo>
                        <a:pt x="14300" y="12187"/>
                      </a:lnTo>
                      <a:lnTo>
                        <a:pt x="14168" y="12220"/>
                      </a:lnTo>
                      <a:lnTo>
                        <a:pt x="14018" y="12262"/>
                      </a:lnTo>
                      <a:lnTo>
                        <a:pt x="13836" y="12295"/>
                      </a:lnTo>
                      <a:lnTo>
                        <a:pt x="13620" y="12328"/>
                      </a:lnTo>
                      <a:lnTo>
                        <a:pt x="13372" y="12353"/>
                      </a:lnTo>
                      <a:lnTo>
                        <a:pt x="13090" y="12378"/>
                      </a:lnTo>
                      <a:lnTo>
                        <a:pt x="12767" y="12394"/>
                      </a:lnTo>
                      <a:lnTo>
                        <a:pt x="12410" y="12394"/>
                      </a:lnTo>
                      <a:lnTo>
                        <a:pt x="12012" y="12394"/>
                      </a:lnTo>
                      <a:lnTo>
                        <a:pt x="11573" y="12378"/>
                      </a:lnTo>
                      <a:lnTo>
                        <a:pt x="11100" y="12353"/>
                      </a:lnTo>
                      <a:lnTo>
                        <a:pt x="10570" y="12303"/>
                      </a:lnTo>
                      <a:lnTo>
                        <a:pt x="9998" y="12245"/>
                      </a:lnTo>
                      <a:lnTo>
                        <a:pt x="9989" y="12262"/>
                      </a:lnTo>
                      <a:lnTo>
                        <a:pt x="9965" y="12328"/>
                      </a:lnTo>
                      <a:lnTo>
                        <a:pt x="9923" y="12419"/>
                      </a:lnTo>
                      <a:lnTo>
                        <a:pt x="9873" y="12535"/>
                      </a:lnTo>
                      <a:lnTo>
                        <a:pt x="9807" y="12676"/>
                      </a:lnTo>
                      <a:lnTo>
                        <a:pt x="9724" y="12825"/>
                      </a:lnTo>
                      <a:lnTo>
                        <a:pt x="9633" y="12999"/>
                      </a:lnTo>
                      <a:lnTo>
                        <a:pt x="9542" y="13165"/>
                      </a:lnTo>
                      <a:lnTo>
                        <a:pt x="9434" y="13339"/>
                      </a:lnTo>
                      <a:lnTo>
                        <a:pt x="9326" y="13505"/>
                      </a:lnTo>
                      <a:lnTo>
                        <a:pt x="9218" y="13662"/>
                      </a:lnTo>
                      <a:lnTo>
                        <a:pt x="9102" y="13795"/>
                      </a:lnTo>
                      <a:lnTo>
                        <a:pt x="8978" y="13911"/>
                      </a:lnTo>
                      <a:lnTo>
                        <a:pt x="8862" y="14002"/>
                      </a:lnTo>
                      <a:lnTo>
                        <a:pt x="8746" y="14051"/>
                      </a:lnTo>
                      <a:lnTo>
                        <a:pt x="8638" y="14068"/>
                      </a:lnTo>
                      <a:lnTo>
                        <a:pt x="8530" y="14043"/>
                      </a:lnTo>
                      <a:lnTo>
                        <a:pt x="8423" y="13977"/>
                      </a:lnTo>
                      <a:lnTo>
                        <a:pt x="8307" y="13861"/>
                      </a:lnTo>
                      <a:lnTo>
                        <a:pt x="8182" y="13720"/>
                      </a:lnTo>
                      <a:lnTo>
                        <a:pt x="8066" y="13546"/>
                      </a:lnTo>
                      <a:lnTo>
                        <a:pt x="7942" y="13355"/>
                      </a:lnTo>
                      <a:lnTo>
                        <a:pt x="7817" y="13140"/>
                      </a:lnTo>
                      <a:lnTo>
                        <a:pt x="7693" y="12908"/>
                      </a:lnTo>
                      <a:lnTo>
                        <a:pt x="7577" y="12676"/>
                      </a:lnTo>
                      <a:lnTo>
                        <a:pt x="7461" y="12436"/>
                      </a:lnTo>
                      <a:lnTo>
                        <a:pt x="7362" y="12204"/>
                      </a:lnTo>
                      <a:lnTo>
                        <a:pt x="7262" y="11972"/>
                      </a:lnTo>
                      <a:lnTo>
                        <a:pt x="7171" y="11756"/>
                      </a:lnTo>
                      <a:lnTo>
                        <a:pt x="7088" y="11558"/>
                      </a:lnTo>
                      <a:lnTo>
                        <a:pt x="7022" y="11384"/>
                      </a:lnTo>
                      <a:lnTo>
                        <a:pt x="6972" y="11226"/>
                      </a:lnTo>
                      <a:lnTo>
                        <a:pt x="6939" y="11110"/>
                      </a:lnTo>
                      <a:lnTo>
                        <a:pt x="6914" y="11036"/>
                      </a:lnTo>
                      <a:lnTo>
                        <a:pt x="6897" y="11019"/>
                      </a:lnTo>
                      <a:lnTo>
                        <a:pt x="6839" y="10986"/>
                      </a:lnTo>
                      <a:lnTo>
                        <a:pt x="6748" y="10936"/>
                      </a:lnTo>
                      <a:lnTo>
                        <a:pt x="6624" y="10853"/>
                      </a:lnTo>
                      <a:lnTo>
                        <a:pt x="6466" y="10762"/>
                      </a:lnTo>
                      <a:lnTo>
                        <a:pt x="6292" y="10646"/>
                      </a:lnTo>
                      <a:lnTo>
                        <a:pt x="6085" y="10506"/>
                      </a:lnTo>
                      <a:lnTo>
                        <a:pt x="5869" y="10356"/>
                      </a:lnTo>
                      <a:lnTo>
                        <a:pt x="5629" y="10182"/>
                      </a:lnTo>
                      <a:lnTo>
                        <a:pt x="5380" y="9992"/>
                      </a:lnTo>
                      <a:lnTo>
                        <a:pt x="5115" y="9793"/>
                      </a:lnTo>
                      <a:lnTo>
                        <a:pt x="4850" y="9569"/>
                      </a:lnTo>
                      <a:lnTo>
                        <a:pt x="4576" y="9337"/>
                      </a:lnTo>
                      <a:lnTo>
                        <a:pt x="4303" y="9089"/>
                      </a:lnTo>
                      <a:lnTo>
                        <a:pt x="4029" y="8824"/>
                      </a:lnTo>
                      <a:lnTo>
                        <a:pt x="3755" y="8550"/>
                      </a:lnTo>
                      <a:lnTo>
                        <a:pt x="3498" y="8260"/>
                      </a:lnTo>
                      <a:lnTo>
                        <a:pt x="3250" y="7962"/>
                      </a:lnTo>
                      <a:lnTo>
                        <a:pt x="3018" y="7656"/>
                      </a:lnTo>
                      <a:lnTo>
                        <a:pt x="2794" y="7332"/>
                      </a:lnTo>
                      <a:lnTo>
                        <a:pt x="597" y="6545"/>
                      </a:lnTo>
                      <a:lnTo>
                        <a:pt x="572" y="6529"/>
                      </a:lnTo>
                      <a:lnTo>
                        <a:pt x="522" y="6496"/>
                      </a:lnTo>
                      <a:lnTo>
                        <a:pt x="448" y="6438"/>
                      </a:lnTo>
                      <a:lnTo>
                        <a:pt x="365" y="6363"/>
                      </a:lnTo>
                      <a:lnTo>
                        <a:pt x="265" y="6264"/>
                      </a:lnTo>
                      <a:lnTo>
                        <a:pt x="174" y="6139"/>
                      </a:lnTo>
                      <a:lnTo>
                        <a:pt x="91" y="5999"/>
                      </a:lnTo>
                      <a:lnTo>
                        <a:pt x="33" y="5825"/>
                      </a:lnTo>
                      <a:lnTo>
                        <a:pt x="0" y="5642"/>
                      </a:lnTo>
                      <a:lnTo>
                        <a:pt x="25" y="5419"/>
                      </a:lnTo>
                      <a:lnTo>
                        <a:pt x="83" y="5576"/>
                      </a:lnTo>
                      <a:lnTo>
                        <a:pt x="158" y="5717"/>
                      </a:lnTo>
                      <a:lnTo>
                        <a:pt x="249" y="5841"/>
                      </a:lnTo>
                      <a:lnTo>
                        <a:pt x="356" y="5941"/>
                      </a:lnTo>
                      <a:lnTo>
                        <a:pt x="489" y="6023"/>
                      </a:lnTo>
                      <a:lnTo>
                        <a:pt x="638" y="6081"/>
                      </a:lnTo>
                      <a:lnTo>
                        <a:pt x="870" y="6139"/>
                      </a:lnTo>
                      <a:lnTo>
                        <a:pt x="1094" y="6197"/>
                      </a:lnTo>
                      <a:lnTo>
                        <a:pt x="1326" y="6247"/>
                      </a:lnTo>
                      <a:lnTo>
                        <a:pt x="1559" y="6297"/>
                      </a:lnTo>
                      <a:lnTo>
                        <a:pt x="1782" y="6330"/>
                      </a:lnTo>
                      <a:lnTo>
                        <a:pt x="1998" y="6355"/>
                      </a:lnTo>
                      <a:lnTo>
                        <a:pt x="2213" y="6363"/>
                      </a:lnTo>
                      <a:lnTo>
                        <a:pt x="2412" y="6355"/>
                      </a:lnTo>
                      <a:lnTo>
                        <a:pt x="2611" y="6322"/>
                      </a:lnTo>
                      <a:lnTo>
                        <a:pt x="2785" y="6264"/>
                      </a:lnTo>
                      <a:lnTo>
                        <a:pt x="2951" y="6189"/>
                      </a:lnTo>
                      <a:lnTo>
                        <a:pt x="3092" y="6073"/>
                      </a:lnTo>
                      <a:lnTo>
                        <a:pt x="3217" y="5932"/>
                      </a:lnTo>
                      <a:lnTo>
                        <a:pt x="3324" y="5750"/>
                      </a:lnTo>
                      <a:lnTo>
                        <a:pt x="3333" y="5775"/>
                      </a:lnTo>
                      <a:lnTo>
                        <a:pt x="3341" y="5858"/>
                      </a:lnTo>
                      <a:lnTo>
                        <a:pt x="3374" y="5982"/>
                      </a:lnTo>
                      <a:lnTo>
                        <a:pt x="3424" y="6148"/>
                      </a:lnTo>
                      <a:lnTo>
                        <a:pt x="3490" y="6355"/>
                      </a:lnTo>
                      <a:lnTo>
                        <a:pt x="3590" y="6587"/>
                      </a:lnTo>
                      <a:lnTo>
                        <a:pt x="3722" y="6844"/>
                      </a:lnTo>
                      <a:lnTo>
                        <a:pt x="3888" y="7125"/>
                      </a:lnTo>
                      <a:lnTo>
                        <a:pt x="4087" y="7424"/>
                      </a:lnTo>
                      <a:lnTo>
                        <a:pt x="4336" y="7730"/>
                      </a:lnTo>
                      <a:lnTo>
                        <a:pt x="4634" y="8037"/>
                      </a:lnTo>
                      <a:lnTo>
                        <a:pt x="4974" y="8351"/>
                      </a:lnTo>
                      <a:lnTo>
                        <a:pt x="5264" y="8583"/>
                      </a:lnTo>
                      <a:lnTo>
                        <a:pt x="5563" y="8807"/>
                      </a:lnTo>
                      <a:lnTo>
                        <a:pt x="5878" y="9039"/>
                      </a:lnTo>
                      <a:lnTo>
                        <a:pt x="6209" y="9255"/>
                      </a:lnTo>
                      <a:lnTo>
                        <a:pt x="6557" y="9470"/>
                      </a:lnTo>
                      <a:lnTo>
                        <a:pt x="6922" y="9677"/>
                      </a:lnTo>
                      <a:lnTo>
                        <a:pt x="7312" y="9876"/>
                      </a:lnTo>
                      <a:lnTo>
                        <a:pt x="7718" y="10066"/>
                      </a:lnTo>
                      <a:lnTo>
                        <a:pt x="8157" y="10240"/>
                      </a:lnTo>
                      <a:lnTo>
                        <a:pt x="8622" y="10406"/>
                      </a:lnTo>
                      <a:lnTo>
                        <a:pt x="9111" y="10547"/>
                      </a:lnTo>
                      <a:lnTo>
                        <a:pt x="9633" y="10679"/>
                      </a:lnTo>
                      <a:lnTo>
                        <a:pt x="10180" y="10787"/>
                      </a:lnTo>
                      <a:lnTo>
                        <a:pt x="10769" y="10878"/>
                      </a:lnTo>
                      <a:lnTo>
                        <a:pt x="11390" y="10945"/>
                      </a:lnTo>
                      <a:lnTo>
                        <a:pt x="12045" y="10986"/>
                      </a:lnTo>
                      <a:lnTo>
                        <a:pt x="12593" y="11003"/>
                      </a:lnTo>
                      <a:lnTo>
                        <a:pt x="13140" y="10986"/>
                      </a:lnTo>
                      <a:lnTo>
                        <a:pt x="13695" y="10945"/>
                      </a:lnTo>
                      <a:lnTo>
                        <a:pt x="14251" y="10870"/>
                      </a:lnTo>
                      <a:lnTo>
                        <a:pt x="14798" y="10771"/>
                      </a:lnTo>
                      <a:lnTo>
                        <a:pt x="15337" y="10646"/>
                      </a:lnTo>
                      <a:lnTo>
                        <a:pt x="15875" y="10489"/>
                      </a:lnTo>
                      <a:lnTo>
                        <a:pt x="16398" y="10315"/>
                      </a:lnTo>
                      <a:lnTo>
                        <a:pt x="16903" y="10108"/>
                      </a:lnTo>
                      <a:lnTo>
                        <a:pt x="17401" y="9884"/>
                      </a:lnTo>
                      <a:lnTo>
                        <a:pt x="17873" y="9627"/>
                      </a:lnTo>
                      <a:lnTo>
                        <a:pt x="18329" y="9346"/>
                      </a:lnTo>
                      <a:lnTo>
                        <a:pt x="18760" y="9047"/>
                      </a:lnTo>
                      <a:lnTo>
                        <a:pt x="19166" y="8716"/>
                      </a:lnTo>
                      <a:lnTo>
                        <a:pt x="19548" y="8368"/>
                      </a:lnTo>
                      <a:lnTo>
                        <a:pt x="19888" y="7995"/>
                      </a:lnTo>
                      <a:lnTo>
                        <a:pt x="20203" y="7598"/>
                      </a:lnTo>
                      <a:lnTo>
                        <a:pt x="20476" y="7183"/>
                      </a:lnTo>
                      <a:lnTo>
                        <a:pt x="20708" y="6744"/>
                      </a:lnTo>
                      <a:lnTo>
                        <a:pt x="20899" y="6280"/>
                      </a:lnTo>
                      <a:lnTo>
                        <a:pt x="21081" y="5775"/>
                      </a:lnTo>
                      <a:lnTo>
                        <a:pt x="21231" y="5303"/>
                      </a:lnTo>
                      <a:lnTo>
                        <a:pt x="21363" y="4872"/>
                      </a:lnTo>
                      <a:lnTo>
                        <a:pt x="21463" y="4458"/>
                      </a:lnTo>
                      <a:lnTo>
                        <a:pt x="21554" y="4077"/>
                      </a:lnTo>
                      <a:lnTo>
                        <a:pt x="21612" y="3720"/>
                      </a:lnTo>
                      <a:lnTo>
                        <a:pt x="21662" y="3381"/>
                      </a:lnTo>
                      <a:lnTo>
                        <a:pt x="21695" y="3058"/>
                      </a:lnTo>
                      <a:lnTo>
                        <a:pt x="21712" y="2751"/>
                      </a:lnTo>
                      <a:lnTo>
                        <a:pt x="21712" y="2453"/>
                      </a:lnTo>
                      <a:lnTo>
                        <a:pt x="21695" y="2154"/>
                      </a:lnTo>
                      <a:lnTo>
                        <a:pt x="21678" y="1865"/>
                      </a:lnTo>
                      <a:lnTo>
                        <a:pt x="21645" y="1575"/>
                      </a:lnTo>
                      <a:lnTo>
                        <a:pt x="21604" y="1285"/>
                      </a:lnTo>
                      <a:lnTo>
                        <a:pt x="21562" y="978"/>
                      </a:lnTo>
                      <a:lnTo>
                        <a:pt x="21513" y="672"/>
                      </a:lnTo>
                      <a:lnTo>
                        <a:pt x="21455" y="340"/>
                      </a:lnTo>
                      <a:lnTo>
                        <a:pt x="21396"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7" name="Freeform 106"/>
                <p:cNvSpPr>
                  <a:spLocks/>
                </p:cNvSpPr>
                <p:nvPr/>
              </p:nvSpPr>
              <p:spPr bwMode="auto">
                <a:xfrm>
                  <a:off x="20743863" y="-11750675"/>
                  <a:ext cx="10106025" cy="2500313"/>
                </a:xfrm>
                <a:custGeom>
                  <a:avLst/>
                  <a:gdLst>
                    <a:gd name="T0" fmla="*/ 2056 w 6366"/>
                    <a:gd name="T1" fmla="*/ 0 h 1575"/>
                    <a:gd name="T2" fmla="*/ 2553 w 6366"/>
                    <a:gd name="T3" fmla="*/ 9 h 1575"/>
                    <a:gd name="T4" fmla="*/ 3026 w 6366"/>
                    <a:gd name="T5" fmla="*/ 42 h 1575"/>
                    <a:gd name="T6" fmla="*/ 3465 w 6366"/>
                    <a:gd name="T7" fmla="*/ 92 h 1575"/>
                    <a:gd name="T8" fmla="*/ 3879 w 6366"/>
                    <a:gd name="T9" fmla="*/ 150 h 1575"/>
                    <a:gd name="T10" fmla="*/ 4253 w 6366"/>
                    <a:gd name="T11" fmla="*/ 224 h 1575"/>
                    <a:gd name="T12" fmla="*/ 4592 w 6366"/>
                    <a:gd name="T13" fmla="*/ 307 h 1575"/>
                    <a:gd name="T14" fmla="*/ 4907 w 6366"/>
                    <a:gd name="T15" fmla="*/ 390 h 1575"/>
                    <a:gd name="T16" fmla="*/ 5189 w 6366"/>
                    <a:gd name="T17" fmla="*/ 481 h 1575"/>
                    <a:gd name="T18" fmla="*/ 5438 w 6366"/>
                    <a:gd name="T19" fmla="*/ 580 h 1575"/>
                    <a:gd name="T20" fmla="*/ 5662 w 6366"/>
                    <a:gd name="T21" fmla="*/ 671 h 1575"/>
                    <a:gd name="T22" fmla="*/ 5852 w 6366"/>
                    <a:gd name="T23" fmla="*/ 754 h 1575"/>
                    <a:gd name="T24" fmla="*/ 6010 w 6366"/>
                    <a:gd name="T25" fmla="*/ 837 h 1575"/>
                    <a:gd name="T26" fmla="*/ 6143 w 6366"/>
                    <a:gd name="T27" fmla="*/ 903 h 1575"/>
                    <a:gd name="T28" fmla="*/ 6242 w 6366"/>
                    <a:gd name="T29" fmla="*/ 970 h 1575"/>
                    <a:gd name="T30" fmla="*/ 6308 w 6366"/>
                    <a:gd name="T31" fmla="*/ 1011 h 1575"/>
                    <a:gd name="T32" fmla="*/ 6350 w 6366"/>
                    <a:gd name="T33" fmla="*/ 1044 h 1575"/>
                    <a:gd name="T34" fmla="*/ 6366 w 6366"/>
                    <a:gd name="T35" fmla="*/ 1053 h 1575"/>
                    <a:gd name="T36" fmla="*/ 6259 w 6366"/>
                    <a:gd name="T37" fmla="*/ 1575 h 1575"/>
                    <a:gd name="T38" fmla="*/ 5828 w 6366"/>
                    <a:gd name="T39" fmla="*/ 1343 h 1575"/>
                    <a:gd name="T40" fmla="*/ 5397 w 6366"/>
                    <a:gd name="T41" fmla="*/ 1144 h 1575"/>
                    <a:gd name="T42" fmla="*/ 4957 w 6366"/>
                    <a:gd name="T43" fmla="*/ 986 h 1575"/>
                    <a:gd name="T44" fmla="*/ 4526 w 6366"/>
                    <a:gd name="T45" fmla="*/ 845 h 1575"/>
                    <a:gd name="T46" fmla="*/ 4087 w 6366"/>
                    <a:gd name="T47" fmla="*/ 738 h 1575"/>
                    <a:gd name="T48" fmla="*/ 3664 w 6366"/>
                    <a:gd name="T49" fmla="*/ 655 h 1575"/>
                    <a:gd name="T50" fmla="*/ 3241 w 6366"/>
                    <a:gd name="T51" fmla="*/ 597 h 1575"/>
                    <a:gd name="T52" fmla="*/ 2835 w 6366"/>
                    <a:gd name="T53" fmla="*/ 556 h 1575"/>
                    <a:gd name="T54" fmla="*/ 2445 w 6366"/>
                    <a:gd name="T55" fmla="*/ 539 h 1575"/>
                    <a:gd name="T56" fmla="*/ 2072 w 6366"/>
                    <a:gd name="T57" fmla="*/ 531 h 1575"/>
                    <a:gd name="T58" fmla="*/ 1724 w 6366"/>
                    <a:gd name="T59" fmla="*/ 531 h 1575"/>
                    <a:gd name="T60" fmla="*/ 1392 w 6366"/>
                    <a:gd name="T61" fmla="*/ 547 h 1575"/>
                    <a:gd name="T62" fmla="*/ 1094 w 6366"/>
                    <a:gd name="T63" fmla="*/ 572 h 1575"/>
                    <a:gd name="T64" fmla="*/ 820 w 6366"/>
                    <a:gd name="T65" fmla="*/ 597 h 1575"/>
                    <a:gd name="T66" fmla="*/ 580 w 6366"/>
                    <a:gd name="T67" fmla="*/ 630 h 1575"/>
                    <a:gd name="T68" fmla="*/ 381 w 6366"/>
                    <a:gd name="T69" fmla="*/ 663 h 1575"/>
                    <a:gd name="T70" fmla="*/ 224 w 6366"/>
                    <a:gd name="T71" fmla="*/ 688 h 1575"/>
                    <a:gd name="T72" fmla="*/ 99 w 6366"/>
                    <a:gd name="T73" fmla="*/ 713 h 1575"/>
                    <a:gd name="T74" fmla="*/ 25 w 6366"/>
                    <a:gd name="T75" fmla="*/ 729 h 1575"/>
                    <a:gd name="T76" fmla="*/ 0 w 6366"/>
                    <a:gd name="T77" fmla="*/ 738 h 1575"/>
                    <a:gd name="T78" fmla="*/ 340 w 6366"/>
                    <a:gd name="T79" fmla="*/ 100 h 1575"/>
                    <a:gd name="T80" fmla="*/ 945 w 6366"/>
                    <a:gd name="T81" fmla="*/ 42 h 1575"/>
                    <a:gd name="T82" fmla="*/ 1517 w 6366"/>
                    <a:gd name="T83" fmla="*/ 9 h 1575"/>
                    <a:gd name="T84" fmla="*/ 2056 w 6366"/>
                    <a:gd name="T85"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6" h="1575">
                      <a:moveTo>
                        <a:pt x="2056" y="0"/>
                      </a:moveTo>
                      <a:lnTo>
                        <a:pt x="2553" y="9"/>
                      </a:lnTo>
                      <a:lnTo>
                        <a:pt x="3026" y="42"/>
                      </a:lnTo>
                      <a:lnTo>
                        <a:pt x="3465" y="92"/>
                      </a:lnTo>
                      <a:lnTo>
                        <a:pt x="3879" y="150"/>
                      </a:lnTo>
                      <a:lnTo>
                        <a:pt x="4253" y="224"/>
                      </a:lnTo>
                      <a:lnTo>
                        <a:pt x="4592" y="307"/>
                      </a:lnTo>
                      <a:lnTo>
                        <a:pt x="4907" y="390"/>
                      </a:lnTo>
                      <a:lnTo>
                        <a:pt x="5189" y="481"/>
                      </a:lnTo>
                      <a:lnTo>
                        <a:pt x="5438" y="580"/>
                      </a:lnTo>
                      <a:lnTo>
                        <a:pt x="5662" y="671"/>
                      </a:lnTo>
                      <a:lnTo>
                        <a:pt x="5852" y="754"/>
                      </a:lnTo>
                      <a:lnTo>
                        <a:pt x="6010" y="837"/>
                      </a:lnTo>
                      <a:lnTo>
                        <a:pt x="6143" y="903"/>
                      </a:lnTo>
                      <a:lnTo>
                        <a:pt x="6242" y="970"/>
                      </a:lnTo>
                      <a:lnTo>
                        <a:pt x="6308" y="1011"/>
                      </a:lnTo>
                      <a:lnTo>
                        <a:pt x="6350" y="1044"/>
                      </a:lnTo>
                      <a:lnTo>
                        <a:pt x="6366" y="1053"/>
                      </a:lnTo>
                      <a:lnTo>
                        <a:pt x="6259" y="1575"/>
                      </a:lnTo>
                      <a:lnTo>
                        <a:pt x="5828" y="1343"/>
                      </a:lnTo>
                      <a:lnTo>
                        <a:pt x="5397" y="1144"/>
                      </a:lnTo>
                      <a:lnTo>
                        <a:pt x="4957" y="986"/>
                      </a:lnTo>
                      <a:lnTo>
                        <a:pt x="4526" y="845"/>
                      </a:lnTo>
                      <a:lnTo>
                        <a:pt x="4087" y="738"/>
                      </a:lnTo>
                      <a:lnTo>
                        <a:pt x="3664" y="655"/>
                      </a:lnTo>
                      <a:lnTo>
                        <a:pt x="3241" y="597"/>
                      </a:lnTo>
                      <a:lnTo>
                        <a:pt x="2835" y="556"/>
                      </a:lnTo>
                      <a:lnTo>
                        <a:pt x="2445" y="539"/>
                      </a:lnTo>
                      <a:lnTo>
                        <a:pt x="2072" y="531"/>
                      </a:lnTo>
                      <a:lnTo>
                        <a:pt x="1724" y="531"/>
                      </a:lnTo>
                      <a:lnTo>
                        <a:pt x="1392" y="547"/>
                      </a:lnTo>
                      <a:lnTo>
                        <a:pt x="1094" y="572"/>
                      </a:lnTo>
                      <a:lnTo>
                        <a:pt x="820" y="597"/>
                      </a:lnTo>
                      <a:lnTo>
                        <a:pt x="580" y="630"/>
                      </a:lnTo>
                      <a:lnTo>
                        <a:pt x="381" y="663"/>
                      </a:lnTo>
                      <a:lnTo>
                        <a:pt x="224" y="688"/>
                      </a:lnTo>
                      <a:lnTo>
                        <a:pt x="99" y="713"/>
                      </a:lnTo>
                      <a:lnTo>
                        <a:pt x="25" y="729"/>
                      </a:lnTo>
                      <a:lnTo>
                        <a:pt x="0" y="738"/>
                      </a:lnTo>
                      <a:lnTo>
                        <a:pt x="340" y="100"/>
                      </a:lnTo>
                      <a:lnTo>
                        <a:pt x="945" y="42"/>
                      </a:lnTo>
                      <a:lnTo>
                        <a:pt x="1517" y="9"/>
                      </a:lnTo>
                      <a:lnTo>
                        <a:pt x="205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8" name="Freeform 107"/>
                <p:cNvSpPr>
                  <a:spLocks/>
                </p:cNvSpPr>
                <p:nvPr/>
              </p:nvSpPr>
              <p:spPr bwMode="auto">
                <a:xfrm>
                  <a:off x="15189200" y="-15511463"/>
                  <a:ext cx="6659562" cy="8745538"/>
                </a:xfrm>
                <a:custGeom>
                  <a:avLst/>
                  <a:gdLst>
                    <a:gd name="T0" fmla="*/ 730 w 4195"/>
                    <a:gd name="T1" fmla="*/ 0 h 5509"/>
                    <a:gd name="T2" fmla="*/ 854 w 4195"/>
                    <a:gd name="T3" fmla="*/ 8 h 5509"/>
                    <a:gd name="T4" fmla="*/ 962 w 4195"/>
                    <a:gd name="T5" fmla="*/ 33 h 5509"/>
                    <a:gd name="T6" fmla="*/ 1103 w 4195"/>
                    <a:gd name="T7" fmla="*/ 91 h 5509"/>
                    <a:gd name="T8" fmla="*/ 1277 w 4195"/>
                    <a:gd name="T9" fmla="*/ 182 h 5509"/>
                    <a:gd name="T10" fmla="*/ 1476 w 4195"/>
                    <a:gd name="T11" fmla="*/ 298 h 5509"/>
                    <a:gd name="T12" fmla="*/ 1692 w 4195"/>
                    <a:gd name="T13" fmla="*/ 439 h 5509"/>
                    <a:gd name="T14" fmla="*/ 1932 w 4195"/>
                    <a:gd name="T15" fmla="*/ 613 h 5509"/>
                    <a:gd name="T16" fmla="*/ 2189 w 4195"/>
                    <a:gd name="T17" fmla="*/ 820 h 5509"/>
                    <a:gd name="T18" fmla="*/ 2462 w 4195"/>
                    <a:gd name="T19" fmla="*/ 1052 h 5509"/>
                    <a:gd name="T20" fmla="*/ 2744 w 4195"/>
                    <a:gd name="T21" fmla="*/ 1317 h 5509"/>
                    <a:gd name="T22" fmla="*/ 3035 w 4195"/>
                    <a:gd name="T23" fmla="*/ 1607 h 5509"/>
                    <a:gd name="T24" fmla="*/ 3325 w 4195"/>
                    <a:gd name="T25" fmla="*/ 1930 h 5509"/>
                    <a:gd name="T26" fmla="*/ 3615 w 4195"/>
                    <a:gd name="T27" fmla="*/ 2278 h 5509"/>
                    <a:gd name="T28" fmla="*/ 3905 w 4195"/>
                    <a:gd name="T29" fmla="*/ 2659 h 5509"/>
                    <a:gd name="T30" fmla="*/ 4195 w 4195"/>
                    <a:gd name="T31" fmla="*/ 3065 h 5509"/>
                    <a:gd name="T32" fmla="*/ 4187 w 4195"/>
                    <a:gd name="T33" fmla="*/ 3082 h 5509"/>
                    <a:gd name="T34" fmla="*/ 4162 w 4195"/>
                    <a:gd name="T35" fmla="*/ 3140 h 5509"/>
                    <a:gd name="T36" fmla="*/ 4120 w 4195"/>
                    <a:gd name="T37" fmla="*/ 3214 h 5509"/>
                    <a:gd name="T38" fmla="*/ 4062 w 4195"/>
                    <a:gd name="T39" fmla="*/ 3322 h 5509"/>
                    <a:gd name="T40" fmla="*/ 3988 w 4195"/>
                    <a:gd name="T41" fmla="*/ 3455 h 5509"/>
                    <a:gd name="T42" fmla="*/ 3888 w 4195"/>
                    <a:gd name="T43" fmla="*/ 3596 h 5509"/>
                    <a:gd name="T44" fmla="*/ 3781 w 4195"/>
                    <a:gd name="T45" fmla="*/ 3761 h 5509"/>
                    <a:gd name="T46" fmla="*/ 3648 w 4195"/>
                    <a:gd name="T47" fmla="*/ 3935 h 5509"/>
                    <a:gd name="T48" fmla="*/ 3499 w 4195"/>
                    <a:gd name="T49" fmla="*/ 4109 h 5509"/>
                    <a:gd name="T50" fmla="*/ 3333 w 4195"/>
                    <a:gd name="T51" fmla="*/ 4291 h 5509"/>
                    <a:gd name="T52" fmla="*/ 3142 w 4195"/>
                    <a:gd name="T53" fmla="*/ 4474 h 5509"/>
                    <a:gd name="T54" fmla="*/ 2935 w 4195"/>
                    <a:gd name="T55" fmla="*/ 4656 h 5509"/>
                    <a:gd name="T56" fmla="*/ 2703 w 4195"/>
                    <a:gd name="T57" fmla="*/ 4830 h 5509"/>
                    <a:gd name="T58" fmla="*/ 2454 w 4195"/>
                    <a:gd name="T59" fmla="*/ 4987 h 5509"/>
                    <a:gd name="T60" fmla="*/ 2181 w 4195"/>
                    <a:gd name="T61" fmla="*/ 5137 h 5509"/>
                    <a:gd name="T62" fmla="*/ 1890 w 4195"/>
                    <a:gd name="T63" fmla="*/ 5261 h 5509"/>
                    <a:gd name="T64" fmla="*/ 1575 w 4195"/>
                    <a:gd name="T65" fmla="*/ 5369 h 5509"/>
                    <a:gd name="T66" fmla="*/ 1236 w 4195"/>
                    <a:gd name="T67" fmla="*/ 5443 h 5509"/>
                    <a:gd name="T68" fmla="*/ 879 w 4195"/>
                    <a:gd name="T69" fmla="*/ 5493 h 5509"/>
                    <a:gd name="T70" fmla="*/ 489 w 4195"/>
                    <a:gd name="T71" fmla="*/ 5509 h 5509"/>
                    <a:gd name="T72" fmla="*/ 83 w 4195"/>
                    <a:gd name="T73" fmla="*/ 5493 h 5509"/>
                    <a:gd name="T74" fmla="*/ 83 w 4195"/>
                    <a:gd name="T75" fmla="*/ 5460 h 5509"/>
                    <a:gd name="T76" fmla="*/ 75 w 4195"/>
                    <a:gd name="T77" fmla="*/ 5377 h 5509"/>
                    <a:gd name="T78" fmla="*/ 67 w 4195"/>
                    <a:gd name="T79" fmla="*/ 5253 h 5509"/>
                    <a:gd name="T80" fmla="*/ 58 w 4195"/>
                    <a:gd name="T81" fmla="*/ 5079 h 5509"/>
                    <a:gd name="T82" fmla="*/ 50 w 4195"/>
                    <a:gd name="T83" fmla="*/ 4871 h 5509"/>
                    <a:gd name="T84" fmla="*/ 42 w 4195"/>
                    <a:gd name="T85" fmla="*/ 4631 h 5509"/>
                    <a:gd name="T86" fmla="*/ 25 w 4195"/>
                    <a:gd name="T87" fmla="*/ 4366 h 5509"/>
                    <a:gd name="T88" fmla="*/ 17 w 4195"/>
                    <a:gd name="T89" fmla="*/ 4084 h 5509"/>
                    <a:gd name="T90" fmla="*/ 9 w 4195"/>
                    <a:gd name="T91" fmla="*/ 3786 h 5509"/>
                    <a:gd name="T92" fmla="*/ 0 w 4195"/>
                    <a:gd name="T93" fmla="*/ 3471 h 5509"/>
                    <a:gd name="T94" fmla="*/ 0 w 4195"/>
                    <a:gd name="T95" fmla="*/ 3165 h 5509"/>
                    <a:gd name="T96" fmla="*/ 0 w 4195"/>
                    <a:gd name="T97" fmla="*/ 2850 h 5509"/>
                    <a:gd name="T98" fmla="*/ 0 w 4195"/>
                    <a:gd name="T99" fmla="*/ 2552 h 5509"/>
                    <a:gd name="T100" fmla="*/ 17 w 4195"/>
                    <a:gd name="T101" fmla="*/ 2262 h 5509"/>
                    <a:gd name="T102" fmla="*/ 34 w 4195"/>
                    <a:gd name="T103" fmla="*/ 1988 h 5509"/>
                    <a:gd name="T104" fmla="*/ 58 w 4195"/>
                    <a:gd name="T105" fmla="*/ 1740 h 5509"/>
                    <a:gd name="T106" fmla="*/ 83 w 4195"/>
                    <a:gd name="T107" fmla="*/ 1524 h 5509"/>
                    <a:gd name="T108" fmla="*/ 150 w 4195"/>
                    <a:gd name="T109" fmla="*/ 1168 h 5509"/>
                    <a:gd name="T110" fmla="*/ 216 w 4195"/>
                    <a:gd name="T111" fmla="*/ 862 h 5509"/>
                    <a:gd name="T112" fmla="*/ 282 w 4195"/>
                    <a:gd name="T113" fmla="*/ 605 h 5509"/>
                    <a:gd name="T114" fmla="*/ 349 w 4195"/>
                    <a:gd name="T115" fmla="*/ 398 h 5509"/>
                    <a:gd name="T116" fmla="*/ 431 w 4195"/>
                    <a:gd name="T117" fmla="*/ 232 h 5509"/>
                    <a:gd name="T118" fmla="*/ 514 w 4195"/>
                    <a:gd name="T119" fmla="*/ 116 h 5509"/>
                    <a:gd name="T120" fmla="*/ 614 w 4195"/>
                    <a:gd name="T121" fmla="*/ 41 h 5509"/>
                    <a:gd name="T122" fmla="*/ 730 w 4195"/>
                    <a:gd name="T123" fmla="*/ 0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95" h="5509">
                      <a:moveTo>
                        <a:pt x="730" y="0"/>
                      </a:moveTo>
                      <a:lnTo>
                        <a:pt x="854" y="8"/>
                      </a:lnTo>
                      <a:lnTo>
                        <a:pt x="962" y="33"/>
                      </a:lnTo>
                      <a:lnTo>
                        <a:pt x="1103" y="91"/>
                      </a:lnTo>
                      <a:lnTo>
                        <a:pt x="1277" y="182"/>
                      </a:lnTo>
                      <a:lnTo>
                        <a:pt x="1476" y="298"/>
                      </a:lnTo>
                      <a:lnTo>
                        <a:pt x="1692" y="439"/>
                      </a:lnTo>
                      <a:lnTo>
                        <a:pt x="1932" y="613"/>
                      </a:lnTo>
                      <a:lnTo>
                        <a:pt x="2189" y="820"/>
                      </a:lnTo>
                      <a:lnTo>
                        <a:pt x="2462" y="1052"/>
                      </a:lnTo>
                      <a:lnTo>
                        <a:pt x="2744" y="1317"/>
                      </a:lnTo>
                      <a:lnTo>
                        <a:pt x="3035" y="1607"/>
                      </a:lnTo>
                      <a:lnTo>
                        <a:pt x="3325" y="1930"/>
                      </a:lnTo>
                      <a:lnTo>
                        <a:pt x="3615" y="2278"/>
                      </a:lnTo>
                      <a:lnTo>
                        <a:pt x="3905" y="2659"/>
                      </a:lnTo>
                      <a:lnTo>
                        <a:pt x="4195" y="3065"/>
                      </a:lnTo>
                      <a:lnTo>
                        <a:pt x="4187" y="3082"/>
                      </a:lnTo>
                      <a:lnTo>
                        <a:pt x="4162" y="3140"/>
                      </a:lnTo>
                      <a:lnTo>
                        <a:pt x="4120" y="3214"/>
                      </a:lnTo>
                      <a:lnTo>
                        <a:pt x="4062" y="3322"/>
                      </a:lnTo>
                      <a:lnTo>
                        <a:pt x="3988" y="3455"/>
                      </a:lnTo>
                      <a:lnTo>
                        <a:pt x="3888" y="3596"/>
                      </a:lnTo>
                      <a:lnTo>
                        <a:pt x="3781" y="3761"/>
                      </a:lnTo>
                      <a:lnTo>
                        <a:pt x="3648" y="3935"/>
                      </a:lnTo>
                      <a:lnTo>
                        <a:pt x="3499" y="4109"/>
                      </a:lnTo>
                      <a:lnTo>
                        <a:pt x="3333" y="4291"/>
                      </a:lnTo>
                      <a:lnTo>
                        <a:pt x="3142" y="4474"/>
                      </a:lnTo>
                      <a:lnTo>
                        <a:pt x="2935" y="4656"/>
                      </a:lnTo>
                      <a:lnTo>
                        <a:pt x="2703" y="4830"/>
                      </a:lnTo>
                      <a:lnTo>
                        <a:pt x="2454" y="4987"/>
                      </a:lnTo>
                      <a:lnTo>
                        <a:pt x="2181" y="5137"/>
                      </a:lnTo>
                      <a:lnTo>
                        <a:pt x="1890" y="5261"/>
                      </a:lnTo>
                      <a:lnTo>
                        <a:pt x="1575" y="5369"/>
                      </a:lnTo>
                      <a:lnTo>
                        <a:pt x="1236" y="5443"/>
                      </a:lnTo>
                      <a:lnTo>
                        <a:pt x="879" y="5493"/>
                      </a:lnTo>
                      <a:lnTo>
                        <a:pt x="489" y="5509"/>
                      </a:lnTo>
                      <a:lnTo>
                        <a:pt x="83" y="5493"/>
                      </a:lnTo>
                      <a:lnTo>
                        <a:pt x="83" y="5460"/>
                      </a:lnTo>
                      <a:lnTo>
                        <a:pt x="75" y="5377"/>
                      </a:lnTo>
                      <a:lnTo>
                        <a:pt x="67" y="5253"/>
                      </a:lnTo>
                      <a:lnTo>
                        <a:pt x="58" y="5079"/>
                      </a:lnTo>
                      <a:lnTo>
                        <a:pt x="50" y="4871"/>
                      </a:lnTo>
                      <a:lnTo>
                        <a:pt x="42" y="4631"/>
                      </a:lnTo>
                      <a:lnTo>
                        <a:pt x="25" y="4366"/>
                      </a:lnTo>
                      <a:lnTo>
                        <a:pt x="17" y="4084"/>
                      </a:lnTo>
                      <a:lnTo>
                        <a:pt x="9" y="3786"/>
                      </a:lnTo>
                      <a:lnTo>
                        <a:pt x="0" y="3471"/>
                      </a:lnTo>
                      <a:lnTo>
                        <a:pt x="0" y="3165"/>
                      </a:lnTo>
                      <a:lnTo>
                        <a:pt x="0" y="2850"/>
                      </a:lnTo>
                      <a:lnTo>
                        <a:pt x="0" y="2552"/>
                      </a:lnTo>
                      <a:lnTo>
                        <a:pt x="17" y="2262"/>
                      </a:lnTo>
                      <a:lnTo>
                        <a:pt x="34" y="1988"/>
                      </a:lnTo>
                      <a:lnTo>
                        <a:pt x="58" y="1740"/>
                      </a:lnTo>
                      <a:lnTo>
                        <a:pt x="83" y="1524"/>
                      </a:lnTo>
                      <a:lnTo>
                        <a:pt x="150" y="1168"/>
                      </a:lnTo>
                      <a:lnTo>
                        <a:pt x="216" y="862"/>
                      </a:lnTo>
                      <a:lnTo>
                        <a:pt x="282" y="605"/>
                      </a:lnTo>
                      <a:lnTo>
                        <a:pt x="349" y="398"/>
                      </a:lnTo>
                      <a:lnTo>
                        <a:pt x="431" y="232"/>
                      </a:lnTo>
                      <a:lnTo>
                        <a:pt x="514" y="116"/>
                      </a:lnTo>
                      <a:lnTo>
                        <a:pt x="614" y="41"/>
                      </a:lnTo>
                      <a:lnTo>
                        <a:pt x="73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9" name="Freeform 108"/>
                <p:cNvSpPr>
                  <a:spLocks/>
                </p:cNvSpPr>
                <p:nvPr/>
              </p:nvSpPr>
              <p:spPr bwMode="auto">
                <a:xfrm>
                  <a:off x="14492288" y="-4359275"/>
                  <a:ext cx="1671637" cy="3775075"/>
                </a:xfrm>
                <a:custGeom>
                  <a:avLst/>
                  <a:gdLst>
                    <a:gd name="T0" fmla="*/ 522 w 1053"/>
                    <a:gd name="T1" fmla="*/ 0 h 2378"/>
                    <a:gd name="T2" fmla="*/ 663 w 1053"/>
                    <a:gd name="T3" fmla="*/ 25 h 2378"/>
                    <a:gd name="T4" fmla="*/ 796 w 1053"/>
                    <a:gd name="T5" fmla="*/ 75 h 2378"/>
                    <a:gd name="T6" fmla="*/ 895 w 1053"/>
                    <a:gd name="T7" fmla="*/ 158 h 2378"/>
                    <a:gd name="T8" fmla="*/ 978 w 1053"/>
                    <a:gd name="T9" fmla="*/ 266 h 2378"/>
                    <a:gd name="T10" fmla="*/ 1036 w 1053"/>
                    <a:gd name="T11" fmla="*/ 390 h 2378"/>
                    <a:gd name="T12" fmla="*/ 1053 w 1053"/>
                    <a:gd name="T13" fmla="*/ 531 h 2378"/>
                    <a:gd name="T14" fmla="*/ 1053 w 1053"/>
                    <a:gd name="T15" fmla="*/ 1856 h 2378"/>
                    <a:gd name="T16" fmla="*/ 1036 w 1053"/>
                    <a:gd name="T17" fmla="*/ 1989 h 2378"/>
                    <a:gd name="T18" fmla="*/ 978 w 1053"/>
                    <a:gd name="T19" fmla="*/ 2121 h 2378"/>
                    <a:gd name="T20" fmla="*/ 895 w 1053"/>
                    <a:gd name="T21" fmla="*/ 2229 h 2378"/>
                    <a:gd name="T22" fmla="*/ 796 w 1053"/>
                    <a:gd name="T23" fmla="*/ 2312 h 2378"/>
                    <a:gd name="T24" fmla="*/ 663 w 1053"/>
                    <a:gd name="T25" fmla="*/ 2362 h 2378"/>
                    <a:gd name="T26" fmla="*/ 522 w 1053"/>
                    <a:gd name="T27" fmla="*/ 2378 h 2378"/>
                    <a:gd name="T28" fmla="*/ 390 w 1053"/>
                    <a:gd name="T29" fmla="*/ 2362 h 2378"/>
                    <a:gd name="T30" fmla="*/ 257 w 1053"/>
                    <a:gd name="T31" fmla="*/ 2312 h 2378"/>
                    <a:gd name="T32" fmla="*/ 149 w 1053"/>
                    <a:gd name="T33" fmla="*/ 2229 h 2378"/>
                    <a:gd name="T34" fmla="*/ 66 w 1053"/>
                    <a:gd name="T35" fmla="*/ 2121 h 2378"/>
                    <a:gd name="T36" fmla="*/ 17 w 1053"/>
                    <a:gd name="T37" fmla="*/ 1989 h 2378"/>
                    <a:gd name="T38" fmla="*/ 0 w 1053"/>
                    <a:gd name="T39" fmla="*/ 1856 h 2378"/>
                    <a:gd name="T40" fmla="*/ 0 w 1053"/>
                    <a:gd name="T41" fmla="*/ 531 h 2378"/>
                    <a:gd name="T42" fmla="*/ 17 w 1053"/>
                    <a:gd name="T43" fmla="*/ 390 h 2378"/>
                    <a:gd name="T44" fmla="*/ 66 w 1053"/>
                    <a:gd name="T45" fmla="*/ 266 h 2378"/>
                    <a:gd name="T46" fmla="*/ 149 w 1053"/>
                    <a:gd name="T47" fmla="*/ 158 h 2378"/>
                    <a:gd name="T48" fmla="*/ 257 w 1053"/>
                    <a:gd name="T49" fmla="*/ 75 h 2378"/>
                    <a:gd name="T50" fmla="*/ 390 w 1053"/>
                    <a:gd name="T51" fmla="*/ 25 h 2378"/>
                    <a:gd name="T52" fmla="*/ 522 w 1053"/>
                    <a:gd name="T53" fmla="*/ 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3" h="2378">
                      <a:moveTo>
                        <a:pt x="522" y="0"/>
                      </a:moveTo>
                      <a:lnTo>
                        <a:pt x="663" y="25"/>
                      </a:lnTo>
                      <a:lnTo>
                        <a:pt x="796" y="75"/>
                      </a:lnTo>
                      <a:lnTo>
                        <a:pt x="895" y="158"/>
                      </a:lnTo>
                      <a:lnTo>
                        <a:pt x="978" y="266"/>
                      </a:lnTo>
                      <a:lnTo>
                        <a:pt x="1036" y="390"/>
                      </a:lnTo>
                      <a:lnTo>
                        <a:pt x="1053" y="531"/>
                      </a:lnTo>
                      <a:lnTo>
                        <a:pt x="1053" y="1856"/>
                      </a:lnTo>
                      <a:lnTo>
                        <a:pt x="1036" y="1989"/>
                      </a:lnTo>
                      <a:lnTo>
                        <a:pt x="978" y="2121"/>
                      </a:lnTo>
                      <a:lnTo>
                        <a:pt x="895" y="2229"/>
                      </a:lnTo>
                      <a:lnTo>
                        <a:pt x="796" y="2312"/>
                      </a:lnTo>
                      <a:lnTo>
                        <a:pt x="663" y="2362"/>
                      </a:lnTo>
                      <a:lnTo>
                        <a:pt x="522" y="2378"/>
                      </a:lnTo>
                      <a:lnTo>
                        <a:pt x="390" y="2362"/>
                      </a:lnTo>
                      <a:lnTo>
                        <a:pt x="257" y="2312"/>
                      </a:lnTo>
                      <a:lnTo>
                        <a:pt x="149" y="2229"/>
                      </a:lnTo>
                      <a:lnTo>
                        <a:pt x="66" y="2121"/>
                      </a:lnTo>
                      <a:lnTo>
                        <a:pt x="17" y="1989"/>
                      </a:lnTo>
                      <a:lnTo>
                        <a:pt x="0" y="1856"/>
                      </a:lnTo>
                      <a:lnTo>
                        <a:pt x="0" y="531"/>
                      </a:lnTo>
                      <a:lnTo>
                        <a:pt x="17" y="390"/>
                      </a:lnTo>
                      <a:lnTo>
                        <a:pt x="66" y="266"/>
                      </a:lnTo>
                      <a:lnTo>
                        <a:pt x="149" y="158"/>
                      </a:lnTo>
                      <a:lnTo>
                        <a:pt x="257" y="75"/>
                      </a:lnTo>
                      <a:lnTo>
                        <a:pt x="390" y="25"/>
                      </a:lnTo>
                      <a:lnTo>
                        <a:pt x="522"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0" name="Freeform 109"/>
                <p:cNvSpPr>
                  <a:spLocks/>
                </p:cNvSpPr>
                <p:nvPr/>
              </p:nvSpPr>
              <p:spPr bwMode="auto">
                <a:xfrm>
                  <a:off x="5543550" y="968375"/>
                  <a:ext cx="696912" cy="2603500"/>
                </a:xfrm>
                <a:custGeom>
                  <a:avLst/>
                  <a:gdLst>
                    <a:gd name="T0" fmla="*/ 315 w 439"/>
                    <a:gd name="T1" fmla="*/ 0 h 1640"/>
                    <a:gd name="T2" fmla="*/ 356 w 439"/>
                    <a:gd name="T3" fmla="*/ 25 h 1640"/>
                    <a:gd name="T4" fmla="*/ 389 w 439"/>
                    <a:gd name="T5" fmla="*/ 91 h 1640"/>
                    <a:gd name="T6" fmla="*/ 414 w 439"/>
                    <a:gd name="T7" fmla="*/ 190 h 1640"/>
                    <a:gd name="T8" fmla="*/ 431 w 439"/>
                    <a:gd name="T9" fmla="*/ 323 h 1640"/>
                    <a:gd name="T10" fmla="*/ 439 w 439"/>
                    <a:gd name="T11" fmla="*/ 480 h 1640"/>
                    <a:gd name="T12" fmla="*/ 431 w 439"/>
                    <a:gd name="T13" fmla="*/ 654 h 1640"/>
                    <a:gd name="T14" fmla="*/ 414 w 439"/>
                    <a:gd name="T15" fmla="*/ 845 h 1640"/>
                    <a:gd name="T16" fmla="*/ 381 w 439"/>
                    <a:gd name="T17" fmla="*/ 1060 h 1640"/>
                    <a:gd name="T18" fmla="*/ 340 w 439"/>
                    <a:gd name="T19" fmla="*/ 1251 h 1640"/>
                    <a:gd name="T20" fmla="*/ 290 w 439"/>
                    <a:gd name="T21" fmla="*/ 1416 h 1640"/>
                    <a:gd name="T22" fmla="*/ 232 w 439"/>
                    <a:gd name="T23" fmla="*/ 1541 h 1640"/>
                    <a:gd name="T24" fmla="*/ 174 w 439"/>
                    <a:gd name="T25" fmla="*/ 1615 h 1640"/>
                    <a:gd name="T26" fmla="*/ 116 w 439"/>
                    <a:gd name="T27" fmla="*/ 1640 h 1640"/>
                    <a:gd name="T28" fmla="*/ 74 w 439"/>
                    <a:gd name="T29" fmla="*/ 1607 h 1640"/>
                    <a:gd name="T30" fmla="*/ 41 w 439"/>
                    <a:gd name="T31" fmla="*/ 1541 h 1640"/>
                    <a:gd name="T32" fmla="*/ 16 w 439"/>
                    <a:gd name="T33" fmla="*/ 1441 h 1640"/>
                    <a:gd name="T34" fmla="*/ 0 w 439"/>
                    <a:gd name="T35" fmla="*/ 1309 h 1640"/>
                    <a:gd name="T36" fmla="*/ 0 w 439"/>
                    <a:gd name="T37" fmla="*/ 1160 h 1640"/>
                    <a:gd name="T38" fmla="*/ 0 w 439"/>
                    <a:gd name="T39" fmla="*/ 986 h 1640"/>
                    <a:gd name="T40" fmla="*/ 16 w 439"/>
                    <a:gd name="T41" fmla="*/ 795 h 1640"/>
                    <a:gd name="T42" fmla="*/ 50 w 439"/>
                    <a:gd name="T43" fmla="*/ 580 h 1640"/>
                    <a:gd name="T44" fmla="*/ 99 w 439"/>
                    <a:gd name="T45" fmla="*/ 381 h 1640"/>
                    <a:gd name="T46" fmla="*/ 149 w 439"/>
                    <a:gd name="T47" fmla="*/ 223 h 1640"/>
                    <a:gd name="T48" fmla="*/ 199 w 439"/>
                    <a:gd name="T49" fmla="*/ 99 h 1640"/>
                    <a:gd name="T50" fmla="*/ 257 w 439"/>
                    <a:gd name="T51" fmla="*/ 25 h 1640"/>
                    <a:gd name="T52" fmla="*/ 315 w 439"/>
                    <a:gd name="T53"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640">
                      <a:moveTo>
                        <a:pt x="315" y="0"/>
                      </a:moveTo>
                      <a:lnTo>
                        <a:pt x="356" y="25"/>
                      </a:lnTo>
                      <a:lnTo>
                        <a:pt x="389" y="91"/>
                      </a:lnTo>
                      <a:lnTo>
                        <a:pt x="414" y="190"/>
                      </a:lnTo>
                      <a:lnTo>
                        <a:pt x="431" y="323"/>
                      </a:lnTo>
                      <a:lnTo>
                        <a:pt x="439" y="480"/>
                      </a:lnTo>
                      <a:lnTo>
                        <a:pt x="431" y="654"/>
                      </a:lnTo>
                      <a:lnTo>
                        <a:pt x="414" y="845"/>
                      </a:lnTo>
                      <a:lnTo>
                        <a:pt x="381" y="1060"/>
                      </a:lnTo>
                      <a:lnTo>
                        <a:pt x="340" y="1251"/>
                      </a:lnTo>
                      <a:lnTo>
                        <a:pt x="290" y="1416"/>
                      </a:lnTo>
                      <a:lnTo>
                        <a:pt x="232" y="1541"/>
                      </a:lnTo>
                      <a:lnTo>
                        <a:pt x="174" y="1615"/>
                      </a:lnTo>
                      <a:lnTo>
                        <a:pt x="116" y="1640"/>
                      </a:lnTo>
                      <a:lnTo>
                        <a:pt x="74" y="1607"/>
                      </a:lnTo>
                      <a:lnTo>
                        <a:pt x="41" y="1541"/>
                      </a:lnTo>
                      <a:lnTo>
                        <a:pt x="16" y="1441"/>
                      </a:lnTo>
                      <a:lnTo>
                        <a:pt x="0" y="1309"/>
                      </a:lnTo>
                      <a:lnTo>
                        <a:pt x="0" y="1160"/>
                      </a:lnTo>
                      <a:lnTo>
                        <a:pt x="0" y="986"/>
                      </a:lnTo>
                      <a:lnTo>
                        <a:pt x="16" y="795"/>
                      </a:lnTo>
                      <a:lnTo>
                        <a:pt x="50" y="580"/>
                      </a:lnTo>
                      <a:lnTo>
                        <a:pt x="99" y="381"/>
                      </a:lnTo>
                      <a:lnTo>
                        <a:pt x="149" y="223"/>
                      </a:lnTo>
                      <a:lnTo>
                        <a:pt x="199" y="99"/>
                      </a:lnTo>
                      <a:lnTo>
                        <a:pt x="257" y="25"/>
                      </a:lnTo>
                      <a:lnTo>
                        <a:pt x="315" y="0"/>
                      </a:lnTo>
                      <a:close/>
                    </a:path>
                  </a:pathLst>
                </a:custGeom>
                <a:solidFill>
                  <a:srgbClr val="DEA47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85" name="Group 84"/>
            <p:cNvGrpSpPr/>
            <p:nvPr/>
          </p:nvGrpSpPr>
          <p:grpSpPr>
            <a:xfrm>
              <a:off x="5581569" y="1470205"/>
              <a:ext cx="3068842" cy="1825943"/>
              <a:chOff x="7927036" y="908720"/>
              <a:chExt cx="4261789" cy="2535740"/>
            </a:xfrm>
          </p:grpSpPr>
          <p:grpSp>
            <p:nvGrpSpPr>
              <p:cNvPr id="86" name="Group 85"/>
              <p:cNvGrpSpPr/>
              <p:nvPr/>
            </p:nvGrpSpPr>
            <p:grpSpPr>
              <a:xfrm>
                <a:off x="7969508" y="2605458"/>
                <a:ext cx="839002" cy="839002"/>
                <a:chOff x="-2317750" y="-1033463"/>
                <a:chExt cx="6619875" cy="6619876"/>
              </a:xfrm>
            </p:grpSpPr>
            <p:sp>
              <p:nvSpPr>
                <p:cNvPr id="94" name="Freeform 93"/>
                <p:cNvSpPr>
                  <a:spLocks/>
                </p:cNvSpPr>
                <p:nvPr/>
              </p:nvSpPr>
              <p:spPr bwMode="auto">
                <a:xfrm>
                  <a:off x="-2317750" y="-1033463"/>
                  <a:ext cx="6619875" cy="6619876"/>
                </a:xfrm>
                <a:custGeom>
                  <a:avLst/>
                  <a:gdLst>
                    <a:gd name="T0" fmla="*/ 2211 w 4170"/>
                    <a:gd name="T1" fmla="*/ 4 h 4170"/>
                    <a:gd name="T2" fmla="*/ 2460 w 4170"/>
                    <a:gd name="T3" fmla="*/ 35 h 4170"/>
                    <a:gd name="T4" fmla="*/ 2698 w 4170"/>
                    <a:gd name="T5" fmla="*/ 93 h 4170"/>
                    <a:gd name="T6" fmla="*/ 2924 w 4170"/>
                    <a:gd name="T7" fmla="*/ 176 h 4170"/>
                    <a:gd name="T8" fmla="*/ 3137 w 4170"/>
                    <a:gd name="T9" fmla="*/ 285 h 4170"/>
                    <a:gd name="T10" fmla="*/ 3335 w 4170"/>
                    <a:gd name="T11" fmla="*/ 417 h 4170"/>
                    <a:gd name="T12" fmla="*/ 3516 w 4170"/>
                    <a:gd name="T13" fmla="*/ 570 h 4170"/>
                    <a:gd name="T14" fmla="*/ 3679 w 4170"/>
                    <a:gd name="T15" fmla="*/ 742 h 4170"/>
                    <a:gd name="T16" fmla="*/ 3822 w 4170"/>
                    <a:gd name="T17" fmla="*/ 932 h 4170"/>
                    <a:gd name="T18" fmla="*/ 3942 w 4170"/>
                    <a:gd name="T19" fmla="*/ 1138 h 4170"/>
                    <a:gd name="T20" fmla="*/ 4039 w 4170"/>
                    <a:gd name="T21" fmla="*/ 1359 h 4170"/>
                    <a:gd name="T22" fmla="*/ 4110 w 4170"/>
                    <a:gd name="T23" fmla="*/ 1590 h 4170"/>
                    <a:gd name="T24" fmla="*/ 4154 w 4170"/>
                    <a:gd name="T25" fmla="*/ 1833 h 4170"/>
                    <a:gd name="T26" fmla="*/ 4170 w 4170"/>
                    <a:gd name="T27" fmla="*/ 2085 h 4170"/>
                    <a:gd name="T28" fmla="*/ 4154 w 4170"/>
                    <a:gd name="T29" fmla="*/ 2337 h 4170"/>
                    <a:gd name="T30" fmla="*/ 4110 w 4170"/>
                    <a:gd name="T31" fmla="*/ 2580 h 4170"/>
                    <a:gd name="T32" fmla="*/ 4039 w 4170"/>
                    <a:gd name="T33" fmla="*/ 2813 h 4170"/>
                    <a:gd name="T34" fmla="*/ 3942 w 4170"/>
                    <a:gd name="T35" fmla="*/ 3033 h 4170"/>
                    <a:gd name="T36" fmla="*/ 3822 w 4170"/>
                    <a:gd name="T37" fmla="*/ 3238 h 4170"/>
                    <a:gd name="T38" fmla="*/ 3679 w 4170"/>
                    <a:gd name="T39" fmla="*/ 3428 h 4170"/>
                    <a:gd name="T40" fmla="*/ 3516 w 4170"/>
                    <a:gd name="T41" fmla="*/ 3600 h 4170"/>
                    <a:gd name="T42" fmla="*/ 3335 w 4170"/>
                    <a:gd name="T43" fmla="*/ 3754 h 4170"/>
                    <a:gd name="T44" fmla="*/ 3137 w 4170"/>
                    <a:gd name="T45" fmla="*/ 3885 h 4170"/>
                    <a:gd name="T46" fmla="*/ 2924 w 4170"/>
                    <a:gd name="T47" fmla="*/ 3994 h 4170"/>
                    <a:gd name="T48" fmla="*/ 2698 w 4170"/>
                    <a:gd name="T49" fmla="*/ 4079 h 4170"/>
                    <a:gd name="T50" fmla="*/ 2460 w 4170"/>
                    <a:gd name="T51" fmla="*/ 4136 h 4170"/>
                    <a:gd name="T52" fmla="*/ 2211 w 4170"/>
                    <a:gd name="T53" fmla="*/ 4166 h 4170"/>
                    <a:gd name="T54" fmla="*/ 1958 w 4170"/>
                    <a:gd name="T55" fmla="*/ 4166 h 4170"/>
                    <a:gd name="T56" fmla="*/ 1710 w 4170"/>
                    <a:gd name="T57" fmla="*/ 4136 h 4170"/>
                    <a:gd name="T58" fmla="*/ 1472 w 4170"/>
                    <a:gd name="T59" fmla="*/ 4079 h 4170"/>
                    <a:gd name="T60" fmla="*/ 1246 w 4170"/>
                    <a:gd name="T61" fmla="*/ 3994 h 4170"/>
                    <a:gd name="T62" fmla="*/ 1033 w 4170"/>
                    <a:gd name="T63" fmla="*/ 3885 h 4170"/>
                    <a:gd name="T64" fmla="*/ 834 w 4170"/>
                    <a:gd name="T65" fmla="*/ 3754 h 4170"/>
                    <a:gd name="T66" fmla="*/ 653 w 4170"/>
                    <a:gd name="T67" fmla="*/ 3600 h 4170"/>
                    <a:gd name="T68" fmla="*/ 490 w 4170"/>
                    <a:gd name="T69" fmla="*/ 3428 h 4170"/>
                    <a:gd name="T70" fmla="*/ 348 w 4170"/>
                    <a:gd name="T71" fmla="*/ 3238 h 4170"/>
                    <a:gd name="T72" fmla="*/ 227 w 4170"/>
                    <a:gd name="T73" fmla="*/ 3033 h 4170"/>
                    <a:gd name="T74" fmla="*/ 130 w 4170"/>
                    <a:gd name="T75" fmla="*/ 2813 h 4170"/>
                    <a:gd name="T76" fmla="*/ 59 w 4170"/>
                    <a:gd name="T77" fmla="*/ 2580 h 4170"/>
                    <a:gd name="T78" fmla="*/ 15 w 4170"/>
                    <a:gd name="T79" fmla="*/ 2337 h 4170"/>
                    <a:gd name="T80" fmla="*/ 0 w 4170"/>
                    <a:gd name="T81" fmla="*/ 2085 h 4170"/>
                    <a:gd name="T82" fmla="*/ 15 w 4170"/>
                    <a:gd name="T83" fmla="*/ 1833 h 4170"/>
                    <a:gd name="T84" fmla="*/ 59 w 4170"/>
                    <a:gd name="T85" fmla="*/ 1590 h 4170"/>
                    <a:gd name="T86" fmla="*/ 130 w 4170"/>
                    <a:gd name="T87" fmla="*/ 1359 h 4170"/>
                    <a:gd name="T88" fmla="*/ 227 w 4170"/>
                    <a:gd name="T89" fmla="*/ 1138 h 4170"/>
                    <a:gd name="T90" fmla="*/ 348 w 4170"/>
                    <a:gd name="T91" fmla="*/ 932 h 4170"/>
                    <a:gd name="T92" fmla="*/ 490 w 4170"/>
                    <a:gd name="T93" fmla="*/ 742 h 4170"/>
                    <a:gd name="T94" fmla="*/ 653 w 4170"/>
                    <a:gd name="T95" fmla="*/ 570 h 4170"/>
                    <a:gd name="T96" fmla="*/ 834 w 4170"/>
                    <a:gd name="T97" fmla="*/ 417 h 4170"/>
                    <a:gd name="T98" fmla="*/ 1033 w 4170"/>
                    <a:gd name="T99" fmla="*/ 285 h 4170"/>
                    <a:gd name="T100" fmla="*/ 1246 w 4170"/>
                    <a:gd name="T101" fmla="*/ 176 h 4170"/>
                    <a:gd name="T102" fmla="*/ 1472 w 4170"/>
                    <a:gd name="T103" fmla="*/ 93 h 4170"/>
                    <a:gd name="T104" fmla="*/ 1710 w 4170"/>
                    <a:gd name="T105" fmla="*/ 35 h 4170"/>
                    <a:gd name="T106" fmla="*/ 1958 w 4170"/>
                    <a:gd name="T107" fmla="*/ 4 h 4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0" h="4170">
                      <a:moveTo>
                        <a:pt x="2085" y="0"/>
                      </a:moveTo>
                      <a:lnTo>
                        <a:pt x="2211" y="4"/>
                      </a:lnTo>
                      <a:lnTo>
                        <a:pt x="2337" y="16"/>
                      </a:lnTo>
                      <a:lnTo>
                        <a:pt x="2460" y="35"/>
                      </a:lnTo>
                      <a:lnTo>
                        <a:pt x="2580" y="60"/>
                      </a:lnTo>
                      <a:lnTo>
                        <a:pt x="2698" y="93"/>
                      </a:lnTo>
                      <a:lnTo>
                        <a:pt x="2811" y="131"/>
                      </a:lnTo>
                      <a:lnTo>
                        <a:pt x="2924" y="176"/>
                      </a:lnTo>
                      <a:lnTo>
                        <a:pt x="3032" y="228"/>
                      </a:lnTo>
                      <a:lnTo>
                        <a:pt x="3137" y="285"/>
                      </a:lnTo>
                      <a:lnTo>
                        <a:pt x="3238" y="348"/>
                      </a:lnTo>
                      <a:lnTo>
                        <a:pt x="3335" y="417"/>
                      </a:lnTo>
                      <a:lnTo>
                        <a:pt x="3428" y="491"/>
                      </a:lnTo>
                      <a:lnTo>
                        <a:pt x="3516" y="570"/>
                      </a:lnTo>
                      <a:lnTo>
                        <a:pt x="3600" y="654"/>
                      </a:lnTo>
                      <a:lnTo>
                        <a:pt x="3679" y="742"/>
                      </a:lnTo>
                      <a:lnTo>
                        <a:pt x="3753" y="835"/>
                      </a:lnTo>
                      <a:lnTo>
                        <a:pt x="3822" y="932"/>
                      </a:lnTo>
                      <a:lnTo>
                        <a:pt x="3885" y="1033"/>
                      </a:lnTo>
                      <a:lnTo>
                        <a:pt x="3942" y="1138"/>
                      </a:lnTo>
                      <a:lnTo>
                        <a:pt x="3994" y="1246"/>
                      </a:lnTo>
                      <a:lnTo>
                        <a:pt x="4039" y="1359"/>
                      </a:lnTo>
                      <a:lnTo>
                        <a:pt x="4077" y="1472"/>
                      </a:lnTo>
                      <a:lnTo>
                        <a:pt x="4110" y="1590"/>
                      </a:lnTo>
                      <a:lnTo>
                        <a:pt x="4135" y="1710"/>
                      </a:lnTo>
                      <a:lnTo>
                        <a:pt x="4154" y="1833"/>
                      </a:lnTo>
                      <a:lnTo>
                        <a:pt x="4166" y="1959"/>
                      </a:lnTo>
                      <a:lnTo>
                        <a:pt x="4170" y="2085"/>
                      </a:lnTo>
                      <a:lnTo>
                        <a:pt x="4166" y="2212"/>
                      </a:lnTo>
                      <a:lnTo>
                        <a:pt x="4154" y="2337"/>
                      </a:lnTo>
                      <a:lnTo>
                        <a:pt x="4135" y="2460"/>
                      </a:lnTo>
                      <a:lnTo>
                        <a:pt x="4110" y="2580"/>
                      </a:lnTo>
                      <a:lnTo>
                        <a:pt x="4077" y="2698"/>
                      </a:lnTo>
                      <a:lnTo>
                        <a:pt x="4039" y="2813"/>
                      </a:lnTo>
                      <a:lnTo>
                        <a:pt x="3994" y="2924"/>
                      </a:lnTo>
                      <a:lnTo>
                        <a:pt x="3942" y="3033"/>
                      </a:lnTo>
                      <a:lnTo>
                        <a:pt x="3885" y="3137"/>
                      </a:lnTo>
                      <a:lnTo>
                        <a:pt x="3822" y="3238"/>
                      </a:lnTo>
                      <a:lnTo>
                        <a:pt x="3753" y="3336"/>
                      </a:lnTo>
                      <a:lnTo>
                        <a:pt x="3679" y="3428"/>
                      </a:lnTo>
                      <a:lnTo>
                        <a:pt x="3600" y="3517"/>
                      </a:lnTo>
                      <a:lnTo>
                        <a:pt x="3516" y="3600"/>
                      </a:lnTo>
                      <a:lnTo>
                        <a:pt x="3428" y="3680"/>
                      </a:lnTo>
                      <a:lnTo>
                        <a:pt x="3335" y="3754"/>
                      </a:lnTo>
                      <a:lnTo>
                        <a:pt x="3238" y="3822"/>
                      </a:lnTo>
                      <a:lnTo>
                        <a:pt x="3137" y="3885"/>
                      </a:lnTo>
                      <a:lnTo>
                        <a:pt x="3032" y="3943"/>
                      </a:lnTo>
                      <a:lnTo>
                        <a:pt x="2924" y="3994"/>
                      </a:lnTo>
                      <a:lnTo>
                        <a:pt x="2811" y="4040"/>
                      </a:lnTo>
                      <a:lnTo>
                        <a:pt x="2698" y="4079"/>
                      </a:lnTo>
                      <a:lnTo>
                        <a:pt x="2580" y="4111"/>
                      </a:lnTo>
                      <a:lnTo>
                        <a:pt x="2460" y="4136"/>
                      </a:lnTo>
                      <a:lnTo>
                        <a:pt x="2337" y="4155"/>
                      </a:lnTo>
                      <a:lnTo>
                        <a:pt x="2211" y="4166"/>
                      </a:lnTo>
                      <a:lnTo>
                        <a:pt x="2085" y="4170"/>
                      </a:lnTo>
                      <a:lnTo>
                        <a:pt x="1958" y="4166"/>
                      </a:lnTo>
                      <a:lnTo>
                        <a:pt x="1833" y="4155"/>
                      </a:lnTo>
                      <a:lnTo>
                        <a:pt x="1710" y="4136"/>
                      </a:lnTo>
                      <a:lnTo>
                        <a:pt x="1590" y="4111"/>
                      </a:lnTo>
                      <a:lnTo>
                        <a:pt x="1472" y="4079"/>
                      </a:lnTo>
                      <a:lnTo>
                        <a:pt x="1357" y="4040"/>
                      </a:lnTo>
                      <a:lnTo>
                        <a:pt x="1246" y="3994"/>
                      </a:lnTo>
                      <a:lnTo>
                        <a:pt x="1137" y="3943"/>
                      </a:lnTo>
                      <a:lnTo>
                        <a:pt x="1033" y="3885"/>
                      </a:lnTo>
                      <a:lnTo>
                        <a:pt x="932" y="3822"/>
                      </a:lnTo>
                      <a:lnTo>
                        <a:pt x="834" y="3754"/>
                      </a:lnTo>
                      <a:lnTo>
                        <a:pt x="742" y="3680"/>
                      </a:lnTo>
                      <a:lnTo>
                        <a:pt x="653" y="3600"/>
                      </a:lnTo>
                      <a:lnTo>
                        <a:pt x="570" y="3517"/>
                      </a:lnTo>
                      <a:lnTo>
                        <a:pt x="490" y="3428"/>
                      </a:lnTo>
                      <a:lnTo>
                        <a:pt x="416" y="3336"/>
                      </a:lnTo>
                      <a:lnTo>
                        <a:pt x="348" y="3238"/>
                      </a:lnTo>
                      <a:lnTo>
                        <a:pt x="285" y="3137"/>
                      </a:lnTo>
                      <a:lnTo>
                        <a:pt x="227" y="3033"/>
                      </a:lnTo>
                      <a:lnTo>
                        <a:pt x="176" y="2924"/>
                      </a:lnTo>
                      <a:lnTo>
                        <a:pt x="130" y="2813"/>
                      </a:lnTo>
                      <a:lnTo>
                        <a:pt x="91" y="2698"/>
                      </a:lnTo>
                      <a:lnTo>
                        <a:pt x="59" y="2580"/>
                      </a:lnTo>
                      <a:lnTo>
                        <a:pt x="34" y="2460"/>
                      </a:lnTo>
                      <a:lnTo>
                        <a:pt x="15" y="2337"/>
                      </a:lnTo>
                      <a:lnTo>
                        <a:pt x="4" y="2212"/>
                      </a:lnTo>
                      <a:lnTo>
                        <a:pt x="0" y="2085"/>
                      </a:lnTo>
                      <a:lnTo>
                        <a:pt x="4" y="1959"/>
                      </a:lnTo>
                      <a:lnTo>
                        <a:pt x="15" y="1833"/>
                      </a:lnTo>
                      <a:lnTo>
                        <a:pt x="34" y="1710"/>
                      </a:lnTo>
                      <a:lnTo>
                        <a:pt x="59" y="1590"/>
                      </a:lnTo>
                      <a:lnTo>
                        <a:pt x="91" y="1472"/>
                      </a:lnTo>
                      <a:lnTo>
                        <a:pt x="130" y="1359"/>
                      </a:lnTo>
                      <a:lnTo>
                        <a:pt x="176" y="1246"/>
                      </a:lnTo>
                      <a:lnTo>
                        <a:pt x="227" y="1138"/>
                      </a:lnTo>
                      <a:lnTo>
                        <a:pt x="285" y="1033"/>
                      </a:lnTo>
                      <a:lnTo>
                        <a:pt x="348" y="932"/>
                      </a:lnTo>
                      <a:lnTo>
                        <a:pt x="416" y="835"/>
                      </a:lnTo>
                      <a:lnTo>
                        <a:pt x="490" y="742"/>
                      </a:lnTo>
                      <a:lnTo>
                        <a:pt x="570" y="654"/>
                      </a:lnTo>
                      <a:lnTo>
                        <a:pt x="653" y="570"/>
                      </a:lnTo>
                      <a:lnTo>
                        <a:pt x="742" y="491"/>
                      </a:lnTo>
                      <a:lnTo>
                        <a:pt x="834" y="417"/>
                      </a:lnTo>
                      <a:lnTo>
                        <a:pt x="932" y="348"/>
                      </a:lnTo>
                      <a:lnTo>
                        <a:pt x="1033" y="285"/>
                      </a:lnTo>
                      <a:lnTo>
                        <a:pt x="1137" y="228"/>
                      </a:lnTo>
                      <a:lnTo>
                        <a:pt x="1246" y="176"/>
                      </a:lnTo>
                      <a:lnTo>
                        <a:pt x="1357" y="131"/>
                      </a:lnTo>
                      <a:lnTo>
                        <a:pt x="1472" y="93"/>
                      </a:lnTo>
                      <a:lnTo>
                        <a:pt x="1590" y="60"/>
                      </a:lnTo>
                      <a:lnTo>
                        <a:pt x="1710" y="35"/>
                      </a:lnTo>
                      <a:lnTo>
                        <a:pt x="1833" y="16"/>
                      </a:lnTo>
                      <a:lnTo>
                        <a:pt x="1958" y="4"/>
                      </a:lnTo>
                      <a:lnTo>
                        <a:pt x="2085" y="0"/>
                      </a:lnTo>
                      <a:close/>
                    </a:path>
                  </a:pathLst>
                </a:custGeom>
                <a:solidFill>
                  <a:srgbClr val="F7DF6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5" name="Freeform 94"/>
                <p:cNvSpPr>
                  <a:spLocks/>
                </p:cNvSpPr>
                <p:nvPr/>
              </p:nvSpPr>
              <p:spPr bwMode="auto">
                <a:xfrm>
                  <a:off x="-1858963" y="-573088"/>
                  <a:ext cx="5700713" cy="5700713"/>
                </a:xfrm>
                <a:custGeom>
                  <a:avLst/>
                  <a:gdLst>
                    <a:gd name="T0" fmla="*/ 1914 w 3591"/>
                    <a:gd name="T1" fmla="*/ 4 h 3591"/>
                    <a:gd name="T2" fmla="*/ 2144 w 3591"/>
                    <a:gd name="T3" fmla="*/ 33 h 3591"/>
                    <a:gd name="T4" fmla="*/ 2363 w 3591"/>
                    <a:gd name="T5" fmla="*/ 91 h 3591"/>
                    <a:gd name="T6" fmla="*/ 2571 w 3591"/>
                    <a:gd name="T7" fmla="*/ 175 h 3591"/>
                    <a:gd name="T8" fmla="*/ 2765 w 3591"/>
                    <a:gd name="T9" fmla="*/ 284 h 3591"/>
                    <a:gd name="T10" fmla="*/ 2943 w 3591"/>
                    <a:gd name="T11" fmla="*/ 414 h 3591"/>
                    <a:gd name="T12" fmla="*/ 3103 w 3591"/>
                    <a:gd name="T13" fmla="*/ 565 h 3591"/>
                    <a:gd name="T14" fmla="*/ 3245 w 3591"/>
                    <a:gd name="T15" fmla="*/ 734 h 3591"/>
                    <a:gd name="T16" fmla="*/ 3364 w 3591"/>
                    <a:gd name="T17" fmla="*/ 922 h 3591"/>
                    <a:gd name="T18" fmla="*/ 3460 w 3591"/>
                    <a:gd name="T19" fmla="*/ 1122 h 3591"/>
                    <a:gd name="T20" fmla="*/ 3533 w 3591"/>
                    <a:gd name="T21" fmla="*/ 1336 h 3591"/>
                    <a:gd name="T22" fmla="*/ 3576 w 3591"/>
                    <a:gd name="T23" fmla="*/ 1561 h 3591"/>
                    <a:gd name="T24" fmla="*/ 3591 w 3591"/>
                    <a:gd name="T25" fmla="*/ 1795 h 3591"/>
                    <a:gd name="T26" fmla="*/ 3576 w 3591"/>
                    <a:gd name="T27" fmla="*/ 2029 h 3591"/>
                    <a:gd name="T28" fmla="*/ 3533 w 3591"/>
                    <a:gd name="T29" fmla="*/ 2255 h 3591"/>
                    <a:gd name="T30" fmla="*/ 3460 w 3591"/>
                    <a:gd name="T31" fmla="*/ 2469 h 3591"/>
                    <a:gd name="T32" fmla="*/ 3364 w 3591"/>
                    <a:gd name="T33" fmla="*/ 2670 h 3591"/>
                    <a:gd name="T34" fmla="*/ 3245 w 3591"/>
                    <a:gd name="T35" fmla="*/ 2856 h 3591"/>
                    <a:gd name="T36" fmla="*/ 3103 w 3591"/>
                    <a:gd name="T37" fmla="*/ 3026 h 3591"/>
                    <a:gd name="T38" fmla="*/ 2943 w 3591"/>
                    <a:gd name="T39" fmla="*/ 3176 h 3591"/>
                    <a:gd name="T40" fmla="*/ 2765 w 3591"/>
                    <a:gd name="T41" fmla="*/ 3308 h 3591"/>
                    <a:gd name="T42" fmla="*/ 2571 w 3591"/>
                    <a:gd name="T43" fmla="*/ 3415 h 3591"/>
                    <a:gd name="T44" fmla="*/ 2363 w 3591"/>
                    <a:gd name="T45" fmla="*/ 3499 h 3591"/>
                    <a:gd name="T46" fmla="*/ 2144 w 3591"/>
                    <a:gd name="T47" fmla="*/ 3557 h 3591"/>
                    <a:gd name="T48" fmla="*/ 1914 w 3591"/>
                    <a:gd name="T49" fmla="*/ 3588 h 3591"/>
                    <a:gd name="T50" fmla="*/ 1678 w 3591"/>
                    <a:gd name="T51" fmla="*/ 3588 h 3591"/>
                    <a:gd name="T52" fmla="*/ 1448 w 3591"/>
                    <a:gd name="T53" fmla="*/ 3557 h 3591"/>
                    <a:gd name="T54" fmla="*/ 1227 w 3591"/>
                    <a:gd name="T55" fmla="*/ 3499 h 3591"/>
                    <a:gd name="T56" fmla="*/ 1020 w 3591"/>
                    <a:gd name="T57" fmla="*/ 3415 h 3591"/>
                    <a:gd name="T58" fmla="*/ 826 w 3591"/>
                    <a:gd name="T59" fmla="*/ 3308 h 3591"/>
                    <a:gd name="T60" fmla="*/ 648 w 3591"/>
                    <a:gd name="T61" fmla="*/ 3176 h 3591"/>
                    <a:gd name="T62" fmla="*/ 487 w 3591"/>
                    <a:gd name="T63" fmla="*/ 3026 h 3591"/>
                    <a:gd name="T64" fmla="*/ 346 w 3591"/>
                    <a:gd name="T65" fmla="*/ 2856 h 3591"/>
                    <a:gd name="T66" fmla="*/ 226 w 3591"/>
                    <a:gd name="T67" fmla="*/ 2670 h 3591"/>
                    <a:gd name="T68" fmla="*/ 130 w 3591"/>
                    <a:gd name="T69" fmla="*/ 2469 h 3591"/>
                    <a:gd name="T70" fmla="*/ 59 w 3591"/>
                    <a:gd name="T71" fmla="*/ 2255 h 3591"/>
                    <a:gd name="T72" fmla="*/ 15 w 3591"/>
                    <a:gd name="T73" fmla="*/ 2029 h 3591"/>
                    <a:gd name="T74" fmla="*/ 0 w 3591"/>
                    <a:gd name="T75" fmla="*/ 1795 h 3591"/>
                    <a:gd name="T76" fmla="*/ 15 w 3591"/>
                    <a:gd name="T77" fmla="*/ 1561 h 3591"/>
                    <a:gd name="T78" fmla="*/ 59 w 3591"/>
                    <a:gd name="T79" fmla="*/ 1336 h 3591"/>
                    <a:gd name="T80" fmla="*/ 130 w 3591"/>
                    <a:gd name="T81" fmla="*/ 1122 h 3591"/>
                    <a:gd name="T82" fmla="*/ 226 w 3591"/>
                    <a:gd name="T83" fmla="*/ 922 h 3591"/>
                    <a:gd name="T84" fmla="*/ 346 w 3591"/>
                    <a:gd name="T85" fmla="*/ 734 h 3591"/>
                    <a:gd name="T86" fmla="*/ 487 w 3591"/>
                    <a:gd name="T87" fmla="*/ 565 h 3591"/>
                    <a:gd name="T88" fmla="*/ 648 w 3591"/>
                    <a:gd name="T89" fmla="*/ 414 h 3591"/>
                    <a:gd name="T90" fmla="*/ 826 w 3591"/>
                    <a:gd name="T91" fmla="*/ 284 h 3591"/>
                    <a:gd name="T92" fmla="*/ 1020 w 3591"/>
                    <a:gd name="T93" fmla="*/ 175 h 3591"/>
                    <a:gd name="T94" fmla="*/ 1227 w 3591"/>
                    <a:gd name="T95" fmla="*/ 91 h 3591"/>
                    <a:gd name="T96" fmla="*/ 1448 w 3591"/>
                    <a:gd name="T97" fmla="*/ 33 h 3591"/>
                    <a:gd name="T98" fmla="*/ 1678 w 3591"/>
                    <a:gd name="T99" fmla="*/ 4 h 3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1" h="3591">
                      <a:moveTo>
                        <a:pt x="1796" y="0"/>
                      </a:moveTo>
                      <a:lnTo>
                        <a:pt x="1914" y="4"/>
                      </a:lnTo>
                      <a:lnTo>
                        <a:pt x="2030" y="15"/>
                      </a:lnTo>
                      <a:lnTo>
                        <a:pt x="2144" y="33"/>
                      </a:lnTo>
                      <a:lnTo>
                        <a:pt x="2255" y="58"/>
                      </a:lnTo>
                      <a:lnTo>
                        <a:pt x="2363" y="91"/>
                      </a:lnTo>
                      <a:lnTo>
                        <a:pt x="2469" y="131"/>
                      </a:lnTo>
                      <a:lnTo>
                        <a:pt x="2571" y="175"/>
                      </a:lnTo>
                      <a:lnTo>
                        <a:pt x="2669" y="227"/>
                      </a:lnTo>
                      <a:lnTo>
                        <a:pt x="2765" y="284"/>
                      </a:lnTo>
                      <a:lnTo>
                        <a:pt x="2857" y="346"/>
                      </a:lnTo>
                      <a:lnTo>
                        <a:pt x="2943" y="414"/>
                      </a:lnTo>
                      <a:lnTo>
                        <a:pt x="3026" y="488"/>
                      </a:lnTo>
                      <a:lnTo>
                        <a:pt x="3103" y="565"/>
                      </a:lnTo>
                      <a:lnTo>
                        <a:pt x="3177" y="648"/>
                      </a:lnTo>
                      <a:lnTo>
                        <a:pt x="3245" y="734"/>
                      </a:lnTo>
                      <a:lnTo>
                        <a:pt x="3307" y="826"/>
                      </a:lnTo>
                      <a:lnTo>
                        <a:pt x="3364" y="922"/>
                      </a:lnTo>
                      <a:lnTo>
                        <a:pt x="3416" y="1020"/>
                      </a:lnTo>
                      <a:lnTo>
                        <a:pt x="3460" y="1122"/>
                      </a:lnTo>
                      <a:lnTo>
                        <a:pt x="3500" y="1228"/>
                      </a:lnTo>
                      <a:lnTo>
                        <a:pt x="3533" y="1336"/>
                      </a:lnTo>
                      <a:lnTo>
                        <a:pt x="3558" y="1447"/>
                      </a:lnTo>
                      <a:lnTo>
                        <a:pt x="3576" y="1561"/>
                      </a:lnTo>
                      <a:lnTo>
                        <a:pt x="3587" y="1677"/>
                      </a:lnTo>
                      <a:lnTo>
                        <a:pt x="3591" y="1795"/>
                      </a:lnTo>
                      <a:lnTo>
                        <a:pt x="3587" y="1913"/>
                      </a:lnTo>
                      <a:lnTo>
                        <a:pt x="3576" y="2029"/>
                      </a:lnTo>
                      <a:lnTo>
                        <a:pt x="3558" y="2143"/>
                      </a:lnTo>
                      <a:lnTo>
                        <a:pt x="3533" y="2255"/>
                      </a:lnTo>
                      <a:lnTo>
                        <a:pt x="3500" y="2364"/>
                      </a:lnTo>
                      <a:lnTo>
                        <a:pt x="3460" y="2469"/>
                      </a:lnTo>
                      <a:lnTo>
                        <a:pt x="3416" y="2571"/>
                      </a:lnTo>
                      <a:lnTo>
                        <a:pt x="3364" y="2670"/>
                      </a:lnTo>
                      <a:lnTo>
                        <a:pt x="3307" y="2765"/>
                      </a:lnTo>
                      <a:lnTo>
                        <a:pt x="3245" y="2856"/>
                      </a:lnTo>
                      <a:lnTo>
                        <a:pt x="3177" y="2943"/>
                      </a:lnTo>
                      <a:lnTo>
                        <a:pt x="3103" y="3026"/>
                      </a:lnTo>
                      <a:lnTo>
                        <a:pt x="3026" y="3104"/>
                      </a:lnTo>
                      <a:lnTo>
                        <a:pt x="2943" y="3176"/>
                      </a:lnTo>
                      <a:lnTo>
                        <a:pt x="2857" y="3245"/>
                      </a:lnTo>
                      <a:lnTo>
                        <a:pt x="2765" y="3308"/>
                      </a:lnTo>
                      <a:lnTo>
                        <a:pt x="2669" y="3365"/>
                      </a:lnTo>
                      <a:lnTo>
                        <a:pt x="2571" y="3415"/>
                      </a:lnTo>
                      <a:lnTo>
                        <a:pt x="2469" y="3461"/>
                      </a:lnTo>
                      <a:lnTo>
                        <a:pt x="2363" y="3499"/>
                      </a:lnTo>
                      <a:lnTo>
                        <a:pt x="2255" y="3532"/>
                      </a:lnTo>
                      <a:lnTo>
                        <a:pt x="2144" y="3557"/>
                      </a:lnTo>
                      <a:lnTo>
                        <a:pt x="2030" y="3576"/>
                      </a:lnTo>
                      <a:lnTo>
                        <a:pt x="1914" y="3588"/>
                      </a:lnTo>
                      <a:lnTo>
                        <a:pt x="1796" y="3591"/>
                      </a:lnTo>
                      <a:lnTo>
                        <a:pt x="1678" y="3588"/>
                      </a:lnTo>
                      <a:lnTo>
                        <a:pt x="1562" y="3576"/>
                      </a:lnTo>
                      <a:lnTo>
                        <a:pt x="1448" y="3557"/>
                      </a:lnTo>
                      <a:lnTo>
                        <a:pt x="1336" y="3532"/>
                      </a:lnTo>
                      <a:lnTo>
                        <a:pt x="1227" y="3499"/>
                      </a:lnTo>
                      <a:lnTo>
                        <a:pt x="1122" y="3461"/>
                      </a:lnTo>
                      <a:lnTo>
                        <a:pt x="1020" y="3415"/>
                      </a:lnTo>
                      <a:lnTo>
                        <a:pt x="921" y="3365"/>
                      </a:lnTo>
                      <a:lnTo>
                        <a:pt x="826" y="3308"/>
                      </a:lnTo>
                      <a:lnTo>
                        <a:pt x="735" y="3245"/>
                      </a:lnTo>
                      <a:lnTo>
                        <a:pt x="648" y="3176"/>
                      </a:lnTo>
                      <a:lnTo>
                        <a:pt x="565" y="3104"/>
                      </a:lnTo>
                      <a:lnTo>
                        <a:pt x="487" y="3026"/>
                      </a:lnTo>
                      <a:lnTo>
                        <a:pt x="415" y="2943"/>
                      </a:lnTo>
                      <a:lnTo>
                        <a:pt x="346" y="2856"/>
                      </a:lnTo>
                      <a:lnTo>
                        <a:pt x="283" y="2765"/>
                      </a:lnTo>
                      <a:lnTo>
                        <a:pt x="226" y="2670"/>
                      </a:lnTo>
                      <a:lnTo>
                        <a:pt x="176" y="2571"/>
                      </a:lnTo>
                      <a:lnTo>
                        <a:pt x="130" y="2469"/>
                      </a:lnTo>
                      <a:lnTo>
                        <a:pt x="92" y="2364"/>
                      </a:lnTo>
                      <a:lnTo>
                        <a:pt x="59" y="2255"/>
                      </a:lnTo>
                      <a:lnTo>
                        <a:pt x="34" y="2143"/>
                      </a:lnTo>
                      <a:lnTo>
                        <a:pt x="15" y="2029"/>
                      </a:lnTo>
                      <a:lnTo>
                        <a:pt x="3" y="1913"/>
                      </a:lnTo>
                      <a:lnTo>
                        <a:pt x="0" y="1795"/>
                      </a:lnTo>
                      <a:lnTo>
                        <a:pt x="3" y="1677"/>
                      </a:lnTo>
                      <a:lnTo>
                        <a:pt x="15" y="1561"/>
                      </a:lnTo>
                      <a:lnTo>
                        <a:pt x="34" y="1447"/>
                      </a:lnTo>
                      <a:lnTo>
                        <a:pt x="59" y="1336"/>
                      </a:lnTo>
                      <a:lnTo>
                        <a:pt x="92" y="1228"/>
                      </a:lnTo>
                      <a:lnTo>
                        <a:pt x="130" y="1122"/>
                      </a:lnTo>
                      <a:lnTo>
                        <a:pt x="176" y="1020"/>
                      </a:lnTo>
                      <a:lnTo>
                        <a:pt x="226" y="922"/>
                      </a:lnTo>
                      <a:lnTo>
                        <a:pt x="283" y="826"/>
                      </a:lnTo>
                      <a:lnTo>
                        <a:pt x="346" y="734"/>
                      </a:lnTo>
                      <a:lnTo>
                        <a:pt x="415" y="648"/>
                      </a:lnTo>
                      <a:lnTo>
                        <a:pt x="487" y="565"/>
                      </a:lnTo>
                      <a:lnTo>
                        <a:pt x="565" y="488"/>
                      </a:lnTo>
                      <a:lnTo>
                        <a:pt x="648" y="414"/>
                      </a:lnTo>
                      <a:lnTo>
                        <a:pt x="735" y="346"/>
                      </a:lnTo>
                      <a:lnTo>
                        <a:pt x="826" y="284"/>
                      </a:lnTo>
                      <a:lnTo>
                        <a:pt x="921" y="227"/>
                      </a:lnTo>
                      <a:lnTo>
                        <a:pt x="1020" y="175"/>
                      </a:lnTo>
                      <a:lnTo>
                        <a:pt x="1122" y="131"/>
                      </a:lnTo>
                      <a:lnTo>
                        <a:pt x="1227" y="91"/>
                      </a:lnTo>
                      <a:lnTo>
                        <a:pt x="1336" y="58"/>
                      </a:lnTo>
                      <a:lnTo>
                        <a:pt x="1448" y="33"/>
                      </a:lnTo>
                      <a:lnTo>
                        <a:pt x="1562" y="15"/>
                      </a:lnTo>
                      <a:lnTo>
                        <a:pt x="1678" y="4"/>
                      </a:lnTo>
                      <a:lnTo>
                        <a:pt x="1796" y="0"/>
                      </a:lnTo>
                      <a:close/>
                    </a:path>
                  </a:pathLst>
                </a:custGeom>
                <a:solidFill>
                  <a:srgbClr val="F3D05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6" name="Freeform 95"/>
                <p:cNvSpPr>
                  <a:spLocks/>
                </p:cNvSpPr>
                <p:nvPr/>
              </p:nvSpPr>
              <p:spPr bwMode="auto">
                <a:xfrm>
                  <a:off x="-63500" y="500062"/>
                  <a:ext cx="2333625" cy="3463926"/>
                </a:xfrm>
                <a:custGeom>
                  <a:avLst/>
                  <a:gdLst>
                    <a:gd name="T0" fmla="*/ 862 w 1470"/>
                    <a:gd name="T1" fmla="*/ 223 h 2182"/>
                    <a:gd name="T2" fmla="*/ 1075 w 1470"/>
                    <a:gd name="T3" fmla="*/ 272 h 2182"/>
                    <a:gd name="T4" fmla="*/ 1243 w 1470"/>
                    <a:gd name="T5" fmla="*/ 369 h 2182"/>
                    <a:gd name="T6" fmla="*/ 1367 w 1470"/>
                    <a:gd name="T7" fmla="*/ 512 h 2182"/>
                    <a:gd name="T8" fmla="*/ 1008 w 1470"/>
                    <a:gd name="T9" fmla="*/ 762 h 2182"/>
                    <a:gd name="T10" fmla="*/ 941 w 1470"/>
                    <a:gd name="T11" fmla="*/ 660 h 2182"/>
                    <a:gd name="T12" fmla="*/ 837 w 1470"/>
                    <a:gd name="T13" fmla="*/ 604 h 2182"/>
                    <a:gd name="T14" fmla="*/ 708 w 1470"/>
                    <a:gd name="T15" fmla="*/ 595 h 2182"/>
                    <a:gd name="T16" fmla="*/ 623 w 1470"/>
                    <a:gd name="T17" fmla="*/ 620 h 2182"/>
                    <a:gd name="T18" fmla="*/ 584 w 1470"/>
                    <a:gd name="T19" fmla="*/ 675 h 2182"/>
                    <a:gd name="T20" fmla="*/ 594 w 1470"/>
                    <a:gd name="T21" fmla="*/ 747 h 2182"/>
                    <a:gd name="T22" fmla="*/ 647 w 1470"/>
                    <a:gd name="T23" fmla="*/ 788 h 2182"/>
                    <a:gd name="T24" fmla="*/ 764 w 1470"/>
                    <a:gd name="T25" fmla="*/ 822 h 2182"/>
                    <a:gd name="T26" fmla="*/ 1012 w 1470"/>
                    <a:gd name="T27" fmla="*/ 881 h 2182"/>
                    <a:gd name="T28" fmla="*/ 1179 w 1470"/>
                    <a:gd name="T29" fmla="*/ 934 h 2182"/>
                    <a:gd name="T30" fmla="*/ 1313 w 1470"/>
                    <a:gd name="T31" fmla="*/ 1019 h 2182"/>
                    <a:gd name="T32" fmla="*/ 1412 w 1470"/>
                    <a:gd name="T33" fmla="*/ 1144 h 2182"/>
                    <a:gd name="T34" fmla="*/ 1461 w 1470"/>
                    <a:gd name="T35" fmla="*/ 1281 h 2182"/>
                    <a:gd name="T36" fmla="*/ 1466 w 1470"/>
                    <a:gd name="T37" fmla="*/ 1448 h 2182"/>
                    <a:gd name="T38" fmla="*/ 1417 w 1470"/>
                    <a:gd name="T39" fmla="*/ 1620 h 2182"/>
                    <a:gd name="T40" fmla="*/ 1308 w 1470"/>
                    <a:gd name="T41" fmla="*/ 1766 h 2182"/>
                    <a:gd name="T42" fmla="*/ 1147 w 1470"/>
                    <a:gd name="T43" fmla="*/ 1876 h 2182"/>
                    <a:gd name="T44" fmla="*/ 941 w 1470"/>
                    <a:gd name="T45" fmla="*/ 1941 h 2182"/>
                    <a:gd name="T46" fmla="*/ 607 w 1470"/>
                    <a:gd name="T47" fmla="*/ 2182 h 2182"/>
                    <a:gd name="T48" fmla="*/ 467 w 1470"/>
                    <a:gd name="T49" fmla="*/ 1926 h 2182"/>
                    <a:gd name="T50" fmla="*/ 289 w 1470"/>
                    <a:gd name="T51" fmla="*/ 1850 h 2182"/>
                    <a:gd name="T52" fmla="*/ 150 w 1470"/>
                    <a:gd name="T53" fmla="*/ 1733 h 2182"/>
                    <a:gd name="T54" fmla="*/ 47 w 1470"/>
                    <a:gd name="T55" fmla="*/ 1574 h 2182"/>
                    <a:gd name="T56" fmla="*/ 467 w 1470"/>
                    <a:gd name="T57" fmla="*/ 1358 h 2182"/>
                    <a:gd name="T58" fmla="*/ 527 w 1470"/>
                    <a:gd name="T59" fmla="*/ 1472 h 2182"/>
                    <a:gd name="T60" fmla="*/ 628 w 1470"/>
                    <a:gd name="T61" fmla="*/ 1541 h 2182"/>
                    <a:gd name="T62" fmla="*/ 770 w 1470"/>
                    <a:gd name="T63" fmla="*/ 1563 h 2182"/>
                    <a:gd name="T64" fmla="*/ 885 w 1470"/>
                    <a:gd name="T65" fmla="*/ 1548 h 2182"/>
                    <a:gd name="T66" fmla="*/ 947 w 1470"/>
                    <a:gd name="T67" fmla="*/ 1505 h 2182"/>
                    <a:gd name="T68" fmla="*/ 956 w 1470"/>
                    <a:gd name="T69" fmla="*/ 1433 h 2182"/>
                    <a:gd name="T70" fmla="*/ 914 w 1470"/>
                    <a:gd name="T71" fmla="*/ 1374 h 2182"/>
                    <a:gd name="T72" fmla="*/ 810 w 1470"/>
                    <a:gd name="T73" fmla="*/ 1332 h 2182"/>
                    <a:gd name="T74" fmla="*/ 579 w 1470"/>
                    <a:gd name="T75" fmla="*/ 1279 h 2182"/>
                    <a:gd name="T76" fmla="*/ 370 w 1470"/>
                    <a:gd name="T77" fmla="*/ 1207 h 2182"/>
                    <a:gd name="T78" fmla="*/ 232 w 1470"/>
                    <a:gd name="T79" fmla="*/ 1123 h 2182"/>
                    <a:gd name="T80" fmla="*/ 136 w 1470"/>
                    <a:gd name="T81" fmla="*/ 995 h 2182"/>
                    <a:gd name="T82" fmla="*/ 86 w 1470"/>
                    <a:gd name="T83" fmla="*/ 833 h 2182"/>
                    <a:gd name="T84" fmla="*/ 98 w 1470"/>
                    <a:gd name="T85" fmla="*/ 647 h 2182"/>
                    <a:gd name="T86" fmla="*/ 174 w 1470"/>
                    <a:gd name="T87" fmla="*/ 475 h 2182"/>
                    <a:gd name="T88" fmla="*/ 286 w 1470"/>
                    <a:gd name="T89" fmla="*/ 352 h 2182"/>
                    <a:gd name="T90" fmla="*/ 427 w 1470"/>
                    <a:gd name="T91" fmla="*/ 275 h 2182"/>
                    <a:gd name="T92" fmla="*/ 607 w 1470"/>
                    <a:gd name="T93" fmla="*/ 228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70" h="2182">
                      <a:moveTo>
                        <a:pt x="607" y="0"/>
                      </a:moveTo>
                      <a:lnTo>
                        <a:pt x="862" y="0"/>
                      </a:lnTo>
                      <a:lnTo>
                        <a:pt x="862" y="223"/>
                      </a:lnTo>
                      <a:lnTo>
                        <a:pt x="938" y="234"/>
                      </a:lnTo>
                      <a:lnTo>
                        <a:pt x="1009" y="251"/>
                      </a:lnTo>
                      <a:lnTo>
                        <a:pt x="1075" y="272"/>
                      </a:lnTo>
                      <a:lnTo>
                        <a:pt x="1136" y="299"/>
                      </a:lnTo>
                      <a:lnTo>
                        <a:pt x="1193" y="332"/>
                      </a:lnTo>
                      <a:lnTo>
                        <a:pt x="1243" y="369"/>
                      </a:lnTo>
                      <a:lnTo>
                        <a:pt x="1289" y="412"/>
                      </a:lnTo>
                      <a:lnTo>
                        <a:pt x="1331" y="458"/>
                      </a:lnTo>
                      <a:lnTo>
                        <a:pt x="1367" y="512"/>
                      </a:lnTo>
                      <a:lnTo>
                        <a:pt x="1398" y="569"/>
                      </a:lnTo>
                      <a:lnTo>
                        <a:pt x="1424" y="632"/>
                      </a:lnTo>
                      <a:lnTo>
                        <a:pt x="1008" y="762"/>
                      </a:lnTo>
                      <a:lnTo>
                        <a:pt x="990" y="723"/>
                      </a:lnTo>
                      <a:lnTo>
                        <a:pt x="967" y="689"/>
                      </a:lnTo>
                      <a:lnTo>
                        <a:pt x="941" y="660"/>
                      </a:lnTo>
                      <a:lnTo>
                        <a:pt x="910" y="636"/>
                      </a:lnTo>
                      <a:lnTo>
                        <a:pt x="876" y="617"/>
                      </a:lnTo>
                      <a:lnTo>
                        <a:pt x="837" y="604"/>
                      </a:lnTo>
                      <a:lnTo>
                        <a:pt x="794" y="596"/>
                      </a:lnTo>
                      <a:lnTo>
                        <a:pt x="747" y="594"/>
                      </a:lnTo>
                      <a:lnTo>
                        <a:pt x="708" y="595"/>
                      </a:lnTo>
                      <a:lnTo>
                        <a:pt x="675" y="600"/>
                      </a:lnTo>
                      <a:lnTo>
                        <a:pt x="646" y="609"/>
                      </a:lnTo>
                      <a:lnTo>
                        <a:pt x="623" y="620"/>
                      </a:lnTo>
                      <a:lnTo>
                        <a:pt x="605" y="636"/>
                      </a:lnTo>
                      <a:lnTo>
                        <a:pt x="591" y="653"/>
                      </a:lnTo>
                      <a:lnTo>
                        <a:pt x="584" y="675"/>
                      </a:lnTo>
                      <a:lnTo>
                        <a:pt x="581" y="700"/>
                      </a:lnTo>
                      <a:lnTo>
                        <a:pt x="585" y="724"/>
                      </a:lnTo>
                      <a:lnTo>
                        <a:pt x="594" y="747"/>
                      </a:lnTo>
                      <a:lnTo>
                        <a:pt x="609" y="766"/>
                      </a:lnTo>
                      <a:lnTo>
                        <a:pt x="624" y="777"/>
                      </a:lnTo>
                      <a:lnTo>
                        <a:pt x="647" y="788"/>
                      </a:lnTo>
                      <a:lnTo>
                        <a:pt x="679" y="799"/>
                      </a:lnTo>
                      <a:lnTo>
                        <a:pt x="717" y="810"/>
                      </a:lnTo>
                      <a:lnTo>
                        <a:pt x="764" y="822"/>
                      </a:lnTo>
                      <a:lnTo>
                        <a:pt x="856" y="842"/>
                      </a:lnTo>
                      <a:lnTo>
                        <a:pt x="938" y="862"/>
                      </a:lnTo>
                      <a:lnTo>
                        <a:pt x="1012" y="881"/>
                      </a:lnTo>
                      <a:lnTo>
                        <a:pt x="1076" y="900"/>
                      </a:lnTo>
                      <a:lnTo>
                        <a:pt x="1132" y="918"/>
                      </a:lnTo>
                      <a:lnTo>
                        <a:pt x="1179" y="934"/>
                      </a:lnTo>
                      <a:lnTo>
                        <a:pt x="1227" y="957"/>
                      </a:lnTo>
                      <a:lnTo>
                        <a:pt x="1271" y="985"/>
                      </a:lnTo>
                      <a:lnTo>
                        <a:pt x="1313" y="1019"/>
                      </a:lnTo>
                      <a:lnTo>
                        <a:pt x="1352" y="1058"/>
                      </a:lnTo>
                      <a:lnTo>
                        <a:pt x="1386" y="1104"/>
                      </a:lnTo>
                      <a:lnTo>
                        <a:pt x="1412" y="1144"/>
                      </a:lnTo>
                      <a:lnTo>
                        <a:pt x="1433" y="1188"/>
                      </a:lnTo>
                      <a:lnTo>
                        <a:pt x="1450" y="1233"/>
                      </a:lnTo>
                      <a:lnTo>
                        <a:pt x="1461" y="1281"/>
                      </a:lnTo>
                      <a:lnTo>
                        <a:pt x="1467" y="1332"/>
                      </a:lnTo>
                      <a:lnTo>
                        <a:pt x="1470" y="1385"/>
                      </a:lnTo>
                      <a:lnTo>
                        <a:pt x="1466" y="1448"/>
                      </a:lnTo>
                      <a:lnTo>
                        <a:pt x="1457" y="1509"/>
                      </a:lnTo>
                      <a:lnTo>
                        <a:pt x="1441" y="1566"/>
                      </a:lnTo>
                      <a:lnTo>
                        <a:pt x="1417" y="1620"/>
                      </a:lnTo>
                      <a:lnTo>
                        <a:pt x="1388" y="1672"/>
                      </a:lnTo>
                      <a:lnTo>
                        <a:pt x="1351" y="1720"/>
                      </a:lnTo>
                      <a:lnTo>
                        <a:pt x="1308" y="1766"/>
                      </a:lnTo>
                      <a:lnTo>
                        <a:pt x="1260" y="1808"/>
                      </a:lnTo>
                      <a:lnTo>
                        <a:pt x="1205" y="1844"/>
                      </a:lnTo>
                      <a:lnTo>
                        <a:pt x="1147" y="1876"/>
                      </a:lnTo>
                      <a:lnTo>
                        <a:pt x="1084" y="1903"/>
                      </a:lnTo>
                      <a:lnTo>
                        <a:pt x="1014" y="1924"/>
                      </a:lnTo>
                      <a:lnTo>
                        <a:pt x="941" y="1941"/>
                      </a:lnTo>
                      <a:lnTo>
                        <a:pt x="862" y="1952"/>
                      </a:lnTo>
                      <a:lnTo>
                        <a:pt x="862" y="2182"/>
                      </a:lnTo>
                      <a:lnTo>
                        <a:pt x="607" y="2182"/>
                      </a:lnTo>
                      <a:lnTo>
                        <a:pt x="607" y="1952"/>
                      </a:lnTo>
                      <a:lnTo>
                        <a:pt x="534" y="1941"/>
                      </a:lnTo>
                      <a:lnTo>
                        <a:pt x="467" y="1926"/>
                      </a:lnTo>
                      <a:lnTo>
                        <a:pt x="404" y="1905"/>
                      </a:lnTo>
                      <a:lnTo>
                        <a:pt x="345" y="1880"/>
                      </a:lnTo>
                      <a:lnTo>
                        <a:pt x="289" y="1850"/>
                      </a:lnTo>
                      <a:lnTo>
                        <a:pt x="238" y="1815"/>
                      </a:lnTo>
                      <a:lnTo>
                        <a:pt x="191" y="1776"/>
                      </a:lnTo>
                      <a:lnTo>
                        <a:pt x="150" y="1733"/>
                      </a:lnTo>
                      <a:lnTo>
                        <a:pt x="110" y="1685"/>
                      </a:lnTo>
                      <a:lnTo>
                        <a:pt x="77" y="1632"/>
                      </a:lnTo>
                      <a:lnTo>
                        <a:pt x="47" y="1574"/>
                      </a:lnTo>
                      <a:lnTo>
                        <a:pt x="22" y="1512"/>
                      </a:lnTo>
                      <a:lnTo>
                        <a:pt x="0" y="1444"/>
                      </a:lnTo>
                      <a:lnTo>
                        <a:pt x="467" y="1358"/>
                      </a:lnTo>
                      <a:lnTo>
                        <a:pt x="483" y="1401"/>
                      </a:lnTo>
                      <a:lnTo>
                        <a:pt x="503" y="1439"/>
                      </a:lnTo>
                      <a:lnTo>
                        <a:pt x="527" y="1472"/>
                      </a:lnTo>
                      <a:lnTo>
                        <a:pt x="556" y="1500"/>
                      </a:lnTo>
                      <a:lnTo>
                        <a:pt x="590" y="1523"/>
                      </a:lnTo>
                      <a:lnTo>
                        <a:pt x="628" y="1541"/>
                      </a:lnTo>
                      <a:lnTo>
                        <a:pt x="671" y="1553"/>
                      </a:lnTo>
                      <a:lnTo>
                        <a:pt x="718" y="1561"/>
                      </a:lnTo>
                      <a:lnTo>
                        <a:pt x="770" y="1563"/>
                      </a:lnTo>
                      <a:lnTo>
                        <a:pt x="814" y="1561"/>
                      </a:lnTo>
                      <a:lnTo>
                        <a:pt x="852" y="1557"/>
                      </a:lnTo>
                      <a:lnTo>
                        <a:pt x="885" y="1548"/>
                      </a:lnTo>
                      <a:lnTo>
                        <a:pt x="912" y="1537"/>
                      </a:lnTo>
                      <a:lnTo>
                        <a:pt x="932" y="1523"/>
                      </a:lnTo>
                      <a:lnTo>
                        <a:pt x="947" y="1505"/>
                      </a:lnTo>
                      <a:lnTo>
                        <a:pt x="956" y="1484"/>
                      </a:lnTo>
                      <a:lnTo>
                        <a:pt x="959" y="1460"/>
                      </a:lnTo>
                      <a:lnTo>
                        <a:pt x="956" y="1433"/>
                      </a:lnTo>
                      <a:lnTo>
                        <a:pt x="947" y="1410"/>
                      </a:lnTo>
                      <a:lnTo>
                        <a:pt x="933" y="1391"/>
                      </a:lnTo>
                      <a:lnTo>
                        <a:pt x="914" y="1374"/>
                      </a:lnTo>
                      <a:lnTo>
                        <a:pt x="889" y="1360"/>
                      </a:lnTo>
                      <a:lnTo>
                        <a:pt x="853" y="1346"/>
                      </a:lnTo>
                      <a:lnTo>
                        <a:pt x="810" y="1332"/>
                      </a:lnTo>
                      <a:lnTo>
                        <a:pt x="759" y="1320"/>
                      </a:lnTo>
                      <a:lnTo>
                        <a:pt x="665" y="1300"/>
                      </a:lnTo>
                      <a:lnTo>
                        <a:pt x="579" y="1279"/>
                      </a:lnTo>
                      <a:lnTo>
                        <a:pt x="502" y="1256"/>
                      </a:lnTo>
                      <a:lnTo>
                        <a:pt x="432" y="1232"/>
                      </a:lnTo>
                      <a:lnTo>
                        <a:pt x="370" y="1207"/>
                      </a:lnTo>
                      <a:lnTo>
                        <a:pt x="315" y="1180"/>
                      </a:lnTo>
                      <a:lnTo>
                        <a:pt x="270" y="1152"/>
                      </a:lnTo>
                      <a:lnTo>
                        <a:pt x="232" y="1123"/>
                      </a:lnTo>
                      <a:lnTo>
                        <a:pt x="202" y="1093"/>
                      </a:lnTo>
                      <a:lnTo>
                        <a:pt x="165" y="1046"/>
                      </a:lnTo>
                      <a:lnTo>
                        <a:pt x="136" y="995"/>
                      </a:lnTo>
                      <a:lnTo>
                        <a:pt x="113" y="943"/>
                      </a:lnTo>
                      <a:lnTo>
                        <a:pt x="96" y="890"/>
                      </a:lnTo>
                      <a:lnTo>
                        <a:pt x="86" y="833"/>
                      </a:lnTo>
                      <a:lnTo>
                        <a:pt x="84" y="775"/>
                      </a:lnTo>
                      <a:lnTo>
                        <a:pt x="88" y="709"/>
                      </a:lnTo>
                      <a:lnTo>
                        <a:pt x="98" y="647"/>
                      </a:lnTo>
                      <a:lnTo>
                        <a:pt x="115" y="588"/>
                      </a:lnTo>
                      <a:lnTo>
                        <a:pt x="141" y="529"/>
                      </a:lnTo>
                      <a:lnTo>
                        <a:pt x="174" y="475"/>
                      </a:lnTo>
                      <a:lnTo>
                        <a:pt x="213" y="422"/>
                      </a:lnTo>
                      <a:lnTo>
                        <a:pt x="247" y="385"/>
                      </a:lnTo>
                      <a:lnTo>
                        <a:pt x="286" y="352"/>
                      </a:lnTo>
                      <a:lnTo>
                        <a:pt x="328" y="323"/>
                      </a:lnTo>
                      <a:lnTo>
                        <a:pt x="376" y="296"/>
                      </a:lnTo>
                      <a:lnTo>
                        <a:pt x="427" y="275"/>
                      </a:lnTo>
                      <a:lnTo>
                        <a:pt x="483" y="256"/>
                      </a:lnTo>
                      <a:lnTo>
                        <a:pt x="543" y="241"/>
                      </a:lnTo>
                      <a:lnTo>
                        <a:pt x="607" y="228"/>
                      </a:lnTo>
                      <a:lnTo>
                        <a:pt x="607"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87" name="Group 86"/>
              <p:cNvGrpSpPr/>
              <p:nvPr/>
            </p:nvGrpSpPr>
            <p:grpSpPr>
              <a:xfrm>
                <a:off x="7927036" y="908720"/>
                <a:ext cx="4261789" cy="1889335"/>
                <a:chOff x="-9315450" y="1362076"/>
                <a:chExt cx="23372763" cy="10361613"/>
              </a:xfrm>
            </p:grpSpPr>
            <p:sp>
              <p:nvSpPr>
                <p:cNvPr id="88" name="Freeform 87"/>
                <p:cNvSpPr>
                  <a:spLocks/>
                </p:cNvSpPr>
                <p:nvPr/>
              </p:nvSpPr>
              <p:spPr bwMode="auto">
                <a:xfrm>
                  <a:off x="-8812213" y="5164138"/>
                  <a:ext cx="8185150" cy="6553200"/>
                </a:xfrm>
                <a:custGeom>
                  <a:avLst/>
                  <a:gdLst>
                    <a:gd name="T0" fmla="*/ 1495 w 5156"/>
                    <a:gd name="T1" fmla="*/ 0 h 4128"/>
                    <a:gd name="T2" fmla="*/ 1629 w 5156"/>
                    <a:gd name="T3" fmla="*/ 9 h 4128"/>
                    <a:gd name="T4" fmla="*/ 1862 w 5156"/>
                    <a:gd name="T5" fmla="*/ 22 h 4128"/>
                    <a:gd name="T6" fmla="*/ 2165 w 5156"/>
                    <a:gd name="T7" fmla="*/ 36 h 4128"/>
                    <a:gd name="T8" fmla="*/ 2531 w 5156"/>
                    <a:gd name="T9" fmla="*/ 58 h 4128"/>
                    <a:gd name="T10" fmla="*/ 2929 w 5156"/>
                    <a:gd name="T11" fmla="*/ 80 h 4128"/>
                    <a:gd name="T12" fmla="*/ 3348 w 5156"/>
                    <a:gd name="T13" fmla="*/ 103 h 4128"/>
                    <a:gd name="T14" fmla="*/ 3763 w 5156"/>
                    <a:gd name="T15" fmla="*/ 125 h 4128"/>
                    <a:gd name="T16" fmla="*/ 4161 w 5156"/>
                    <a:gd name="T17" fmla="*/ 147 h 4128"/>
                    <a:gd name="T18" fmla="*/ 4513 w 5156"/>
                    <a:gd name="T19" fmla="*/ 165 h 4128"/>
                    <a:gd name="T20" fmla="*/ 4808 w 5156"/>
                    <a:gd name="T21" fmla="*/ 183 h 4128"/>
                    <a:gd name="T22" fmla="*/ 5027 w 5156"/>
                    <a:gd name="T23" fmla="*/ 192 h 4128"/>
                    <a:gd name="T24" fmla="*/ 5143 w 5156"/>
                    <a:gd name="T25" fmla="*/ 201 h 4128"/>
                    <a:gd name="T26" fmla="*/ 5143 w 5156"/>
                    <a:gd name="T27" fmla="*/ 205 h 4128"/>
                    <a:gd name="T28" fmla="*/ 5040 w 5156"/>
                    <a:gd name="T29" fmla="*/ 223 h 4128"/>
                    <a:gd name="T30" fmla="*/ 4844 w 5156"/>
                    <a:gd name="T31" fmla="*/ 263 h 4128"/>
                    <a:gd name="T32" fmla="*/ 4576 w 5156"/>
                    <a:gd name="T33" fmla="*/ 317 h 4128"/>
                    <a:gd name="T34" fmla="*/ 4259 w 5156"/>
                    <a:gd name="T35" fmla="*/ 388 h 4128"/>
                    <a:gd name="T36" fmla="*/ 3897 w 5156"/>
                    <a:gd name="T37" fmla="*/ 469 h 4128"/>
                    <a:gd name="T38" fmla="*/ 3518 w 5156"/>
                    <a:gd name="T39" fmla="*/ 554 h 4128"/>
                    <a:gd name="T40" fmla="*/ 3134 w 5156"/>
                    <a:gd name="T41" fmla="*/ 648 h 4128"/>
                    <a:gd name="T42" fmla="*/ 2763 w 5156"/>
                    <a:gd name="T43" fmla="*/ 746 h 4128"/>
                    <a:gd name="T44" fmla="*/ 2420 w 5156"/>
                    <a:gd name="T45" fmla="*/ 844 h 4128"/>
                    <a:gd name="T46" fmla="*/ 2129 w 5156"/>
                    <a:gd name="T47" fmla="*/ 942 h 4128"/>
                    <a:gd name="T48" fmla="*/ 1897 w 5156"/>
                    <a:gd name="T49" fmla="*/ 1036 h 4128"/>
                    <a:gd name="T50" fmla="*/ 1750 w 5156"/>
                    <a:gd name="T51" fmla="*/ 1126 h 4128"/>
                    <a:gd name="T52" fmla="*/ 1612 w 5156"/>
                    <a:gd name="T53" fmla="*/ 1282 h 4128"/>
                    <a:gd name="T54" fmla="*/ 1491 w 5156"/>
                    <a:gd name="T55" fmla="*/ 1501 h 4128"/>
                    <a:gd name="T56" fmla="*/ 1384 w 5156"/>
                    <a:gd name="T57" fmla="*/ 1764 h 4128"/>
                    <a:gd name="T58" fmla="*/ 1295 w 5156"/>
                    <a:gd name="T59" fmla="*/ 2046 h 4128"/>
                    <a:gd name="T60" fmla="*/ 1219 w 5156"/>
                    <a:gd name="T61" fmla="*/ 2327 h 4128"/>
                    <a:gd name="T62" fmla="*/ 1156 w 5156"/>
                    <a:gd name="T63" fmla="*/ 2582 h 4128"/>
                    <a:gd name="T64" fmla="*/ 1116 w 5156"/>
                    <a:gd name="T65" fmla="*/ 2792 h 4128"/>
                    <a:gd name="T66" fmla="*/ 1089 w 5156"/>
                    <a:gd name="T67" fmla="*/ 2935 h 4128"/>
                    <a:gd name="T68" fmla="*/ 1080 w 5156"/>
                    <a:gd name="T69" fmla="*/ 2988 h 4128"/>
                    <a:gd name="T70" fmla="*/ 1080 w 5156"/>
                    <a:gd name="T71" fmla="*/ 3051 h 4128"/>
                    <a:gd name="T72" fmla="*/ 1080 w 5156"/>
                    <a:gd name="T73" fmla="*/ 3212 h 4128"/>
                    <a:gd name="T74" fmla="*/ 1076 w 5156"/>
                    <a:gd name="T75" fmla="*/ 3435 h 4128"/>
                    <a:gd name="T76" fmla="*/ 1062 w 5156"/>
                    <a:gd name="T77" fmla="*/ 3681 h 4128"/>
                    <a:gd name="T78" fmla="*/ 1027 w 5156"/>
                    <a:gd name="T79" fmla="*/ 3913 h 4128"/>
                    <a:gd name="T80" fmla="*/ 973 w 5156"/>
                    <a:gd name="T81" fmla="*/ 4092 h 4128"/>
                    <a:gd name="T82" fmla="*/ 920 w 5156"/>
                    <a:gd name="T83" fmla="*/ 4128 h 4128"/>
                    <a:gd name="T84" fmla="*/ 830 w 5156"/>
                    <a:gd name="T85" fmla="*/ 4087 h 4128"/>
                    <a:gd name="T86" fmla="*/ 723 w 5156"/>
                    <a:gd name="T87" fmla="*/ 3985 h 4128"/>
                    <a:gd name="T88" fmla="*/ 598 w 5156"/>
                    <a:gd name="T89" fmla="*/ 3833 h 4128"/>
                    <a:gd name="T90" fmla="*/ 469 w 5156"/>
                    <a:gd name="T91" fmla="*/ 3658 h 4128"/>
                    <a:gd name="T92" fmla="*/ 339 w 5156"/>
                    <a:gd name="T93" fmla="*/ 3466 h 4128"/>
                    <a:gd name="T94" fmla="*/ 223 w 5156"/>
                    <a:gd name="T95" fmla="*/ 3283 h 4128"/>
                    <a:gd name="T96" fmla="*/ 120 w 5156"/>
                    <a:gd name="T97" fmla="*/ 3122 h 4128"/>
                    <a:gd name="T98" fmla="*/ 45 w 5156"/>
                    <a:gd name="T99" fmla="*/ 2997 h 4128"/>
                    <a:gd name="T100" fmla="*/ 4 w 5156"/>
                    <a:gd name="T101" fmla="*/ 2926 h 4128"/>
                    <a:gd name="T102" fmla="*/ 839 w 5156"/>
                    <a:gd name="T103" fmla="*/ 348 h 4128"/>
                    <a:gd name="T104" fmla="*/ 875 w 5156"/>
                    <a:gd name="T105" fmla="*/ 326 h 4128"/>
                    <a:gd name="T106" fmla="*/ 964 w 5156"/>
                    <a:gd name="T107" fmla="*/ 272 h 4128"/>
                    <a:gd name="T108" fmla="*/ 1085 w 5156"/>
                    <a:gd name="T109" fmla="*/ 196 h 4128"/>
                    <a:gd name="T110" fmla="*/ 1219 w 5156"/>
                    <a:gd name="T111" fmla="*/ 116 h 4128"/>
                    <a:gd name="T112" fmla="*/ 1344 w 5156"/>
                    <a:gd name="T113" fmla="*/ 49 h 4128"/>
                    <a:gd name="T114" fmla="*/ 1437 w 5156"/>
                    <a:gd name="T115" fmla="*/ 9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6" h="4128">
                      <a:moveTo>
                        <a:pt x="1469" y="0"/>
                      </a:moveTo>
                      <a:lnTo>
                        <a:pt x="1495" y="0"/>
                      </a:lnTo>
                      <a:lnTo>
                        <a:pt x="1549" y="4"/>
                      </a:lnTo>
                      <a:lnTo>
                        <a:pt x="1629" y="9"/>
                      </a:lnTo>
                      <a:lnTo>
                        <a:pt x="1737" y="13"/>
                      </a:lnTo>
                      <a:lnTo>
                        <a:pt x="1862" y="22"/>
                      </a:lnTo>
                      <a:lnTo>
                        <a:pt x="2004" y="27"/>
                      </a:lnTo>
                      <a:lnTo>
                        <a:pt x="2165" y="36"/>
                      </a:lnTo>
                      <a:lnTo>
                        <a:pt x="2344" y="45"/>
                      </a:lnTo>
                      <a:lnTo>
                        <a:pt x="2531" y="58"/>
                      </a:lnTo>
                      <a:lnTo>
                        <a:pt x="2728" y="67"/>
                      </a:lnTo>
                      <a:lnTo>
                        <a:pt x="2929" y="80"/>
                      </a:lnTo>
                      <a:lnTo>
                        <a:pt x="3138" y="89"/>
                      </a:lnTo>
                      <a:lnTo>
                        <a:pt x="3348" y="103"/>
                      </a:lnTo>
                      <a:lnTo>
                        <a:pt x="3558" y="112"/>
                      </a:lnTo>
                      <a:lnTo>
                        <a:pt x="3763" y="125"/>
                      </a:lnTo>
                      <a:lnTo>
                        <a:pt x="3964" y="134"/>
                      </a:lnTo>
                      <a:lnTo>
                        <a:pt x="4161" y="147"/>
                      </a:lnTo>
                      <a:lnTo>
                        <a:pt x="4344" y="156"/>
                      </a:lnTo>
                      <a:lnTo>
                        <a:pt x="4513" y="165"/>
                      </a:lnTo>
                      <a:lnTo>
                        <a:pt x="4670" y="174"/>
                      </a:lnTo>
                      <a:lnTo>
                        <a:pt x="4808" y="183"/>
                      </a:lnTo>
                      <a:lnTo>
                        <a:pt x="4928" y="187"/>
                      </a:lnTo>
                      <a:lnTo>
                        <a:pt x="5027" y="192"/>
                      </a:lnTo>
                      <a:lnTo>
                        <a:pt x="5098" y="196"/>
                      </a:lnTo>
                      <a:lnTo>
                        <a:pt x="5143" y="201"/>
                      </a:lnTo>
                      <a:lnTo>
                        <a:pt x="5156" y="201"/>
                      </a:lnTo>
                      <a:lnTo>
                        <a:pt x="5143" y="205"/>
                      </a:lnTo>
                      <a:lnTo>
                        <a:pt x="5103" y="214"/>
                      </a:lnTo>
                      <a:lnTo>
                        <a:pt x="5040" y="223"/>
                      </a:lnTo>
                      <a:lnTo>
                        <a:pt x="4951" y="241"/>
                      </a:lnTo>
                      <a:lnTo>
                        <a:pt x="4844" y="263"/>
                      </a:lnTo>
                      <a:lnTo>
                        <a:pt x="4719" y="290"/>
                      </a:lnTo>
                      <a:lnTo>
                        <a:pt x="4576" y="317"/>
                      </a:lnTo>
                      <a:lnTo>
                        <a:pt x="4424" y="353"/>
                      </a:lnTo>
                      <a:lnTo>
                        <a:pt x="4259" y="388"/>
                      </a:lnTo>
                      <a:lnTo>
                        <a:pt x="4080" y="424"/>
                      </a:lnTo>
                      <a:lnTo>
                        <a:pt x="3897" y="469"/>
                      </a:lnTo>
                      <a:lnTo>
                        <a:pt x="3710" y="509"/>
                      </a:lnTo>
                      <a:lnTo>
                        <a:pt x="3518" y="554"/>
                      </a:lnTo>
                      <a:lnTo>
                        <a:pt x="3326" y="603"/>
                      </a:lnTo>
                      <a:lnTo>
                        <a:pt x="3134" y="648"/>
                      </a:lnTo>
                      <a:lnTo>
                        <a:pt x="2946" y="697"/>
                      </a:lnTo>
                      <a:lnTo>
                        <a:pt x="2763" y="746"/>
                      </a:lnTo>
                      <a:lnTo>
                        <a:pt x="2589" y="795"/>
                      </a:lnTo>
                      <a:lnTo>
                        <a:pt x="2420" y="844"/>
                      </a:lnTo>
                      <a:lnTo>
                        <a:pt x="2268" y="893"/>
                      </a:lnTo>
                      <a:lnTo>
                        <a:pt x="2129" y="942"/>
                      </a:lnTo>
                      <a:lnTo>
                        <a:pt x="2004" y="992"/>
                      </a:lnTo>
                      <a:lnTo>
                        <a:pt x="1897" y="1036"/>
                      </a:lnTo>
                      <a:lnTo>
                        <a:pt x="1812" y="1081"/>
                      </a:lnTo>
                      <a:lnTo>
                        <a:pt x="1750" y="1126"/>
                      </a:lnTo>
                      <a:lnTo>
                        <a:pt x="1679" y="1193"/>
                      </a:lnTo>
                      <a:lnTo>
                        <a:pt x="1612" y="1282"/>
                      </a:lnTo>
                      <a:lnTo>
                        <a:pt x="1549" y="1385"/>
                      </a:lnTo>
                      <a:lnTo>
                        <a:pt x="1491" y="1501"/>
                      </a:lnTo>
                      <a:lnTo>
                        <a:pt x="1437" y="1626"/>
                      </a:lnTo>
                      <a:lnTo>
                        <a:pt x="1384" y="1764"/>
                      </a:lnTo>
                      <a:lnTo>
                        <a:pt x="1339" y="1903"/>
                      </a:lnTo>
                      <a:lnTo>
                        <a:pt x="1295" y="2046"/>
                      </a:lnTo>
                      <a:lnTo>
                        <a:pt x="1254" y="2189"/>
                      </a:lnTo>
                      <a:lnTo>
                        <a:pt x="1219" y="2327"/>
                      </a:lnTo>
                      <a:lnTo>
                        <a:pt x="1187" y="2457"/>
                      </a:lnTo>
                      <a:lnTo>
                        <a:pt x="1156" y="2582"/>
                      </a:lnTo>
                      <a:lnTo>
                        <a:pt x="1134" y="2694"/>
                      </a:lnTo>
                      <a:lnTo>
                        <a:pt x="1116" y="2792"/>
                      </a:lnTo>
                      <a:lnTo>
                        <a:pt x="1098" y="2877"/>
                      </a:lnTo>
                      <a:lnTo>
                        <a:pt x="1089" y="2935"/>
                      </a:lnTo>
                      <a:lnTo>
                        <a:pt x="1080" y="2975"/>
                      </a:lnTo>
                      <a:lnTo>
                        <a:pt x="1080" y="2988"/>
                      </a:lnTo>
                      <a:lnTo>
                        <a:pt x="1080" y="3006"/>
                      </a:lnTo>
                      <a:lnTo>
                        <a:pt x="1080" y="3051"/>
                      </a:lnTo>
                      <a:lnTo>
                        <a:pt x="1080" y="3122"/>
                      </a:lnTo>
                      <a:lnTo>
                        <a:pt x="1080" y="3212"/>
                      </a:lnTo>
                      <a:lnTo>
                        <a:pt x="1080" y="3319"/>
                      </a:lnTo>
                      <a:lnTo>
                        <a:pt x="1076" y="3435"/>
                      </a:lnTo>
                      <a:lnTo>
                        <a:pt x="1071" y="3560"/>
                      </a:lnTo>
                      <a:lnTo>
                        <a:pt x="1062" y="3681"/>
                      </a:lnTo>
                      <a:lnTo>
                        <a:pt x="1045" y="3801"/>
                      </a:lnTo>
                      <a:lnTo>
                        <a:pt x="1027" y="3913"/>
                      </a:lnTo>
                      <a:lnTo>
                        <a:pt x="1004" y="4011"/>
                      </a:lnTo>
                      <a:lnTo>
                        <a:pt x="973" y="4092"/>
                      </a:lnTo>
                      <a:lnTo>
                        <a:pt x="951" y="4123"/>
                      </a:lnTo>
                      <a:lnTo>
                        <a:pt x="920" y="4128"/>
                      </a:lnTo>
                      <a:lnTo>
                        <a:pt x="879" y="4119"/>
                      </a:lnTo>
                      <a:lnTo>
                        <a:pt x="830" y="4087"/>
                      </a:lnTo>
                      <a:lnTo>
                        <a:pt x="777" y="4043"/>
                      </a:lnTo>
                      <a:lnTo>
                        <a:pt x="723" y="3985"/>
                      </a:lnTo>
                      <a:lnTo>
                        <a:pt x="661" y="3913"/>
                      </a:lnTo>
                      <a:lnTo>
                        <a:pt x="598" y="3833"/>
                      </a:lnTo>
                      <a:lnTo>
                        <a:pt x="536" y="3748"/>
                      </a:lnTo>
                      <a:lnTo>
                        <a:pt x="469" y="3658"/>
                      </a:lnTo>
                      <a:lnTo>
                        <a:pt x="402" y="3565"/>
                      </a:lnTo>
                      <a:lnTo>
                        <a:pt x="339" y="3466"/>
                      </a:lnTo>
                      <a:lnTo>
                        <a:pt x="281" y="3373"/>
                      </a:lnTo>
                      <a:lnTo>
                        <a:pt x="223" y="3283"/>
                      </a:lnTo>
                      <a:lnTo>
                        <a:pt x="170" y="3198"/>
                      </a:lnTo>
                      <a:lnTo>
                        <a:pt x="120" y="3122"/>
                      </a:lnTo>
                      <a:lnTo>
                        <a:pt x="80" y="3055"/>
                      </a:lnTo>
                      <a:lnTo>
                        <a:pt x="45" y="2997"/>
                      </a:lnTo>
                      <a:lnTo>
                        <a:pt x="18" y="2953"/>
                      </a:lnTo>
                      <a:lnTo>
                        <a:pt x="4" y="2926"/>
                      </a:lnTo>
                      <a:lnTo>
                        <a:pt x="0" y="2917"/>
                      </a:lnTo>
                      <a:lnTo>
                        <a:pt x="839" y="348"/>
                      </a:lnTo>
                      <a:lnTo>
                        <a:pt x="848" y="344"/>
                      </a:lnTo>
                      <a:lnTo>
                        <a:pt x="875" y="326"/>
                      </a:lnTo>
                      <a:lnTo>
                        <a:pt x="915" y="304"/>
                      </a:lnTo>
                      <a:lnTo>
                        <a:pt x="964" y="272"/>
                      </a:lnTo>
                      <a:lnTo>
                        <a:pt x="1022" y="232"/>
                      </a:lnTo>
                      <a:lnTo>
                        <a:pt x="1085" y="196"/>
                      </a:lnTo>
                      <a:lnTo>
                        <a:pt x="1152" y="156"/>
                      </a:lnTo>
                      <a:lnTo>
                        <a:pt x="1219" y="116"/>
                      </a:lnTo>
                      <a:lnTo>
                        <a:pt x="1286" y="80"/>
                      </a:lnTo>
                      <a:lnTo>
                        <a:pt x="1344" y="49"/>
                      </a:lnTo>
                      <a:lnTo>
                        <a:pt x="1397" y="22"/>
                      </a:lnTo>
                      <a:lnTo>
                        <a:pt x="1437" y="9"/>
                      </a:lnTo>
                      <a:lnTo>
                        <a:pt x="1469" y="0"/>
                      </a:lnTo>
                      <a:close/>
                    </a:path>
                  </a:pathLst>
                </a:custGeom>
                <a:solidFill>
                  <a:srgbClr val="EDCAA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9" name="Freeform 88"/>
                <p:cNvSpPr>
                  <a:spLocks noEditPoints="1"/>
                </p:cNvSpPr>
                <p:nvPr/>
              </p:nvSpPr>
              <p:spPr bwMode="auto">
                <a:xfrm>
                  <a:off x="-9315450" y="2022476"/>
                  <a:ext cx="18305463" cy="9701213"/>
                </a:xfrm>
                <a:custGeom>
                  <a:avLst/>
                  <a:gdLst>
                    <a:gd name="T0" fmla="*/ 3009 w 11531"/>
                    <a:gd name="T1" fmla="*/ 2519 h 6111"/>
                    <a:gd name="T2" fmla="*/ 2290 w 11531"/>
                    <a:gd name="T3" fmla="*/ 2644 h 6111"/>
                    <a:gd name="T4" fmla="*/ 1683 w 11531"/>
                    <a:gd name="T5" fmla="*/ 2770 h 6111"/>
                    <a:gd name="T6" fmla="*/ 1473 w 11531"/>
                    <a:gd name="T7" fmla="*/ 2837 h 6111"/>
                    <a:gd name="T8" fmla="*/ 1321 w 11531"/>
                    <a:gd name="T9" fmla="*/ 3279 h 6111"/>
                    <a:gd name="T10" fmla="*/ 1103 w 11531"/>
                    <a:gd name="T11" fmla="*/ 3971 h 6111"/>
                    <a:gd name="T12" fmla="*/ 996 w 11531"/>
                    <a:gd name="T13" fmla="*/ 4346 h 6111"/>
                    <a:gd name="T14" fmla="*/ 1031 w 11531"/>
                    <a:gd name="T15" fmla="*/ 4463 h 6111"/>
                    <a:gd name="T16" fmla="*/ 1196 w 11531"/>
                    <a:gd name="T17" fmla="*/ 4891 h 6111"/>
                    <a:gd name="T18" fmla="*/ 1335 w 11531"/>
                    <a:gd name="T19" fmla="*/ 5195 h 6111"/>
                    <a:gd name="T20" fmla="*/ 1777 w 11531"/>
                    <a:gd name="T21" fmla="*/ 4824 h 6111"/>
                    <a:gd name="T22" fmla="*/ 2375 w 11531"/>
                    <a:gd name="T23" fmla="*/ 4498 h 6111"/>
                    <a:gd name="T24" fmla="*/ 2875 w 11531"/>
                    <a:gd name="T25" fmla="*/ 4235 h 6111"/>
                    <a:gd name="T26" fmla="*/ 3268 w 11531"/>
                    <a:gd name="T27" fmla="*/ 3953 h 6111"/>
                    <a:gd name="T28" fmla="*/ 3817 w 11531"/>
                    <a:gd name="T29" fmla="*/ 3408 h 6111"/>
                    <a:gd name="T30" fmla="*/ 4027 w 11531"/>
                    <a:gd name="T31" fmla="*/ 2863 h 6111"/>
                    <a:gd name="T32" fmla="*/ 3866 w 11531"/>
                    <a:gd name="T33" fmla="*/ 2591 h 6111"/>
                    <a:gd name="T34" fmla="*/ 3562 w 11531"/>
                    <a:gd name="T35" fmla="*/ 2475 h 6111"/>
                    <a:gd name="T36" fmla="*/ 4768 w 11531"/>
                    <a:gd name="T37" fmla="*/ 9 h 6111"/>
                    <a:gd name="T38" fmla="*/ 5487 w 11531"/>
                    <a:gd name="T39" fmla="*/ 107 h 6111"/>
                    <a:gd name="T40" fmla="*/ 6317 w 11531"/>
                    <a:gd name="T41" fmla="*/ 263 h 6111"/>
                    <a:gd name="T42" fmla="*/ 7192 w 11531"/>
                    <a:gd name="T43" fmla="*/ 451 h 6111"/>
                    <a:gd name="T44" fmla="*/ 8442 w 11531"/>
                    <a:gd name="T45" fmla="*/ 728 h 6111"/>
                    <a:gd name="T46" fmla="*/ 9491 w 11531"/>
                    <a:gd name="T47" fmla="*/ 786 h 6111"/>
                    <a:gd name="T48" fmla="*/ 10375 w 11531"/>
                    <a:gd name="T49" fmla="*/ 768 h 6111"/>
                    <a:gd name="T50" fmla="*/ 11103 w 11531"/>
                    <a:gd name="T51" fmla="*/ 755 h 6111"/>
                    <a:gd name="T52" fmla="*/ 11531 w 11531"/>
                    <a:gd name="T53" fmla="*/ 3145 h 6111"/>
                    <a:gd name="T54" fmla="*/ 11210 w 11531"/>
                    <a:gd name="T55" fmla="*/ 3109 h 6111"/>
                    <a:gd name="T56" fmla="*/ 10464 w 11531"/>
                    <a:gd name="T57" fmla="*/ 3060 h 6111"/>
                    <a:gd name="T58" fmla="*/ 9603 w 11531"/>
                    <a:gd name="T59" fmla="*/ 3064 h 6111"/>
                    <a:gd name="T60" fmla="*/ 8937 w 11531"/>
                    <a:gd name="T61" fmla="*/ 3198 h 6111"/>
                    <a:gd name="T62" fmla="*/ 7696 w 11531"/>
                    <a:gd name="T63" fmla="*/ 3846 h 6111"/>
                    <a:gd name="T64" fmla="*/ 6875 w 11531"/>
                    <a:gd name="T65" fmla="*/ 4043 h 6111"/>
                    <a:gd name="T66" fmla="*/ 5853 w 11531"/>
                    <a:gd name="T67" fmla="*/ 4186 h 6111"/>
                    <a:gd name="T68" fmla="*/ 4888 w 11531"/>
                    <a:gd name="T69" fmla="*/ 4507 h 6111"/>
                    <a:gd name="T70" fmla="*/ 4089 w 11531"/>
                    <a:gd name="T71" fmla="*/ 4932 h 6111"/>
                    <a:gd name="T72" fmla="*/ 3536 w 11531"/>
                    <a:gd name="T73" fmla="*/ 5218 h 6111"/>
                    <a:gd name="T74" fmla="*/ 2991 w 11531"/>
                    <a:gd name="T75" fmla="*/ 5503 h 6111"/>
                    <a:gd name="T76" fmla="*/ 2277 w 11531"/>
                    <a:gd name="T77" fmla="*/ 5874 h 6111"/>
                    <a:gd name="T78" fmla="*/ 1652 w 11531"/>
                    <a:gd name="T79" fmla="*/ 5995 h 6111"/>
                    <a:gd name="T80" fmla="*/ 1317 w 11531"/>
                    <a:gd name="T81" fmla="*/ 5709 h 6111"/>
                    <a:gd name="T82" fmla="*/ 1076 w 11531"/>
                    <a:gd name="T83" fmla="*/ 6107 h 6111"/>
                    <a:gd name="T84" fmla="*/ 862 w 11531"/>
                    <a:gd name="T85" fmla="*/ 5941 h 6111"/>
                    <a:gd name="T86" fmla="*/ 513 w 11531"/>
                    <a:gd name="T87" fmla="*/ 5490 h 6111"/>
                    <a:gd name="T88" fmla="*/ 179 w 11531"/>
                    <a:gd name="T89" fmla="*/ 5003 h 6111"/>
                    <a:gd name="T90" fmla="*/ 9 w 11531"/>
                    <a:gd name="T91" fmla="*/ 4735 h 6111"/>
                    <a:gd name="T92" fmla="*/ 18 w 11531"/>
                    <a:gd name="T93" fmla="*/ 4355 h 6111"/>
                    <a:gd name="T94" fmla="*/ 98 w 11531"/>
                    <a:gd name="T95" fmla="*/ 3641 h 6111"/>
                    <a:gd name="T96" fmla="*/ 183 w 11531"/>
                    <a:gd name="T97" fmla="*/ 2953 h 6111"/>
                    <a:gd name="T98" fmla="*/ 241 w 11531"/>
                    <a:gd name="T99" fmla="*/ 2457 h 6111"/>
                    <a:gd name="T100" fmla="*/ 513 w 11531"/>
                    <a:gd name="T101" fmla="*/ 1907 h 6111"/>
                    <a:gd name="T102" fmla="*/ 1201 w 11531"/>
                    <a:gd name="T103" fmla="*/ 1492 h 6111"/>
                    <a:gd name="T104" fmla="*/ 2170 w 11531"/>
                    <a:gd name="T105" fmla="*/ 1018 h 6111"/>
                    <a:gd name="T106" fmla="*/ 3170 w 11531"/>
                    <a:gd name="T107" fmla="*/ 572 h 6111"/>
                    <a:gd name="T108" fmla="*/ 4000 w 11531"/>
                    <a:gd name="T109" fmla="*/ 223 h 6111"/>
                    <a:gd name="T110" fmla="*/ 4455 w 11531"/>
                    <a:gd name="T111" fmla="*/ 27 h 6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31" h="6111">
                      <a:moveTo>
                        <a:pt x="3446" y="2466"/>
                      </a:moveTo>
                      <a:lnTo>
                        <a:pt x="3357" y="2475"/>
                      </a:lnTo>
                      <a:lnTo>
                        <a:pt x="3254" y="2484"/>
                      </a:lnTo>
                      <a:lnTo>
                        <a:pt x="3138" y="2497"/>
                      </a:lnTo>
                      <a:lnTo>
                        <a:pt x="3009" y="2519"/>
                      </a:lnTo>
                      <a:lnTo>
                        <a:pt x="2875" y="2537"/>
                      </a:lnTo>
                      <a:lnTo>
                        <a:pt x="2732" y="2564"/>
                      </a:lnTo>
                      <a:lnTo>
                        <a:pt x="2585" y="2591"/>
                      </a:lnTo>
                      <a:lnTo>
                        <a:pt x="2437" y="2618"/>
                      </a:lnTo>
                      <a:lnTo>
                        <a:pt x="2290" y="2644"/>
                      </a:lnTo>
                      <a:lnTo>
                        <a:pt x="2152" y="2671"/>
                      </a:lnTo>
                      <a:lnTo>
                        <a:pt x="2018" y="2698"/>
                      </a:lnTo>
                      <a:lnTo>
                        <a:pt x="1893" y="2725"/>
                      </a:lnTo>
                      <a:lnTo>
                        <a:pt x="1781" y="2747"/>
                      </a:lnTo>
                      <a:lnTo>
                        <a:pt x="1683" y="2770"/>
                      </a:lnTo>
                      <a:lnTo>
                        <a:pt x="1603" y="2783"/>
                      </a:lnTo>
                      <a:lnTo>
                        <a:pt x="1545" y="2796"/>
                      </a:lnTo>
                      <a:lnTo>
                        <a:pt x="1504" y="2805"/>
                      </a:lnTo>
                      <a:lnTo>
                        <a:pt x="1491" y="2810"/>
                      </a:lnTo>
                      <a:lnTo>
                        <a:pt x="1473" y="2837"/>
                      </a:lnTo>
                      <a:lnTo>
                        <a:pt x="1451" y="2890"/>
                      </a:lnTo>
                      <a:lnTo>
                        <a:pt x="1424" y="2962"/>
                      </a:lnTo>
                      <a:lnTo>
                        <a:pt x="1393" y="3055"/>
                      </a:lnTo>
                      <a:lnTo>
                        <a:pt x="1357" y="3158"/>
                      </a:lnTo>
                      <a:lnTo>
                        <a:pt x="1321" y="3279"/>
                      </a:lnTo>
                      <a:lnTo>
                        <a:pt x="1281" y="3408"/>
                      </a:lnTo>
                      <a:lnTo>
                        <a:pt x="1241" y="3547"/>
                      </a:lnTo>
                      <a:lnTo>
                        <a:pt x="1196" y="3685"/>
                      </a:lnTo>
                      <a:lnTo>
                        <a:pt x="1152" y="3828"/>
                      </a:lnTo>
                      <a:lnTo>
                        <a:pt x="1103" y="3971"/>
                      </a:lnTo>
                      <a:lnTo>
                        <a:pt x="1067" y="4087"/>
                      </a:lnTo>
                      <a:lnTo>
                        <a:pt x="1040" y="4181"/>
                      </a:lnTo>
                      <a:lnTo>
                        <a:pt x="1018" y="4257"/>
                      </a:lnTo>
                      <a:lnTo>
                        <a:pt x="1004" y="4311"/>
                      </a:lnTo>
                      <a:lnTo>
                        <a:pt x="996" y="4346"/>
                      </a:lnTo>
                      <a:lnTo>
                        <a:pt x="996" y="4369"/>
                      </a:lnTo>
                      <a:lnTo>
                        <a:pt x="991" y="4378"/>
                      </a:lnTo>
                      <a:lnTo>
                        <a:pt x="996" y="4387"/>
                      </a:lnTo>
                      <a:lnTo>
                        <a:pt x="1009" y="4418"/>
                      </a:lnTo>
                      <a:lnTo>
                        <a:pt x="1031" y="4463"/>
                      </a:lnTo>
                      <a:lnTo>
                        <a:pt x="1058" y="4525"/>
                      </a:lnTo>
                      <a:lnTo>
                        <a:pt x="1089" y="4601"/>
                      </a:lnTo>
                      <a:lnTo>
                        <a:pt x="1125" y="4686"/>
                      </a:lnTo>
                      <a:lnTo>
                        <a:pt x="1161" y="4784"/>
                      </a:lnTo>
                      <a:lnTo>
                        <a:pt x="1196" y="4891"/>
                      </a:lnTo>
                      <a:lnTo>
                        <a:pt x="1228" y="5003"/>
                      </a:lnTo>
                      <a:lnTo>
                        <a:pt x="1259" y="5119"/>
                      </a:lnTo>
                      <a:lnTo>
                        <a:pt x="1286" y="5235"/>
                      </a:lnTo>
                      <a:lnTo>
                        <a:pt x="1295" y="5289"/>
                      </a:lnTo>
                      <a:lnTo>
                        <a:pt x="1335" y="5195"/>
                      </a:lnTo>
                      <a:lnTo>
                        <a:pt x="1397" y="5101"/>
                      </a:lnTo>
                      <a:lnTo>
                        <a:pt x="1482" y="5012"/>
                      </a:lnTo>
                      <a:lnTo>
                        <a:pt x="1585" y="4936"/>
                      </a:lnTo>
                      <a:lnTo>
                        <a:pt x="1674" y="4883"/>
                      </a:lnTo>
                      <a:lnTo>
                        <a:pt x="1777" y="4824"/>
                      </a:lnTo>
                      <a:lnTo>
                        <a:pt x="1888" y="4762"/>
                      </a:lnTo>
                      <a:lnTo>
                        <a:pt x="2004" y="4695"/>
                      </a:lnTo>
                      <a:lnTo>
                        <a:pt x="2129" y="4628"/>
                      </a:lnTo>
                      <a:lnTo>
                        <a:pt x="2250" y="4565"/>
                      </a:lnTo>
                      <a:lnTo>
                        <a:pt x="2375" y="4498"/>
                      </a:lnTo>
                      <a:lnTo>
                        <a:pt x="2491" y="4436"/>
                      </a:lnTo>
                      <a:lnTo>
                        <a:pt x="2603" y="4378"/>
                      </a:lnTo>
                      <a:lnTo>
                        <a:pt x="2705" y="4324"/>
                      </a:lnTo>
                      <a:lnTo>
                        <a:pt x="2799" y="4275"/>
                      </a:lnTo>
                      <a:lnTo>
                        <a:pt x="2875" y="4235"/>
                      </a:lnTo>
                      <a:lnTo>
                        <a:pt x="2933" y="4199"/>
                      </a:lnTo>
                      <a:lnTo>
                        <a:pt x="2973" y="4172"/>
                      </a:lnTo>
                      <a:lnTo>
                        <a:pt x="3062" y="4114"/>
                      </a:lnTo>
                      <a:lnTo>
                        <a:pt x="3161" y="4038"/>
                      </a:lnTo>
                      <a:lnTo>
                        <a:pt x="3268" y="3953"/>
                      </a:lnTo>
                      <a:lnTo>
                        <a:pt x="3384" y="3860"/>
                      </a:lnTo>
                      <a:lnTo>
                        <a:pt x="3500" y="3752"/>
                      </a:lnTo>
                      <a:lnTo>
                        <a:pt x="3612" y="3645"/>
                      </a:lnTo>
                      <a:lnTo>
                        <a:pt x="3719" y="3529"/>
                      </a:lnTo>
                      <a:lnTo>
                        <a:pt x="3817" y="3408"/>
                      </a:lnTo>
                      <a:lnTo>
                        <a:pt x="3897" y="3288"/>
                      </a:lnTo>
                      <a:lnTo>
                        <a:pt x="3964" y="3167"/>
                      </a:lnTo>
                      <a:lnTo>
                        <a:pt x="4004" y="3051"/>
                      </a:lnTo>
                      <a:lnTo>
                        <a:pt x="4022" y="2953"/>
                      </a:lnTo>
                      <a:lnTo>
                        <a:pt x="4027" y="2863"/>
                      </a:lnTo>
                      <a:lnTo>
                        <a:pt x="4013" y="2787"/>
                      </a:lnTo>
                      <a:lnTo>
                        <a:pt x="3991" y="2725"/>
                      </a:lnTo>
                      <a:lnTo>
                        <a:pt x="3955" y="2671"/>
                      </a:lnTo>
                      <a:lnTo>
                        <a:pt x="3915" y="2627"/>
                      </a:lnTo>
                      <a:lnTo>
                        <a:pt x="3866" y="2591"/>
                      </a:lnTo>
                      <a:lnTo>
                        <a:pt x="3808" y="2560"/>
                      </a:lnTo>
                      <a:lnTo>
                        <a:pt x="3750" y="2533"/>
                      </a:lnTo>
                      <a:lnTo>
                        <a:pt x="3687" y="2510"/>
                      </a:lnTo>
                      <a:lnTo>
                        <a:pt x="3625" y="2493"/>
                      </a:lnTo>
                      <a:lnTo>
                        <a:pt x="3562" y="2475"/>
                      </a:lnTo>
                      <a:lnTo>
                        <a:pt x="3518" y="2470"/>
                      </a:lnTo>
                      <a:lnTo>
                        <a:pt x="3446" y="2466"/>
                      </a:lnTo>
                      <a:close/>
                      <a:moveTo>
                        <a:pt x="4585" y="0"/>
                      </a:moveTo>
                      <a:lnTo>
                        <a:pt x="4665" y="0"/>
                      </a:lnTo>
                      <a:lnTo>
                        <a:pt x="4768" y="9"/>
                      </a:lnTo>
                      <a:lnTo>
                        <a:pt x="4888" y="22"/>
                      </a:lnTo>
                      <a:lnTo>
                        <a:pt x="5022" y="40"/>
                      </a:lnTo>
                      <a:lnTo>
                        <a:pt x="5170" y="58"/>
                      </a:lnTo>
                      <a:lnTo>
                        <a:pt x="5326" y="85"/>
                      </a:lnTo>
                      <a:lnTo>
                        <a:pt x="5487" y="107"/>
                      </a:lnTo>
                      <a:lnTo>
                        <a:pt x="5652" y="138"/>
                      </a:lnTo>
                      <a:lnTo>
                        <a:pt x="5821" y="170"/>
                      </a:lnTo>
                      <a:lnTo>
                        <a:pt x="5991" y="201"/>
                      </a:lnTo>
                      <a:lnTo>
                        <a:pt x="6156" y="232"/>
                      </a:lnTo>
                      <a:lnTo>
                        <a:pt x="6317" y="263"/>
                      </a:lnTo>
                      <a:lnTo>
                        <a:pt x="6473" y="290"/>
                      </a:lnTo>
                      <a:lnTo>
                        <a:pt x="6616" y="321"/>
                      </a:lnTo>
                      <a:lnTo>
                        <a:pt x="6745" y="348"/>
                      </a:lnTo>
                      <a:lnTo>
                        <a:pt x="6960" y="397"/>
                      </a:lnTo>
                      <a:lnTo>
                        <a:pt x="7192" y="451"/>
                      </a:lnTo>
                      <a:lnTo>
                        <a:pt x="7428" y="509"/>
                      </a:lnTo>
                      <a:lnTo>
                        <a:pt x="7678" y="572"/>
                      </a:lnTo>
                      <a:lnTo>
                        <a:pt x="7928" y="630"/>
                      </a:lnTo>
                      <a:lnTo>
                        <a:pt x="8187" y="683"/>
                      </a:lnTo>
                      <a:lnTo>
                        <a:pt x="8442" y="728"/>
                      </a:lnTo>
                      <a:lnTo>
                        <a:pt x="8692" y="764"/>
                      </a:lnTo>
                      <a:lnTo>
                        <a:pt x="8937" y="786"/>
                      </a:lnTo>
                      <a:lnTo>
                        <a:pt x="9178" y="791"/>
                      </a:lnTo>
                      <a:lnTo>
                        <a:pt x="9330" y="786"/>
                      </a:lnTo>
                      <a:lnTo>
                        <a:pt x="9491" y="786"/>
                      </a:lnTo>
                      <a:lnTo>
                        <a:pt x="9665" y="782"/>
                      </a:lnTo>
                      <a:lnTo>
                        <a:pt x="9839" y="777"/>
                      </a:lnTo>
                      <a:lnTo>
                        <a:pt x="10018" y="773"/>
                      </a:lnTo>
                      <a:lnTo>
                        <a:pt x="10196" y="773"/>
                      </a:lnTo>
                      <a:lnTo>
                        <a:pt x="10375" y="768"/>
                      </a:lnTo>
                      <a:lnTo>
                        <a:pt x="10545" y="764"/>
                      </a:lnTo>
                      <a:lnTo>
                        <a:pt x="10705" y="759"/>
                      </a:lnTo>
                      <a:lnTo>
                        <a:pt x="10853" y="759"/>
                      </a:lnTo>
                      <a:lnTo>
                        <a:pt x="10987" y="755"/>
                      </a:lnTo>
                      <a:lnTo>
                        <a:pt x="11103" y="755"/>
                      </a:lnTo>
                      <a:lnTo>
                        <a:pt x="11196" y="750"/>
                      </a:lnTo>
                      <a:lnTo>
                        <a:pt x="11268" y="750"/>
                      </a:lnTo>
                      <a:lnTo>
                        <a:pt x="11312" y="750"/>
                      </a:lnTo>
                      <a:lnTo>
                        <a:pt x="11330" y="750"/>
                      </a:lnTo>
                      <a:lnTo>
                        <a:pt x="11531" y="3145"/>
                      </a:lnTo>
                      <a:lnTo>
                        <a:pt x="11513" y="3140"/>
                      </a:lnTo>
                      <a:lnTo>
                        <a:pt x="11473" y="3136"/>
                      </a:lnTo>
                      <a:lnTo>
                        <a:pt x="11406" y="3131"/>
                      </a:lnTo>
                      <a:lnTo>
                        <a:pt x="11317" y="3122"/>
                      </a:lnTo>
                      <a:lnTo>
                        <a:pt x="11210" y="3109"/>
                      </a:lnTo>
                      <a:lnTo>
                        <a:pt x="11085" y="3100"/>
                      </a:lnTo>
                      <a:lnTo>
                        <a:pt x="10946" y="3087"/>
                      </a:lnTo>
                      <a:lnTo>
                        <a:pt x="10795" y="3078"/>
                      </a:lnTo>
                      <a:lnTo>
                        <a:pt x="10634" y="3069"/>
                      </a:lnTo>
                      <a:lnTo>
                        <a:pt x="10464" y="3060"/>
                      </a:lnTo>
                      <a:lnTo>
                        <a:pt x="10290" y="3055"/>
                      </a:lnTo>
                      <a:lnTo>
                        <a:pt x="10116" y="3051"/>
                      </a:lnTo>
                      <a:lnTo>
                        <a:pt x="9942" y="3051"/>
                      </a:lnTo>
                      <a:lnTo>
                        <a:pt x="9768" y="3055"/>
                      </a:lnTo>
                      <a:lnTo>
                        <a:pt x="9603" y="3064"/>
                      </a:lnTo>
                      <a:lnTo>
                        <a:pt x="9442" y="3078"/>
                      </a:lnTo>
                      <a:lnTo>
                        <a:pt x="9295" y="3100"/>
                      </a:lnTo>
                      <a:lnTo>
                        <a:pt x="9156" y="3122"/>
                      </a:lnTo>
                      <a:lnTo>
                        <a:pt x="9040" y="3158"/>
                      </a:lnTo>
                      <a:lnTo>
                        <a:pt x="8937" y="3198"/>
                      </a:lnTo>
                      <a:lnTo>
                        <a:pt x="8647" y="3341"/>
                      </a:lnTo>
                      <a:lnTo>
                        <a:pt x="8384" y="3484"/>
                      </a:lnTo>
                      <a:lnTo>
                        <a:pt x="8143" y="3618"/>
                      </a:lnTo>
                      <a:lnTo>
                        <a:pt x="7915" y="3743"/>
                      </a:lnTo>
                      <a:lnTo>
                        <a:pt x="7696" y="3846"/>
                      </a:lnTo>
                      <a:lnTo>
                        <a:pt x="7478" y="3931"/>
                      </a:lnTo>
                      <a:lnTo>
                        <a:pt x="7344" y="3971"/>
                      </a:lnTo>
                      <a:lnTo>
                        <a:pt x="7196" y="4002"/>
                      </a:lnTo>
                      <a:lnTo>
                        <a:pt x="7040" y="4025"/>
                      </a:lnTo>
                      <a:lnTo>
                        <a:pt x="6875" y="4043"/>
                      </a:lnTo>
                      <a:lnTo>
                        <a:pt x="6696" y="4061"/>
                      </a:lnTo>
                      <a:lnTo>
                        <a:pt x="6504" y="4083"/>
                      </a:lnTo>
                      <a:lnTo>
                        <a:pt x="6299" y="4105"/>
                      </a:lnTo>
                      <a:lnTo>
                        <a:pt x="6085" y="4141"/>
                      </a:lnTo>
                      <a:lnTo>
                        <a:pt x="5853" y="4186"/>
                      </a:lnTo>
                      <a:lnTo>
                        <a:pt x="5607" y="4239"/>
                      </a:lnTo>
                      <a:lnTo>
                        <a:pt x="5429" y="4293"/>
                      </a:lnTo>
                      <a:lnTo>
                        <a:pt x="5245" y="4355"/>
                      </a:lnTo>
                      <a:lnTo>
                        <a:pt x="5067" y="4427"/>
                      </a:lnTo>
                      <a:lnTo>
                        <a:pt x="4888" y="4507"/>
                      </a:lnTo>
                      <a:lnTo>
                        <a:pt x="4719" y="4592"/>
                      </a:lnTo>
                      <a:lnTo>
                        <a:pt x="4549" y="4677"/>
                      </a:lnTo>
                      <a:lnTo>
                        <a:pt x="4388" y="4762"/>
                      </a:lnTo>
                      <a:lnTo>
                        <a:pt x="4232" y="4851"/>
                      </a:lnTo>
                      <a:lnTo>
                        <a:pt x="4089" y="4932"/>
                      </a:lnTo>
                      <a:lnTo>
                        <a:pt x="3951" y="5008"/>
                      </a:lnTo>
                      <a:lnTo>
                        <a:pt x="3826" y="5075"/>
                      </a:lnTo>
                      <a:lnTo>
                        <a:pt x="3714" y="5137"/>
                      </a:lnTo>
                      <a:lnTo>
                        <a:pt x="3621" y="5182"/>
                      </a:lnTo>
                      <a:lnTo>
                        <a:pt x="3536" y="5218"/>
                      </a:lnTo>
                      <a:lnTo>
                        <a:pt x="3455" y="5249"/>
                      </a:lnTo>
                      <a:lnTo>
                        <a:pt x="3357" y="5298"/>
                      </a:lnTo>
                      <a:lnTo>
                        <a:pt x="3246" y="5361"/>
                      </a:lnTo>
                      <a:lnTo>
                        <a:pt x="3125" y="5428"/>
                      </a:lnTo>
                      <a:lnTo>
                        <a:pt x="2991" y="5503"/>
                      </a:lnTo>
                      <a:lnTo>
                        <a:pt x="2857" y="5584"/>
                      </a:lnTo>
                      <a:lnTo>
                        <a:pt x="2714" y="5660"/>
                      </a:lnTo>
                      <a:lnTo>
                        <a:pt x="2567" y="5740"/>
                      </a:lnTo>
                      <a:lnTo>
                        <a:pt x="2424" y="5812"/>
                      </a:lnTo>
                      <a:lnTo>
                        <a:pt x="2277" y="5874"/>
                      </a:lnTo>
                      <a:lnTo>
                        <a:pt x="2138" y="5932"/>
                      </a:lnTo>
                      <a:lnTo>
                        <a:pt x="2004" y="5973"/>
                      </a:lnTo>
                      <a:lnTo>
                        <a:pt x="1875" y="5999"/>
                      </a:lnTo>
                      <a:lnTo>
                        <a:pt x="1759" y="6004"/>
                      </a:lnTo>
                      <a:lnTo>
                        <a:pt x="1652" y="5995"/>
                      </a:lnTo>
                      <a:lnTo>
                        <a:pt x="1558" y="5959"/>
                      </a:lnTo>
                      <a:lnTo>
                        <a:pt x="1473" y="5910"/>
                      </a:lnTo>
                      <a:lnTo>
                        <a:pt x="1402" y="5847"/>
                      </a:lnTo>
                      <a:lnTo>
                        <a:pt x="1344" y="5771"/>
                      </a:lnTo>
                      <a:lnTo>
                        <a:pt x="1317" y="5709"/>
                      </a:lnTo>
                      <a:lnTo>
                        <a:pt x="1299" y="5803"/>
                      </a:lnTo>
                      <a:lnTo>
                        <a:pt x="1268" y="5897"/>
                      </a:lnTo>
                      <a:lnTo>
                        <a:pt x="1219" y="5981"/>
                      </a:lnTo>
                      <a:lnTo>
                        <a:pt x="1156" y="6053"/>
                      </a:lnTo>
                      <a:lnTo>
                        <a:pt x="1076" y="6107"/>
                      </a:lnTo>
                      <a:lnTo>
                        <a:pt x="1054" y="6111"/>
                      </a:lnTo>
                      <a:lnTo>
                        <a:pt x="1018" y="6089"/>
                      </a:lnTo>
                      <a:lnTo>
                        <a:pt x="973" y="6053"/>
                      </a:lnTo>
                      <a:lnTo>
                        <a:pt x="920" y="6004"/>
                      </a:lnTo>
                      <a:lnTo>
                        <a:pt x="862" y="5941"/>
                      </a:lnTo>
                      <a:lnTo>
                        <a:pt x="799" y="5865"/>
                      </a:lnTo>
                      <a:lnTo>
                        <a:pt x="728" y="5780"/>
                      </a:lnTo>
                      <a:lnTo>
                        <a:pt x="656" y="5687"/>
                      </a:lnTo>
                      <a:lnTo>
                        <a:pt x="585" y="5588"/>
                      </a:lnTo>
                      <a:lnTo>
                        <a:pt x="513" y="5490"/>
                      </a:lnTo>
                      <a:lnTo>
                        <a:pt x="437" y="5387"/>
                      </a:lnTo>
                      <a:lnTo>
                        <a:pt x="371" y="5285"/>
                      </a:lnTo>
                      <a:lnTo>
                        <a:pt x="299" y="5186"/>
                      </a:lnTo>
                      <a:lnTo>
                        <a:pt x="237" y="5092"/>
                      </a:lnTo>
                      <a:lnTo>
                        <a:pt x="179" y="5003"/>
                      </a:lnTo>
                      <a:lnTo>
                        <a:pt x="125" y="4927"/>
                      </a:lnTo>
                      <a:lnTo>
                        <a:pt x="80" y="4856"/>
                      </a:lnTo>
                      <a:lnTo>
                        <a:pt x="49" y="4802"/>
                      </a:lnTo>
                      <a:lnTo>
                        <a:pt x="22" y="4762"/>
                      </a:lnTo>
                      <a:lnTo>
                        <a:pt x="9" y="4735"/>
                      </a:lnTo>
                      <a:lnTo>
                        <a:pt x="0" y="4704"/>
                      </a:lnTo>
                      <a:lnTo>
                        <a:pt x="0" y="4646"/>
                      </a:lnTo>
                      <a:lnTo>
                        <a:pt x="4" y="4570"/>
                      </a:lnTo>
                      <a:lnTo>
                        <a:pt x="9" y="4472"/>
                      </a:lnTo>
                      <a:lnTo>
                        <a:pt x="18" y="4355"/>
                      </a:lnTo>
                      <a:lnTo>
                        <a:pt x="31" y="4230"/>
                      </a:lnTo>
                      <a:lnTo>
                        <a:pt x="49" y="4092"/>
                      </a:lnTo>
                      <a:lnTo>
                        <a:pt x="62" y="3944"/>
                      </a:lnTo>
                      <a:lnTo>
                        <a:pt x="80" y="3797"/>
                      </a:lnTo>
                      <a:lnTo>
                        <a:pt x="98" y="3641"/>
                      </a:lnTo>
                      <a:lnTo>
                        <a:pt x="116" y="3493"/>
                      </a:lnTo>
                      <a:lnTo>
                        <a:pt x="138" y="3346"/>
                      </a:lnTo>
                      <a:lnTo>
                        <a:pt x="152" y="3203"/>
                      </a:lnTo>
                      <a:lnTo>
                        <a:pt x="170" y="3073"/>
                      </a:lnTo>
                      <a:lnTo>
                        <a:pt x="183" y="2953"/>
                      </a:lnTo>
                      <a:lnTo>
                        <a:pt x="192" y="2850"/>
                      </a:lnTo>
                      <a:lnTo>
                        <a:pt x="201" y="2770"/>
                      </a:lnTo>
                      <a:lnTo>
                        <a:pt x="205" y="2707"/>
                      </a:lnTo>
                      <a:lnTo>
                        <a:pt x="219" y="2586"/>
                      </a:lnTo>
                      <a:lnTo>
                        <a:pt x="241" y="2457"/>
                      </a:lnTo>
                      <a:lnTo>
                        <a:pt x="281" y="2332"/>
                      </a:lnTo>
                      <a:lnTo>
                        <a:pt x="326" y="2207"/>
                      </a:lnTo>
                      <a:lnTo>
                        <a:pt x="384" y="2091"/>
                      </a:lnTo>
                      <a:lnTo>
                        <a:pt x="446" y="1988"/>
                      </a:lnTo>
                      <a:lnTo>
                        <a:pt x="513" y="1907"/>
                      </a:lnTo>
                      <a:lnTo>
                        <a:pt x="580" y="1845"/>
                      </a:lnTo>
                      <a:lnTo>
                        <a:pt x="719" y="1760"/>
                      </a:lnTo>
                      <a:lnTo>
                        <a:pt x="866" y="1675"/>
                      </a:lnTo>
                      <a:lnTo>
                        <a:pt x="1027" y="1581"/>
                      </a:lnTo>
                      <a:lnTo>
                        <a:pt x="1201" y="1492"/>
                      </a:lnTo>
                      <a:lnTo>
                        <a:pt x="1379" y="1398"/>
                      </a:lnTo>
                      <a:lnTo>
                        <a:pt x="1571" y="1304"/>
                      </a:lnTo>
                      <a:lnTo>
                        <a:pt x="1768" y="1206"/>
                      </a:lnTo>
                      <a:lnTo>
                        <a:pt x="1964" y="1112"/>
                      </a:lnTo>
                      <a:lnTo>
                        <a:pt x="2170" y="1018"/>
                      </a:lnTo>
                      <a:lnTo>
                        <a:pt x="2375" y="925"/>
                      </a:lnTo>
                      <a:lnTo>
                        <a:pt x="2576" y="835"/>
                      </a:lnTo>
                      <a:lnTo>
                        <a:pt x="2781" y="746"/>
                      </a:lnTo>
                      <a:lnTo>
                        <a:pt x="2978" y="657"/>
                      </a:lnTo>
                      <a:lnTo>
                        <a:pt x="3170" y="572"/>
                      </a:lnTo>
                      <a:lnTo>
                        <a:pt x="3357" y="496"/>
                      </a:lnTo>
                      <a:lnTo>
                        <a:pt x="3536" y="420"/>
                      </a:lnTo>
                      <a:lnTo>
                        <a:pt x="3705" y="348"/>
                      </a:lnTo>
                      <a:lnTo>
                        <a:pt x="3862" y="281"/>
                      </a:lnTo>
                      <a:lnTo>
                        <a:pt x="4000" y="223"/>
                      </a:lnTo>
                      <a:lnTo>
                        <a:pt x="4129" y="170"/>
                      </a:lnTo>
                      <a:lnTo>
                        <a:pt x="4241" y="120"/>
                      </a:lnTo>
                      <a:lnTo>
                        <a:pt x="4335" y="85"/>
                      </a:lnTo>
                      <a:lnTo>
                        <a:pt x="4406" y="49"/>
                      </a:lnTo>
                      <a:lnTo>
                        <a:pt x="4455" y="27"/>
                      </a:lnTo>
                      <a:lnTo>
                        <a:pt x="4487" y="13"/>
                      </a:lnTo>
                      <a:lnTo>
                        <a:pt x="4522" y="4"/>
                      </a:lnTo>
                      <a:lnTo>
                        <a:pt x="4585" y="0"/>
                      </a:lnTo>
                      <a:close/>
                    </a:path>
                  </a:pathLst>
                </a:custGeom>
                <a:solidFill>
                  <a:srgbClr val="FBDCB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0" name="Freeform 89"/>
                <p:cNvSpPr>
                  <a:spLocks/>
                </p:cNvSpPr>
                <p:nvPr/>
              </p:nvSpPr>
              <p:spPr bwMode="auto">
                <a:xfrm>
                  <a:off x="-7097713" y="9907588"/>
                  <a:ext cx="1751013" cy="1468438"/>
                </a:xfrm>
                <a:custGeom>
                  <a:avLst/>
                  <a:gdLst>
                    <a:gd name="T0" fmla="*/ 549 w 1103"/>
                    <a:gd name="T1" fmla="*/ 0 h 925"/>
                    <a:gd name="T2" fmla="*/ 567 w 1103"/>
                    <a:gd name="T3" fmla="*/ 0 h 925"/>
                    <a:gd name="T4" fmla="*/ 599 w 1103"/>
                    <a:gd name="T5" fmla="*/ 5 h 925"/>
                    <a:gd name="T6" fmla="*/ 639 w 1103"/>
                    <a:gd name="T7" fmla="*/ 9 h 925"/>
                    <a:gd name="T8" fmla="*/ 688 w 1103"/>
                    <a:gd name="T9" fmla="*/ 14 h 925"/>
                    <a:gd name="T10" fmla="*/ 741 w 1103"/>
                    <a:gd name="T11" fmla="*/ 27 h 925"/>
                    <a:gd name="T12" fmla="*/ 795 w 1103"/>
                    <a:gd name="T13" fmla="*/ 50 h 925"/>
                    <a:gd name="T14" fmla="*/ 853 w 1103"/>
                    <a:gd name="T15" fmla="*/ 72 h 925"/>
                    <a:gd name="T16" fmla="*/ 907 w 1103"/>
                    <a:gd name="T17" fmla="*/ 108 h 925"/>
                    <a:gd name="T18" fmla="*/ 960 w 1103"/>
                    <a:gd name="T19" fmla="*/ 148 h 925"/>
                    <a:gd name="T20" fmla="*/ 1005 w 1103"/>
                    <a:gd name="T21" fmla="*/ 197 h 925"/>
                    <a:gd name="T22" fmla="*/ 1045 w 1103"/>
                    <a:gd name="T23" fmla="*/ 259 h 925"/>
                    <a:gd name="T24" fmla="*/ 1076 w 1103"/>
                    <a:gd name="T25" fmla="*/ 335 h 925"/>
                    <a:gd name="T26" fmla="*/ 1094 w 1103"/>
                    <a:gd name="T27" fmla="*/ 420 h 925"/>
                    <a:gd name="T28" fmla="*/ 1103 w 1103"/>
                    <a:gd name="T29" fmla="*/ 523 h 925"/>
                    <a:gd name="T30" fmla="*/ 1094 w 1103"/>
                    <a:gd name="T31" fmla="*/ 639 h 925"/>
                    <a:gd name="T32" fmla="*/ 1085 w 1103"/>
                    <a:gd name="T33" fmla="*/ 644 h 925"/>
                    <a:gd name="T34" fmla="*/ 1058 w 1103"/>
                    <a:gd name="T35" fmla="*/ 662 h 925"/>
                    <a:gd name="T36" fmla="*/ 1018 w 1103"/>
                    <a:gd name="T37" fmla="*/ 688 h 925"/>
                    <a:gd name="T38" fmla="*/ 969 w 1103"/>
                    <a:gd name="T39" fmla="*/ 720 h 925"/>
                    <a:gd name="T40" fmla="*/ 907 w 1103"/>
                    <a:gd name="T41" fmla="*/ 755 h 925"/>
                    <a:gd name="T42" fmla="*/ 840 w 1103"/>
                    <a:gd name="T43" fmla="*/ 796 h 925"/>
                    <a:gd name="T44" fmla="*/ 768 w 1103"/>
                    <a:gd name="T45" fmla="*/ 831 h 925"/>
                    <a:gd name="T46" fmla="*/ 692 w 1103"/>
                    <a:gd name="T47" fmla="*/ 867 h 925"/>
                    <a:gd name="T48" fmla="*/ 616 w 1103"/>
                    <a:gd name="T49" fmla="*/ 894 h 925"/>
                    <a:gd name="T50" fmla="*/ 540 w 1103"/>
                    <a:gd name="T51" fmla="*/ 916 h 925"/>
                    <a:gd name="T52" fmla="*/ 469 w 1103"/>
                    <a:gd name="T53" fmla="*/ 925 h 925"/>
                    <a:gd name="T54" fmla="*/ 407 w 1103"/>
                    <a:gd name="T55" fmla="*/ 925 h 925"/>
                    <a:gd name="T56" fmla="*/ 349 w 1103"/>
                    <a:gd name="T57" fmla="*/ 907 h 925"/>
                    <a:gd name="T58" fmla="*/ 268 w 1103"/>
                    <a:gd name="T59" fmla="*/ 863 h 925"/>
                    <a:gd name="T60" fmla="*/ 192 w 1103"/>
                    <a:gd name="T61" fmla="*/ 809 h 925"/>
                    <a:gd name="T62" fmla="*/ 130 w 1103"/>
                    <a:gd name="T63" fmla="*/ 746 h 925"/>
                    <a:gd name="T64" fmla="*/ 76 w 1103"/>
                    <a:gd name="T65" fmla="*/ 679 h 925"/>
                    <a:gd name="T66" fmla="*/ 36 w 1103"/>
                    <a:gd name="T67" fmla="*/ 612 h 925"/>
                    <a:gd name="T68" fmla="*/ 9 w 1103"/>
                    <a:gd name="T69" fmla="*/ 541 h 925"/>
                    <a:gd name="T70" fmla="*/ 0 w 1103"/>
                    <a:gd name="T71" fmla="*/ 469 h 925"/>
                    <a:gd name="T72" fmla="*/ 5 w 1103"/>
                    <a:gd name="T73" fmla="*/ 394 h 925"/>
                    <a:gd name="T74" fmla="*/ 23 w 1103"/>
                    <a:gd name="T75" fmla="*/ 322 h 925"/>
                    <a:gd name="T76" fmla="*/ 63 w 1103"/>
                    <a:gd name="T77" fmla="*/ 255 h 925"/>
                    <a:gd name="T78" fmla="*/ 116 w 1103"/>
                    <a:gd name="T79" fmla="*/ 192 h 925"/>
                    <a:gd name="T80" fmla="*/ 192 w 1103"/>
                    <a:gd name="T81" fmla="*/ 134 h 925"/>
                    <a:gd name="T82" fmla="*/ 286 w 1103"/>
                    <a:gd name="T83" fmla="*/ 81 h 925"/>
                    <a:gd name="T84" fmla="*/ 402 w 1103"/>
                    <a:gd name="T85" fmla="*/ 36 h 925"/>
                    <a:gd name="T86" fmla="*/ 540 w 1103"/>
                    <a:gd name="T87" fmla="*/ 0 h 925"/>
                    <a:gd name="T88" fmla="*/ 549 w 1103"/>
                    <a:gd name="T8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3" h="925">
                      <a:moveTo>
                        <a:pt x="549" y="0"/>
                      </a:moveTo>
                      <a:lnTo>
                        <a:pt x="567" y="0"/>
                      </a:lnTo>
                      <a:lnTo>
                        <a:pt x="599" y="5"/>
                      </a:lnTo>
                      <a:lnTo>
                        <a:pt x="639" y="9"/>
                      </a:lnTo>
                      <a:lnTo>
                        <a:pt x="688" y="14"/>
                      </a:lnTo>
                      <a:lnTo>
                        <a:pt x="741" y="27"/>
                      </a:lnTo>
                      <a:lnTo>
                        <a:pt x="795" y="50"/>
                      </a:lnTo>
                      <a:lnTo>
                        <a:pt x="853" y="72"/>
                      </a:lnTo>
                      <a:lnTo>
                        <a:pt x="907" y="108"/>
                      </a:lnTo>
                      <a:lnTo>
                        <a:pt x="960" y="148"/>
                      </a:lnTo>
                      <a:lnTo>
                        <a:pt x="1005" y="197"/>
                      </a:lnTo>
                      <a:lnTo>
                        <a:pt x="1045" y="259"/>
                      </a:lnTo>
                      <a:lnTo>
                        <a:pt x="1076" y="335"/>
                      </a:lnTo>
                      <a:lnTo>
                        <a:pt x="1094" y="420"/>
                      </a:lnTo>
                      <a:lnTo>
                        <a:pt x="1103" y="523"/>
                      </a:lnTo>
                      <a:lnTo>
                        <a:pt x="1094" y="639"/>
                      </a:lnTo>
                      <a:lnTo>
                        <a:pt x="1085" y="644"/>
                      </a:lnTo>
                      <a:lnTo>
                        <a:pt x="1058" y="662"/>
                      </a:lnTo>
                      <a:lnTo>
                        <a:pt x="1018" y="688"/>
                      </a:lnTo>
                      <a:lnTo>
                        <a:pt x="969" y="720"/>
                      </a:lnTo>
                      <a:lnTo>
                        <a:pt x="907" y="755"/>
                      </a:lnTo>
                      <a:lnTo>
                        <a:pt x="840" y="796"/>
                      </a:lnTo>
                      <a:lnTo>
                        <a:pt x="768" y="831"/>
                      </a:lnTo>
                      <a:lnTo>
                        <a:pt x="692" y="867"/>
                      </a:lnTo>
                      <a:lnTo>
                        <a:pt x="616" y="894"/>
                      </a:lnTo>
                      <a:lnTo>
                        <a:pt x="540" y="916"/>
                      </a:lnTo>
                      <a:lnTo>
                        <a:pt x="469" y="925"/>
                      </a:lnTo>
                      <a:lnTo>
                        <a:pt x="407" y="925"/>
                      </a:lnTo>
                      <a:lnTo>
                        <a:pt x="349" y="907"/>
                      </a:lnTo>
                      <a:lnTo>
                        <a:pt x="268" y="863"/>
                      </a:lnTo>
                      <a:lnTo>
                        <a:pt x="192" y="809"/>
                      </a:lnTo>
                      <a:lnTo>
                        <a:pt x="130" y="746"/>
                      </a:lnTo>
                      <a:lnTo>
                        <a:pt x="76" y="679"/>
                      </a:lnTo>
                      <a:lnTo>
                        <a:pt x="36" y="612"/>
                      </a:lnTo>
                      <a:lnTo>
                        <a:pt x="9" y="541"/>
                      </a:lnTo>
                      <a:lnTo>
                        <a:pt x="0" y="469"/>
                      </a:lnTo>
                      <a:lnTo>
                        <a:pt x="5" y="394"/>
                      </a:lnTo>
                      <a:lnTo>
                        <a:pt x="23" y="322"/>
                      </a:lnTo>
                      <a:lnTo>
                        <a:pt x="63" y="255"/>
                      </a:lnTo>
                      <a:lnTo>
                        <a:pt x="116" y="192"/>
                      </a:lnTo>
                      <a:lnTo>
                        <a:pt x="192" y="134"/>
                      </a:lnTo>
                      <a:lnTo>
                        <a:pt x="286" y="81"/>
                      </a:lnTo>
                      <a:lnTo>
                        <a:pt x="402" y="36"/>
                      </a:lnTo>
                      <a:lnTo>
                        <a:pt x="540" y="0"/>
                      </a:lnTo>
                      <a:lnTo>
                        <a:pt x="5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1" name="Freeform 90"/>
                <p:cNvSpPr>
                  <a:spLocks/>
                </p:cNvSpPr>
                <p:nvPr/>
              </p:nvSpPr>
              <p:spPr bwMode="auto">
                <a:xfrm>
                  <a:off x="5084763" y="2319338"/>
                  <a:ext cx="2763838" cy="5538788"/>
                </a:xfrm>
                <a:custGeom>
                  <a:avLst/>
                  <a:gdLst>
                    <a:gd name="T0" fmla="*/ 0 w 1741"/>
                    <a:gd name="T1" fmla="*/ 0 h 3489"/>
                    <a:gd name="T2" fmla="*/ 1482 w 1741"/>
                    <a:gd name="T3" fmla="*/ 0 h 3489"/>
                    <a:gd name="T4" fmla="*/ 1741 w 1741"/>
                    <a:gd name="T5" fmla="*/ 3489 h 3489"/>
                    <a:gd name="T6" fmla="*/ 282 w 1741"/>
                    <a:gd name="T7" fmla="*/ 3489 h 3489"/>
                    <a:gd name="T8" fmla="*/ 0 w 1741"/>
                    <a:gd name="T9" fmla="*/ 0 h 3489"/>
                  </a:gdLst>
                  <a:ahLst/>
                  <a:cxnLst>
                    <a:cxn ang="0">
                      <a:pos x="T0" y="T1"/>
                    </a:cxn>
                    <a:cxn ang="0">
                      <a:pos x="T2" y="T3"/>
                    </a:cxn>
                    <a:cxn ang="0">
                      <a:pos x="T4" y="T5"/>
                    </a:cxn>
                    <a:cxn ang="0">
                      <a:pos x="T6" y="T7"/>
                    </a:cxn>
                    <a:cxn ang="0">
                      <a:pos x="T8" y="T9"/>
                    </a:cxn>
                  </a:cxnLst>
                  <a:rect l="0" t="0" r="r" b="b"/>
                  <a:pathLst>
                    <a:path w="1741" h="3489">
                      <a:moveTo>
                        <a:pt x="0" y="0"/>
                      </a:moveTo>
                      <a:lnTo>
                        <a:pt x="1482" y="0"/>
                      </a:lnTo>
                      <a:lnTo>
                        <a:pt x="1741" y="3489"/>
                      </a:lnTo>
                      <a:lnTo>
                        <a:pt x="282" y="3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2" name="Freeform 91"/>
                <p:cNvSpPr>
                  <a:spLocks/>
                </p:cNvSpPr>
                <p:nvPr/>
              </p:nvSpPr>
              <p:spPr bwMode="auto">
                <a:xfrm>
                  <a:off x="6261100" y="1362076"/>
                  <a:ext cx="7796213" cy="8064500"/>
                </a:xfrm>
                <a:custGeom>
                  <a:avLst/>
                  <a:gdLst>
                    <a:gd name="T0" fmla="*/ 4911 w 4911"/>
                    <a:gd name="T1" fmla="*/ 0 h 5080"/>
                    <a:gd name="T2" fmla="*/ 4911 w 4911"/>
                    <a:gd name="T3" fmla="*/ 5080 h 5080"/>
                    <a:gd name="T4" fmla="*/ 420 w 4911"/>
                    <a:gd name="T5" fmla="*/ 4253 h 5080"/>
                    <a:gd name="T6" fmla="*/ 0 w 4911"/>
                    <a:gd name="T7" fmla="*/ 121 h 5080"/>
                    <a:gd name="T8" fmla="*/ 4911 w 4911"/>
                    <a:gd name="T9" fmla="*/ 0 h 5080"/>
                  </a:gdLst>
                  <a:ahLst/>
                  <a:cxnLst>
                    <a:cxn ang="0">
                      <a:pos x="T0" y="T1"/>
                    </a:cxn>
                    <a:cxn ang="0">
                      <a:pos x="T2" y="T3"/>
                    </a:cxn>
                    <a:cxn ang="0">
                      <a:pos x="T4" y="T5"/>
                    </a:cxn>
                    <a:cxn ang="0">
                      <a:pos x="T6" y="T7"/>
                    </a:cxn>
                    <a:cxn ang="0">
                      <a:pos x="T8" y="T9"/>
                    </a:cxn>
                  </a:cxnLst>
                  <a:rect l="0" t="0" r="r" b="b"/>
                  <a:pathLst>
                    <a:path w="4911" h="5080">
                      <a:moveTo>
                        <a:pt x="4911" y="0"/>
                      </a:moveTo>
                      <a:lnTo>
                        <a:pt x="4911" y="5080"/>
                      </a:lnTo>
                      <a:lnTo>
                        <a:pt x="420" y="4253"/>
                      </a:lnTo>
                      <a:lnTo>
                        <a:pt x="0" y="121"/>
                      </a:lnTo>
                      <a:lnTo>
                        <a:pt x="4911"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3" name="Freeform 92"/>
                <p:cNvSpPr>
                  <a:spLocks/>
                </p:cNvSpPr>
                <p:nvPr/>
              </p:nvSpPr>
              <p:spPr bwMode="auto">
                <a:xfrm>
                  <a:off x="6743700" y="6227763"/>
                  <a:ext cx="7313613" cy="3198813"/>
                </a:xfrm>
                <a:custGeom>
                  <a:avLst/>
                  <a:gdLst>
                    <a:gd name="T0" fmla="*/ 0 w 4607"/>
                    <a:gd name="T1" fmla="*/ 0 h 2015"/>
                    <a:gd name="T2" fmla="*/ 4607 w 4607"/>
                    <a:gd name="T3" fmla="*/ 804 h 2015"/>
                    <a:gd name="T4" fmla="*/ 4607 w 4607"/>
                    <a:gd name="T5" fmla="*/ 2015 h 2015"/>
                    <a:gd name="T6" fmla="*/ 116 w 4607"/>
                    <a:gd name="T7" fmla="*/ 1188 h 2015"/>
                    <a:gd name="T8" fmla="*/ 0 w 4607"/>
                    <a:gd name="T9" fmla="*/ 0 h 2015"/>
                  </a:gdLst>
                  <a:ahLst/>
                  <a:cxnLst>
                    <a:cxn ang="0">
                      <a:pos x="T0" y="T1"/>
                    </a:cxn>
                    <a:cxn ang="0">
                      <a:pos x="T2" y="T3"/>
                    </a:cxn>
                    <a:cxn ang="0">
                      <a:pos x="T4" y="T5"/>
                    </a:cxn>
                    <a:cxn ang="0">
                      <a:pos x="T6" y="T7"/>
                    </a:cxn>
                    <a:cxn ang="0">
                      <a:pos x="T8" y="T9"/>
                    </a:cxn>
                  </a:cxnLst>
                  <a:rect l="0" t="0" r="r" b="b"/>
                  <a:pathLst>
                    <a:path w="4607" h="2015">
                      <a:moveTo>
                        <a:pt x="0" y="0"/>
                      </a:moveTo>
                      <a:lnTo>
                        <a:pt x="4607" y="804"/>
                      </a:lnTo>
                      <a:lnTo>
                        <a:pt x="4607" y="2015"/>
                      </a:lnTo>
                      <a:lnTo>
                        <a:pt x="116" y="1188"/>
                      </a:lnTo>
                      <a:lnTo>
                        <a:pt x="0" y="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spTree>
    <p:extLst>
      <p:ext uri="{BB962C8B-B14F-4D97-AF65-F5344CB8AC3E}">
        <p14:creationId xmlns:p14="http://schemas.microsoft.com/office/powerpoint/2010/main" val="366288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Define Verification </a:t>
            </a:r>
          </a:p>
        </p:txBody>
      </p:sp>
    </p:spTree>
    <p:extLst>
      <p:ext uri="{BB962C8B-B14F-4D97-AF65-F5344CB8AC3E}">
        <p14:creationId xmlns:p14="http://schemas.microsoft.com/office/powerpoint/2010/main" val="37044636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Purpose of Verification</a:t>
            </a:r>
          </a:p>
        </p:txBody>
      </p:sp>
      <p:sp>
        <p:nvSpPr>
          <p:cNvPr id="5" name="Text Placeholder 4"/>
          <p:cNvSpPr>
            <a:spLocks noGrp="1"/>
          </p:cNvSpPr>
          <p:nvPr>
            <p:ph type="body" sz="quarter" idx="12"/>
          </p:nvPr>
        </p:nvSpPr>
        <p:spPr/>
        <p:txBody>
          <a:bodyPr/>
          <a:lstStyle/>
          <a:p>
            <a:endParaRPr lang="en-US"/>
          </a:p>
        </p:txBody>
      </p:sp>
      <p:grpSp>
        <p:nvGrpSpPr>
          <p:cNvPr id="6" name="Group 5"/>
          <p:cNvGrpSpPr/>
          <p:nvPr/>
        </p:nvGrpSpPr>
        <p:grpSpPr>
          <a:xfrm>
            <a:off x="4495800" y="3141501"/>
            <a:ext cx="3809999" cy="1811499"/>
            <a:chOff x="7325454" y="1654883"/>
            <a:chExt cx="3809999" cy="1811499"/>
          </a:xfrm>
        </p:grpSpPr>
        <p:sp>
          <p:nvSpPr>
            <p:cNvPr id="7" name="Oval 6"/>
            <p:cNvSpPr/>
            <p:nvPr/>
          </p:nvSpPr>
          <p:spPr>
            <a:xfrm>
              <a:off x="7325454" y="2648560"/>
              <a:ext cx="817822" cy="8178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gn="ctr"/>
              <a:endParaRPr lang="en-US" dirty="0"/>
            </a:p>
          </p:txBody>
        </p:sp>
        <p:sp>
          <p:nvSpPr>
            <p:cNvPr id="8" name="Oval 7"/>
            <p:cNvSpPr/>
            <p:nvPr/>
          </p:nvSpPr>
          <p:spPr>
            <a:xfrm>
              <a:off x="7325454" y="1654883"/>
              <a:ext cx="817822" cy="8178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gn="ctr"/>
              <a:endParaRPr lang="en-US" dirty="0"/>
            </a:p>
          </p:txBody>
        </p:sp>
        <p:grpSp>
          <p:nvGrpSpPr>
            <p:cNvPr id="10" name="Group 9"/>
            <p:cNvGrpSpPr/>
            <p:nvPr/>
          </p:nvGrpSpPr>
          <p:grpSpPr>
            <a:xfrm>
              <a:off x="7429612" y="1713782"/>
              <a:ext cx="3705841" cy="1649298"/>
              <a:chOff x="7313612" y="1477979"/>
              <a:chExt cx="3705841" cy="1649298"/>
            </a:xfrm>
          </p:grpSpPr>
          <p:sp>
            <p:nvSpPr>
              <p:cNvPr id="12" name="Oval 11"/>
              <p:cNvSpPr/>
              <p:nvPr/>
            </p:nvSpPr>
            <p:spPr>
              <a:xfrm>
                <a:off x="7313612" y="2517677"/>
                <a:ext cx="609600" cy="609600"/>
              </a:xfrm>
              <a:prstGeom prst="ellipse">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gn="ctr"/>
                <a:r>
                  <a:rPr lang="en-US" dirty="0">
                    <a:latin typeface="Arial" panose="020B0604020202020204" pitchFamily="34" charset="0"/>
                    <a:cs typeface="Arial" panose="020B0604020202020204" pitchFamily="34" charset="0"/>
                  </a:rPr>
                  <a:t>2</a:t>
                </a:r>
              </a:p>
            </p:txBody>
          </p:sp>
          <p:sp>
            <p:nvSpPr>
              <p:cNvPr id="13" name="Oval 12"/>
              <p:cNvSpPr/>
              <p:nvPr/>
            </p:nvSpPr>
            <p:spPr>
              <a:xfrm>
                <a:off x="7313612" y="1524000"/>
                <a:ext cx="609600" cy="609600"/>
              </a:xfrm>
              <a:prstGeom prst="ellipse">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gn="ctr"/>
                <a:r>
                  <a:rPr lang="en-US" dirty="0">
                    <a:latin typeface="Arial" panose="020B0604020202020204" pitchFamily="34" charset="0"/>
                    <a:cs typeface="Arial" panose="020B0604020202020204" pitchFamily="34" charset="0"/>
                  </a:rPr>
                  <a:t>1</a:t>
                </a:r>
              </a:p>
            </p:txBody>
          </p:sp>
          <p:sp>
            <p:nvSpPr>
              <p:cNvPr id="15" name="TextBox 14"/>
              <p:cNvSpPr txBox="1"/>
              <p:nvPr/>
            </p:nvSpPr>
            <p:spPr>
              <a:xfrm>
                <a:off x="8140924" y="1477979"/>
                <a:ext cx="2878529" cy="646331"/>
              </a:xfrm>
              <a:prstGeom prst="rect">
                <a:avLst/>
              </a:prstGeom>
              <a:noFill/>
            </p:spPr>
            <p:txBody>
              <a:bodyPr wrap="square" rtlCol="0">
                <a:spAutoFit/>
              </a:bodyPr>
              <a:lstStyle/>
              <a:p>
                <a:r>
                  <a:rPr lang="en-US" b="1" kern="0" dirty="0">
                    <a:solidFill>
                      <a:schemeClr val="tx1">
                        <a:lumMod val="75000"/>
                        <a:lumOff val="25000"/>
                      </a:schemeClr>
                    </a:solidFill>
                    <a:latin typeface="Arial" panose="020B0604020202020204" pitchFamily="34" charset="0"/>
                    <a:cs typeface="Arial" panose="020B0604020202020204" pitchFamily="34" charset="0"/>
                  </a:rPr>
                  <a:t>Illustrate philanthropic inclination</a:t>
                </a:r>
              </a:p>
            </p:txBody>
          </p:sp>
          <p:sp>
            <p:nvSpPr>
              <p:cNvPr id="16" name="TextBox 15"/>
              <p:cNvSpPr txBox="1"/>
              <p:nvPr/>
            </p:nvSpPr>
            <p:spPr>
              <a:xfrm>
                <a:off x="8140925" y="2424636"/>
                <a:ext cx="2590800" cy="646331"/>
              </a:xfrm>
              <a:prstGeom prst="rect">
                <a:avLst/>
              </a:prstGeom>
              <a:noFill/>
            </p:spPr>
            <p:txBody>
              <a:bodyPr wrap="square" rtlCol="0">
                <a:spAutoFit/>
              </a:bodyPr>
              <a:lstStyle/>
              <a:p>
                <a:r>
                  <a:rPr lang="en-US" b="1" kern="0" dirty="0">
                    <a:solidFill>
                      <a:schemeClr val="tx1">
                        <a:lumMod val="75000"/>
                        <a:lumOff val="25000"/>
                      </a:schemeClr>
                    </a:solidFill>
                    <a:latin typeface="Arial" panose="020B0604020202020204" pitchFamily="34" charset="0"/>
                    <a:cs typeface="Arial" panose="020B0604020202020204" pitchFamily="34" charset="0"/>
                  </a:rPr>
                  <a:t>Identify opportunities to engage</a:t>
                </a:r>
              </a:p>
            </p:txBody>
          </p:sp>
        </p:grpSp>
      </p:grpSp>
      <p:grpSp>
        <p:nvGrpSpPr>
          <p:cNvPr id="18" name="Group 17"/>
          <p:cNvGrpSpPr/>
          <p:nvPr/>
        </p:nvGrpSpPr>
        <p:grpSpPr>
          <a:xfrm>
            <a:off x="457200" y="1998917"/>
            <a:ext cx="7634586" cy="966729"/>
            <a:chOff x="-1378121" y="2513505"/>
            <a:chExt cx="9756592" cy="1155683"/>
          </a:xfrm>
        </p:grpSpPr>
        <p:grpSp>
          <p:nvGrpSpPr>
            <p:cNvPr id="19" name="Group 18"/>
            <p:cNvGrpSpPr/>
            <p:nvPr/>
          </p:nvGrpSpPr>
          <p:grpSpPr>
            <a:xfrm>
              <a:off x="3824049" y="2513505"/>
              <a:ext cx="4554422" cy="1155683"/>
              <a:chOff x="4419601" y="2171700"/>
              <a:chExt cx="5686857" cy="1443038"/>
            </a:xfrm>
          </p:grpSpPr>
          <p:sp>
            <p:nvSpPr>
              <p:cNvPr id="22" name="Rectangle 5"/>
              <p:cNvSpPr>
                <a:spLocks noChangeArrowheads="1"/>
              </p:cNvSpPr>
              <p:nvPr/>
            </p:nvSpPr>
            <p:spPr bwMode="auto">
              <a:xfrm>
                <a:off x="4419601" y="2420399"/>
                <a:ext cx="4941888" cy="933989"/>
              </a:xfrm>
              <a:prstGeom prst="rect">
                <a:avLst/>
              </a:prstGeom>
              <a:solidFill>
                <a:srgbClr val="BE0F3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p:nvSpPr>
            <p:spPr bwMode="auto">
              <a:xfrm>
                <a:off x="9347633" y="2171700"/>
                <a:ext cx="758825" cy="1443038"/>
              </a:xfrm>
              <a:custGeom>
                <a:avLst/>
                <a:gdLst>
                  <a:gd name="T0" fmla="*/ 0 w 478"/>
                  <a:gd name="T1" fmla="*/ 454 h 909"/>
                  <a:gd name="T2" fmla="*/ 0 w 478"/>
                  <a:gd name="T3" fmla="*/ 0 h 909"/>
                  <a:gd name="T4" fmla="*/ 239 w 478"/>
                  <a:gd name="T5" fmla="*/ 227 h 909"/>
                  <a:gd name="T6" fmla="*/ 478 w 478"/>
                  <a:gd name="T7" fmla="*/ 454 h 909"/>
                  <a:gd name="T8" fmla="*/ 239 w 478"/>
                  <a:gd name="T9" fmla="*/ 681 h 909"/>
                  <a:gd name="T10" fmla="*/ 0 w 478"/>
                  <a:gd name="T11" fmla="*/ 909 h 909"/>
                  <a:gd name="T12" fmla="*/ 0 w 478"/>
                  <a:gd name="T13" fmla="*/ 454 h 909"/>
                </a:gdLst>
                <a:ahLst/>
                <a:cxnLst>
                  <a:cxn ang="0">
                    <a:pos x="T0" y="T1"/>
                  </a:cxn>
                  <a:cxn ang="0">
                    <a:pos x="T2" y="T3"/>
                  </a:cxn>
                  <a:cxn ang="0">
                    <a:pos x="T4" y="T5"/>
                  </a:cxn>
                  <a:cxn ang="0">
                    <a:pos x="T6" y="T7"/>
                  </a:cxn>
                  <a:cxn ang="0">
                    <a:pos x="T8" y="T9"/>
                  </a:cxn>
                  <a:cxn ang="0">
                    <a:pos x="T10" y="T11"/>
                  </a:cxn>
                  <a:cxn ang="0">
                    <a:pos x="T12" y="T13"/>
                  </a:cxn>
                </a:cxnLst>
                <a:rect l="0" t="0" r="r" b="b"/>
                <a:pathLst>
                  <a:path w="478" h="909">
                    <a:moveTo>
                      <a:pt x="0" y="454"/>
                    </a:moveTo>
                    <a:lnTo>
                      <a:pt x="0" y="0"/>
                    </a:lnTo>
                    <a:lnTo>
                      <a:pt x="239" y="227"/>
                    </a:lnTo>
                    <a:lnTo>
                      <a:pt x="478" y="454"/>
                    </a:lnTo>
                    <a:lnTo>
                      <a:pt x="239" y="681"/>
                    </a:lnTo>
                    <a:lnTo>
                      <a:pt x="0" y="909"/>
                    </a:lnTo>
                    <a:lnTo>
                      <a:pt x="0" y="454"/>
                    </a:lnTo>
                    <a:close/>
                  </a:path>
                </a:pathLst>
              </a:custGeom>
              <a:solidFill>
                <a:srgbClr val="BE0F3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Cross 19"/>
            <p:cNvSpPr/>
            <p:nvPr/>
          </p:nvSpPr>
          <p:spPr>
            <a:xfrm>
              <a:off x="-1378121" y="2826861"/>
              <a:ext cx="453656" cy="453653"/>
            </a:xfrm>
            <a:prstGeom prst="plus">
              <a:avLst>
                <a:gd name="adj" fmla="val 4067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73364" y="2888983"/>
              <a:ext cx="2003894" cy="404727"/>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What it is Not:</a:t>
              </a:r>
            </a:p>
          </p:txBody>
        </p:sp>
      </p:grpSp>
      <p:grpSp>
        <p:nvGrpSpPr>
          <p:cNvPr id="24" name="Group 23"/>
          <p:cNvGrpSpPr/>
          <p:nvPr/>
        </p:nvGrpSpPr>
        <p:grpSpPr>
          <a:xfrm>
            <a:off x="1176043" y="1980440"/>
            <a:ext cx="7360104" cy="987846"/>
            <a:chOff x="3467831" y="3603635"/>
            <a:chExt cx="9790261" cy="1155683"/>
          </a:xfrm>
        </p:grpSpPr>
        <p:grpSp>
          <p:nvGrpSpPr>
            <p:cNvPr id="25" name="Group 24"/>
            <p:cNvGrpSpPr/>
            <p:nvPr/>
          </p:nvGrpSpPr>
          <p:grpSpPr>
            <a:xfrm>
              <a:off x="3467831" y="3603635"/>
              <a:ext cx="9790261" cy="1155683"/>
              <a:chOff x="3467831" y="3603635"/>
              <a:chExt cx="9790261" cy="1155683"/>
            </a:xfrm>
          </p:grpSpPr>
          <p:grpSp>
            <p:nvGrpSpPr>
              <p:cNvPr id="27" name="Group 26"/>
              <p:cNvGrpSpPr/>
              <p:nvPr/>
            </p:nvGrpSpPr>
            <p:grpSpPr>
              <a:xfrm rot="10800000">
                <a:off x="3467831" y="3603635"/>
                <a:ext cx="4554422" cy="1155683"/>
                <a:chOff x="4864391" y="2144014"/>
                <a:chExt cx="5686857" cy="1443038"/>
              </a:xfrm>
            </p:grpSpPr>
            <p:sp>
              <p:nvSpPr>
                <p:cNvPr id="29" name="Rectangle 5"/>
                <p:cNvSpPr>
                  <a:spLocks noChangeArrowheads="1"/>
                </p:cNvSpPr>
                <p:nvPr/>
              </p:nvSpPr>
              <p:spPr bwMode="auto">
                <a:xfrm>
                  <a:off x="4864391" y="2401189"/>
                  <a:ext cx="4941888" cy="92551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p:nvSpPr>
              <p:spPr bwMode="auto">
                <a:xfrm>
                  <a:off x="9792422" y="2144014"/>
                  <a:ext cx="758826" cy="1443038"/>
                </a:xfrm>
                <a:custGeom>
                  <a:avLst/>
                  <a:gdLst>
                    <a:gd name="T0" fmla="*/ 0 w 478"/>
                    <a:gd name="T1" fmla="*/ 454 h 909"/>
                    <a:gd name="T2" fmla="*/ 0 w 478"/>
                    <a:gd name="T3" fmla="*/ 0 h 909"/>
                    <a:gd name="T4" fmla="*/ 239 w 478"/>
                    <a:gd name="T5" fmla="*/ 227 h 909"/>
                    <a:gd name="T6" fmla="*/ 478 w 478"/>
                    <a:gd name="T7" fmla="*/ 454 h 909"/>
                    <a:gd name="T8" fmla="*/ 239 w 478"/>
                    <a:gd name="T9" fmla="*/ 681 h 909"/>
                    <a:gd name="T10" fmla="*/ 0 w 478"/>
                    <a:gd name="T11" fmla="*/ 909 h 909"/>
                    <a:gd name="T12" fmla="*/ 0 w 478"/>
                    <a:gd name="T13" fmla="*/ 454 h 909"/>
                  </a:gdLst>
                  <a:ahLst/>
                  <a:cxnLst>
                    <a:cxn ang="0">
                      <a:pos x="T0" y="T1"/>
                    </a:cxn>
                    <a:cxn ang="0">
                      <a:pos x="T2" y="T3"/>
                    </a:cxn>
                    <a:cxn ang="0">
                      <a:pos x="T4" y="T5"/>
                    </a:cxn>
                    <a:cxn ang="0">
                      <a:pos x="T6" y="T7"/>
                    </a:cxn>
                    <a:cxn ang="0">
                      <a:pos x="T8" y="T9"/>
                    </a:cxn>
                    <a:cxn ang="0">
                      <a:pos x="T10" y="T11"/>
                    </a:cxn>
                    <a:cxn ang="0">
                      <a:pos x="T12" y="T13"/>
                    </a:cxn>
                  </a:cxnLst>
                  <a:rect l="0" t="0" r="r" b="b"/>
                  <a:pathLst>
                    <a:path w="478" h="909">
                      <a:moveTo>
                        <a:pt x="0" y="454"/>
                      </a:moveTo>
                      <a:lnTo>
                        <a:pt x="0" y="0"/>
                      </a:lnTo>
                      <a:lnTo>
                        <a:pt x="239" y="227"/>
                      </a:lnTo>
                      <a:lnTo>
                        <a:pt x="478" y="454"/>
                      </a:lnTo>
                      <a:lnTo>
                        <a:pt x="239" y="681"/>
                      </a:lnTo>
                      <a:lnTo>
                        <a:pt x="0" y="909"/>
                      </a:lnTo>
                      <a:lnTo>
                        <a:pt x="0" y="45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Rectangle 27"/>
              <p:cNvSpPr/>
              <p:nvPr/>
            </p:nvSpPr>
            <p:spPr>
              <a:xfrm>
                <a:off x="12805669" y="4143241"/>
                <a:ext cx="452423" cy="85868"/>
              </a:xfrm>
              <a:prstGeom prst="rect">
                <a:avLst/>
              </a:prstGeom>
              <a:solidFill>
                <a:srgbClr val="BE0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476091" y="3965482"/>
              <a:ext cx="3311690" cy="684129"/>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Purpose of Verification:</a:t>
              </a: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p:txBody>
        </p:sp>
      </p:grpSp>
      <p:sp>
        <p:nvSpPr>
          <p:cNvPr id="32" name="Oval 31"/>
          <p:cNvSpPr/>
          <p:nvPr/>
        </p:nvSpPr>
        <p:spPr>
          <a:xfrm>
            <a:off x="3253546" y="3130615"/>
            <a:ext cx="817822" cy="8178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gn="ctr"/>
            <a:endParaRPr lang="en-US" dirty="0"/>
          </a:p>
        </p:txBody>
      </p:sp>
      <p:sp>
        <p:nvSpPr>
          <p:cNvPr id="36" name="Oval 35"/>
          <p:cNvSpPr/>
          <p:nvPr/>
        </p:nvSpPr>
        <p:spPr>
          <a:xfrm>
            <a:off x="3357704" y="3235535"/>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gn="ctr"/>
            <a:r>
              <a:rPr lang="en-US" dirty="0">
                <a:latin typeface="Arial" panose="020B0604020202020204" pitchFamily="34" charset="0"/>
                <a:cs typeface="Arial" panose="020B0604020202020204" pitchFamily="34" charset="0"/>
              </a:rPr>
              <a:t>1</a:t>
            </a:r>
          </a:p>
        </p:txBody>
      </p:sp>
      <p:sp>
        <p:nvSpPr>
          <p:cNvPr id="38" name="TextBox 37"/>
          <p:cNvSpPr txBox="1"/>
          <p:nvPr/>
        </p:nvSpPr>
        <p:spPr>
          <a:xfrm>
            <a:off x="812188" y="3227246"/>
            <a:ext cx="2384534" cy="923330"/>
          </a:xfrm>
          <a:prstGeom prst="rect">
            <a:avLst/>
          </a:prstGeom>
          <a:noFill/>
        </p:spPr>
        <p:txBody>
          <a:bodyPr wrap="square" rtlCol="0">
            <a:spAutoFit/>
          </a:bodyPr>
          <a:lstStyle/>
          <a:p>
            <a:pPr algn="r"/>
            <a:r>
              <a:rPr lang="en-US" b="1" kern="0" dirty="0">
                <a:solidFill>
                  <a:schemeClr val="tx1">
                    <a:lumMod val="75000"/>
                    <a:lumOff val="25000"/>
                  </a:schemeClr>
                </a:solidFill>
                <a:latin typeface="Arial" panose="020B0604020202020204" pitchFamily="34" charset="0"/>
                <a:cs typeface="Arial" panose="020B0604020202020204" pitchFamily="34" charset="0"/>
              </a:rPr>
              <a:t>Estimate giving capacity over a </a:t>
            </a:r>
            <a:br>
              <a:rPr lang="en-US" b="1" kern="0" dirty="0">
                <a:solidFill>
                  <a:schemeClr val="tx1">
                    <a:lumMod val="75000"/>
                    <a:lumOff val="25000"/>
                  </a:schemeClr>
                </a:solidFill>
                <a:latin typeface="Arial" panose="020B0604020202020204" pitchFamily="34" charset="0"/>
                <a:cs typeface="Arial" panose="020B0604020202020204" pitchFamily="34" charset="0"/>
              </a:rPr>
            </a:br>
            <a:r>
              <a:rPr lang="en-US" b="1" kern="0" dirty="0">
                <a:solidFill>
                  <a:schemeClr val="tx1">
                    <a:lumMod val="75000"/>
                    <a:lumOff val="25000"/>
                  </a:schemeClr>
                </a:solidFill>
                <a:latin typeface="Arial" panose="020B0604020202020204" pitchFamily="34" charset="0"/>
                <a:cs typeface="Arial" panose="020B0604020202020204" pitchFamily="34" charset="0"/>
              </a:rPr>
              <a:t>5-year period</a:t>
            </a:r>
          </a:p>
        </p:txBody>
      </p:sp>
      <p:grpSp>
        <p:nvGrpSpPr>
          <p:cNvPr id="53" name="Group 52"/>
          <p:cNvGrpSpPr/>
          <p:nvPr/>
        </p:nvGrpSpPr>
        <p:grpSpPr>
          <a:xfrm>
            <a:off x="762000" y="4100694"/>
            <a:ext cx="3220040" cy="1309506"/>
            <a:chOff x="2695575" y="4002088"/>
            <a:chExt cx="6792913" cy="2855912"/>
          </a:xfrm>
        </p:grpSpPr>
        <p:sp>
          <p:nvSpPr>
            <p:cNvPr id="54" name="Freeform 53"/>
            <p:cNvSpPr>
              <a:spLocks/>
            </p:cNvSpPr>
            <p:nvPr/>
          </p:nvSpPr>
          <p:spPr bwMode="auto">
            <a:xfrm>
              <a:off x="6953250" y="4281488"/>
              <a:ext cx="1833563" cy="1755775"/>
            </a:xfrm>
            <a:custGeom>
              <a:avLst/>
              <a:gdLst>
                <a:gd name="T0" fmla="*/ 1153 w 1155"/>
                <a:gd name="T1" fmla="*/ 3 h 1106"/>
                <a:gd name="T2" fmla="*/ 1143 w 1155"/>
                <a:gd name="T3" fmla="*/ 29 h 1106"/>
                <a:gd name="T4" fmla="*/ 1124 w 1155"/>
                <a:gd name="T5" fmla="*/ 74 h 1106"/>
                <a:gd name="T6" fmla="*/ 1098 w 1155"/>
                <a:gd name="T7" fmla="*/ 136 h 1106"/>
                <a:gd name="T8" fmla="*/ 1067 w 1155"/>
                <a:gd name="T9" fmla="*/ 210 h 1106"/>
                <a:gd name="T10" fmla="*/ 1031 w 1155"/>
                <a:gd name="T11" fmla="*/ 291 h 1106"/>
                <a:gd name="T12" fmla="*/ 996 w 1155"/>
                <a:gd name="T13" fmla="*/ 374 h 1106"/>
                <a:gd name="T14" fmla="*/ 961 w 1155"/>
                <a:gd name="T15" fmla="*/ 455 h 1106"/>
                <a:gd name="T16" fmla="*/ 928 w 1155"/>
                <a:gd name="T17" fmla="*/ 530 h 1106"/>
                <a:gd name="T18" fmla="*/ 899 w 1155"/>
                <a:gd name="T19" fmla="*/ 595 h 1106"/>
                <a:gd name="T20" fmla="*/ 877 w 1155"/>
                <a:gd name="T21" fmla="*/ 644 h 1106"/>
                <a:gd name="T22" fmla="*/ 859 w 1155"/>
                <a:gd name="T23" fmla="*/ 686 h 1106"/>
                <a:gd name="T24" fmla="*/ 838 w 1155"/>
                <a:gd name="T25" fmla="*/ 739 h 1106"/>
                <a:gd name="T26" fmla="*/ 817 w 1155"/>
                <a:gd name="T27" fmla="*/ 795 h 1106"/>
                <a:gd name="T28" fmla="*/ 791 w 1155"/>
                <a:gd name="T29" fmla="*/ 851 h 1106"/>
                <a:gd name="T30" fmla="*/ 758 w 1155"/>
                <a:gd name="T31" fmla="*/ 901 h 1106"/>
                <a:gd name="T32" fmla="*/ 715 w 1155"/>
                <a:gd name="T33" fmla="*/ 944 h 1106"/>
                <a:gd name="T34" fmla="*/ 656 w 1155"/>
                <a:gd name="T35" fmla="*/ 975 h 1106"/>
                <a:gd name="T36" fmla="*/ 485 w 1155"/>
                <a:gd name="T37" fmla="*/ 1014 h 1106"/>
                <a:gd name="T38" fmla="*/ 194 w 1155"/>
                <a:gd name="T39" fmla="*/ 1075 h 1106"/>
                <a:gd name="T40" fmla="*/ 22 w 1155"/>
                <a:gd name="T41" fmla="*/ 1106 h 1106"/>
                <a:gd name="T42" fmla="*/ 2 w 1155"/>
                <a:gd name="T43" fmla="*/ 1097 h 1106"/>
                <a:gd name="T44" fmla="*/ 1 w 1155"/>
                <a:gd name="T45" fmla="*/ 1076 h 1106"/>
                <a:gd name="T46" fmla="*/ 18 w 1155"/>
                <a:gd name="T47" fmla="*/ 1042 h 1106"/>
                <a:gd name="T48" fmla="*/ 48 w 1155"/>
                <a:gd name="T49" fmla="*/ 1001 h 1106"/>
                <a:gd name="T50" fmla="*/ 88 w 1155"/>
                <a:gd name="T51" fmla="*/ 952 h 1106"/>
                <a:gd name="T52" fmla="*/ 137 w 1155"/>
                <a:gd name="T53" fmla="*/ 898 h 1106"/>
                <a:gd name="T54" fmla="*/ 192 w 1155"/>
                <a:gd name="T55" fmla="*/ 841 h 1106"/>
                <a:gd name="T56" fmla="*/ 250 w 1155"/>
                <a:gd name="T57" fmla="*/ 784 h 1106"/>
                <a:gd name="T58" fmla="*/ 307 w 1155"/>
                <a:gd name="T59" fmla="*/ 730 h 1106"/>
                <a:gd name="T60" fmla="*/ 363 w 1155"/>
                <a:gd name="T61" fmla="*/ 678 h 1106"/>
                <a:gd name="T62" fmla="*/ 412 w 1155"/>
                <a:gd name="T63" fmla="*/ 633 h 1106"/>
                <a:gd name="T64" fmla="*/ 454 w 1155"/>
                <a:gd name="T65" fmla="*/ 595 h 1106"/>
                <a:gd name="T66" fmla="*/ 484 w 1155"/>
                <a:gd name="T67" fmla="*/ 568 h 1106"/>
                <a:gd name="T68" fmla="*/ 499 w 1155"/>
                <a:gd name="T69" fmla="*/ 554 h 1106"/>
                <a:gd name="T70" fmla="*/ 523 w 1155"/>
                <a:gd name="T71" fmla="*/ 547 h 1106"/>
                <a:gd name="T72" fmla="*/ 534 w 1155"/>
                <a:gd name="T73" fmla="*/ 541 h 1106"/>
                <a:gd name="T74" fmla="*/ 564 w 1155"/>
                <a:gd name="T75" fmla="*/ 523 h 1106"/>
                <a:gd name="T76" fmla="*/ 607 w 1155"/>
                <a:gd name="T77" fmla="*/ 497 h 1106"/>
                <a:gd name="T78" fmla="*/ 659 w 1155"/>
                <a:gd name="T79" fmla="*/ 463 h 1106"/>
                <a:gd name="T80" fmla="*/ 711 w 1155"/>
                <a:gd name="T81" fmla="*/ 427 h 1106"/>
                <a:gd name="T82" fmla="*/ 760 w 1155"/>
                <a:gd name="T83" fmla="*/ 389 h 1106"/>
                <a:gd name="T84" fmla="*/ 799 w 1155"/>
                <a:gd name="T85" fmla="*/ 352 h 1106"/>
                <a:gd name="T86" fmla="*/ 828 w 1155"/>
                <a:gd name="T87" fmla="*/ 314 h 1106"/>
                <a:gd name="T88" fmla="*/ 860 w 1155"/>
                <a:gd name="T89" fmla="*/ 261 h 1106"/>
                <a:gd name="T90" fmla="*/ 899 w 1155"/>
                <a:gd name="T91" fmla="*/ 197 h 1106"/>
                <a:gd name="T92" fmla="*/ 945 w 1155"/>
                <a:gd name="T93" fmla="*/ 132 h 1106"/>
                <a:gd name="T94" fmla="*/ 996 w 1155"/>
                <a:gd name="T95" fmla="*/ 74 h 1106"/>
                <a:gd name="T96" fmla="*/ 1055 w 1155"/>
                <a:gd name="T97" fmla="*/ 27 h 1106"/>
                <a:gd name="T98" fmla="*/ 1120 w 1155"/>
                <a:gd name="T99" fmla="*/ 3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5" h="1106">
                  <a:moveTo>
                    <a:pt x="1155" y="0"/>
                  </a:moveTo>
                  <a:lnTo>
                    <a:pt x="1153" y="3"/>
                  </a:lnTo>
                  <a:lnTo>
                    <a:pt x="1150" y="13"/>
                  </a:lnTo>
                  <a:lnTo>
                    <a:pt x="1143" y="29"/>
                  </a:lnTo>
                  <a:lnTo>
                    <a:pt x="1134" y="50"/>
                  </a:lnTo>
                  <a:lnTo>
                    <a:pt x="1124" y="74"/>
                  </a:lnTo>
                  <a:lnTo>
                    <a:pt x="1111" y="104"/>
                  </a:lnTo>
                  <a:lnTo>
                    <a:pt x="1098" y="136"/>
                  </a:lnTo>
                  <a:lnTo>
                    <a:pt x="1082" y="171"/>
                  </a:lnTo>
                  <a:lnTo>
                    <a:pt x="1067" y="210"/>
                  </a:lnTo>
                  <a:lnTo>
                    <a:pt x="1050" y="249"/>
                  </a:lnTo>
                  <a:lnTo>
                    <a:pt x="1031" y="291"/>
                  </a:lnTo>
                  <a:lnTo>
                    <a:pt x="1013" y="332"/>
                  </a:lnTo>
                  <a:lnTo>
                    <a:pt x="996" y="374"/>
                  </a:lnTo>
                  <a:lnTo>
                    <a:pt x="978" y="415"/>
                  </a:lnTo>
                  <a:lnTo>
                    <a:pt x="961" y="455"/>
                  </a:lnTo>
                  <a:lnTo>
                    <a:pt x="945" y="494"/>
                  </a:lnTo>
                  <a:lnTo>
                    <a:pt x="928" y="530"/>
                  </a:lnTo>
                  <a:lnTo>
                    <a:pt x="913" y="564"/>
                  </a:lnTo>
                  <a:lnTo>
                    <a:pt x="899" y="595"/>
                  </a:lnTo>
                  <a:lnTo>
                    <a:pt x="887" y="621"/>
                  </a:lnTo>
                  <a:lnTo>
                    <a:pt x="877" y="644"/>
                  </a:lnTo>
                  <a:lnTo>
                    <a:pt x="869" y="661"/>
                  </a:lnTo>
                  <a:lnTo>
                    <a:pt x="859" y="686"/>
                  </a:lnTo>
                  <a:lnTo>
                    <a:pt x="848" y="712"/>
                  </a:lnTo>
                  <a:lnTo>
                    <a:pt x="838" y="739"/>
                  </a:lnTo>
                  <a:lnTo>
                    <a:pt x="828" y="766"/>
                  </a:lnTo>
                  <a:lnTo>
                    <a:pt x="817" y="795"/>
                  </a:lnTo>
                  <a:lnTo>
                    <a:pt x="804" y="822"/>
                  </a:lnTo>
                  <a:lnTo>
                    <a:pt x="791" y="851"/>
                  </a:lnTo>
                  <a:lnTo>
                    <a:pt x="776" y="876"/>
                  </a:lnTo>
                  <a:lnTo>
                    <a:pt x="758" y="901"/>
                  </a:lnTo>
                  <a:lnTo>
                    <a:pt x="738" y="924"/>
                  </a:lnTo>
                  <a:lnTo>
                    <a:pt x="715" y="944"/>
                  </a:lnTo>
                  <a:lnTo>
                    <a:pt x="688" y="962"/>
                  </a:lnTo>
                  <a:lnTo>
                    <a:pt x="656" y="975"/>
                  </a:lnTo>
                  <a:lnTo>
                    <a:pt x="621" y="985"/>
                  </a:lnTo>
                  <a:lnTo>
                    <a:pt x="485" y="1014"/>
                  </a:lnTo>
                  <a:lnTo>
                    <a:pt x="342" y="1045"/>
                  </a:lnTo>
                  <a:lnTo>
                    <a:pt x="194" y="1075"/>
                  </a:lnTo>
                  <a:lnTo>
                    <a:pt x="40" y="1103"/>
                  </a:lnTo>
                  <a:lnTo>
                    <a:pt x="22" y="1106"/>
                  </a:lnTo>
                  <a:lnTo>
                    <a:pt x="9" y="1103"/>
                  </a:lnTo>
                  <a:lnTo>
                    <a:pt x="2" y="1097"/>
                  </a:lnTo>
                  <a:lnTo>
                    <a:pt x="0" y="1088"/>
                  </a:lnTo>
                  <a:lnTo>
                    <a:pt x="1" y="1076"/>
                  </a:lnTo>
                  <a:lnTo>
                    <a:pt x="7" y="1060"/>
                  </a:lnTo>
                  <a:lnTo>
                    <a:pt x="18" y="1042"/>
                  </a:lnTo>
                  <a:lnTo>
                    <a:pt x="31" y="1023"/>
                  </a:lnTo>
                  <a:lnTo>
                    <a:pt x="48" y="1001"/>
                  </a:lnTo>
                  <a:lnTo>
                    <a:pt x="66" y="978"/>
                  </a:lnTo>
                  <a:lnTo>
                    <a:pt x="88" y="952"/>
                  </a:lnTo>
                  <a:lnTo>
                    <a:pt x="111" y="926"/>
                  </a:lnTo>
                  <a:lnTo>
                    <a:pt x="137" y="898"/>
                  </a:lnTo>
                  <a:lnTo>
                    <a:pt x="164" y="870"/>
                  </a:lnTo>
                  <a:lnTo>
                    <a:pt x="192" y="841"/>
                  </a:lnTo>
                  <a:lnTo>
                    <a:pt x="222" y="813"/>
                  </a:lnTo>
                  <a:lnTo>
                    <a:pt x="250" y="784"/>
                  </a:lnTo>
                  <a:lnTo>
                    <a:pt x="279" y="757"/>
                  </a:lnTo>
                  <a:lnTo>
                    <a:pt x="307" y="730"/>
                  </a:lnTo>
                  <a:lnTo>
                    <a:pt x="336" y="703"/>
                  </a:lnTo>
                  <a:lnTo>
                    <a:pt x="363" y="678"/>
                  </a:lnTo>
                  <a:lnTo>
                    <a:pt x="388" y="655"/>
                  </a:lnTo>
                  <a:lnTo>
                    <a:pt x="412" y="633"/>
                  </a:lnTo>
                  <a:lnTo>
                    <a:pt x="434" y="613"/>
                  </a:lnTo>
                  <a:lnTo>
                    <a:pt x="454" y="595"/>
                  </a:lnTo>
                  <a:lnTo>
                    <a:pt x="469" y="581"/>
                  </a:lnTo>
                  <a:lnTo>
                    <a:pt x="484" y="568"/>
                  </a:lnTo>
                  <a:lnTo>
                    <a:pt x="494" y="559"/>
                  </a:lnTo>
                  <a:lnTo>
                    <a:pt x="499" y="554"/>
                  </a:lnTo>
                  <a:lnTo>
                    <a:pt x="502" y="552"/>
                  </a:lnTo>
                  <a:lnTo>
                    <a:pt x="523" y="547"/>
                  </a:lnTo>
                  <a:lnTo>
                    <a:pt x="525" y="545"/>
                  </a:lnTo>
                  <a:lnTo>
                    <a:pt x="534" y="541"/>
                  </a:lnTo>
                  <a:lnTo>
                    <a:pt x="547" y="533"/>
                  </a:lnTo>
                  <a:lnTo>
                    <a:pt x="564" y="523"/>
                  </a:lnTo>
                  <a:lnTo>
                    <a:pt x="585" y="511"/>
                  </a:lnTo>
                  <a:lnTo>
                    <a:pt x="607" y="497"/>
                  </a:lnTo>
                  <a:lnTo>
                    <a:pt x="633" y="480"/>
                  </a:lnTo>
                  <a:lnTo>
                    <a:pt x="659" y="463"/>
                  </a:lnTo>
                  <a:lnTo>
                    <a:pt x="685" y="445"/>
                  </a:lnTo>
                  <a:lnTo>
                    <a:pt x="711" y="427"/>
                  </a:lnTo>
                  <a:lnTo>
                    <a:pt x="737" y="407"/>
                  </a:lnTo>
                  <a:lnTo>
                    <a:pt x="760" y="389"/>
                  </a:lnTo>
                  <a:lnTo>
                    <a:pt x="781" y="370"/>
                  </a:lnTo>
                  <a:lnTo>
                    <a:pt x="799" y="352"/>
                  </a:lnTo>
                  <a:lnTo>
                    <a:pt x="813" y="335"/>
                  </a:lnTo>
                  <a:lnTo>
                    <a:pt x="828" y="314"/>
                  </a:lnTo>
                  <a:lnTo>
                    <a:pt x="843" y="289"/>
                  </a:lnTo>
                  <a:lnTo>
                    <a:pt x="860" y="261"/>
                  </a:lnTo>
                  <a:lnTo>
                    <a:pt x="878" y="230"/>
                  </a:lnTo>
                  <a:lnTo>
                    <a:pt x="899" y="197"/>
                  </a:lnTo>
                  <a:lnTo>
                    <a:pt x="921" y="165"/>
                  </a:lnTo>
                  <a:lnTo>
                    <a:pt x="945" y="132"/>
                  </a:lnTo>
                  <a:lnTo>
                    <a:pt x="970" y="103"/>
                  </a:lnTo>
                  <a:lnTo>
                    <a:pt x="996" y="74"/>
                  </a:lnTo>
                  <a:lnTo>
                    <a:pt x="1025" y="48"/>
                  </a:lnTo>
                  <a:lnTo>
                    <a:pt x="1055" y="27"/>
                  </a:lnTo>
                  <a:lnTo>
                    <a:pt x="1087" y="12"/>
                  </a:lnTo>
                  <a:lnTo>
                    <a:pt x="1120" y="3"/>
                  </a:lnTo>
                  <a:lnTo>
                    <a:pt x="1155" y="0"/>
                  </a:lnTo>
                  <a:close/>
                </a:path>
              </a:pathLst>
            </a:custGeom>
            <a:solidFill>
              <a:schemeClr val="bg2">
                <a:lumMod val="75000"/>
                <a:alpha val="63000"/>
              </a:schemeClr>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55" name="Freeform 54"/>
            <p:cNvSpPr>
              <a:spLocks/>
            </p:cNvSpPr>
            <p:nvPr/>
          </p:nvSpPr>
          <p:spPr bwMode="auto">
            <a:xfrm>
              <a:off x="7231063" y="4002088"/>
              <a:ext cx="2205038" cy="1987550"/>
            </a:xfrm>
            <a:custGeom>
              <a:avLst/>
              <a:gdLst>
                <a:gd name="T0" fmla="*/ 1261 w 1389"/>
                <a:gd name="T1" fmla="*/ 1 h 1252"/>
                <a:gd name="T2" fmla="*/ 1312 w 1389"/>
                <a:gd name="T3" fmla="*/ 12 h 1252"/>
                <a:gd name="T4" fmla="*/ 1352 w 1389"/>
                <a:gd name="T5" fmla="*/ 25 h 1252"/>
                <a:gd name="T6" fmla="*/ 1380 w 1389"/>
                <a:gd name="T7" fmla="*/ 36 h 1252"/>
                <a:gd name="T8" fmla="*/ 1389 w 1389"/>
                <a:gd name="T9" fmla="*/ 41 h 1252"/>
                <a:gd name="T10" fmla="*/ 1382 w 1389"/>
                <a:gd name="T11" fmla="*/ 54 h 1252"/>
                <a:gd name="T12" fmla="*/ 1365 w 1389"/>
                <a:gd name="T13" fmla="*/ 88 h 1252"/>
                <a:gd name="T14" fmla="*/ 1339 w 1389"/>
                <a:gd name="T15" fmla="*/ 137 h 1252"/>
                <a:gd name="T16" fmla="*/ 1308 w 1389"/>
                <a:gd name="T17" fmla="*/ 197 h 1252"/>
                <a:gd name="T18" fmla="*/ 1273 w 1389"/>
                <a:gd name="T19" fmla="*/ 259 h 1252"/>
                <a:gd name="T20" fmla="*/ 1237 w 1389"/>
                <a:gd name="T21" fmla="*/ 318 h 1252"/>
                <a:gd name="T22" fmla="*/ 1204 w 1389"/>
                <a:gd name="T23" fmla="*/ 367 h 1252"/>
                <a:gd name="T24" fmla="*/ 1167 w 1389"/>
                <a:gd name="T25" fmla="*/ 429 h 1252"/>
                <a:gd name="T26" fmla="*/ 1119 w 1389"/>
                <a:gd name="T27" fmla="*/ 508 h 1252"/>
                <a:gd name="T28" fmla="*/ 1063 w 1389"/>
                <a:gd name="T29" fmla="*/ 598 h 1252"/>
                <a:gd name="T30" fmla="*/ 1003 w 1389"/>
                <a:gd name="T31" fmla="*/ 691 h 1252"/>
                <a:gd name="T32" fmla="*/ 941 w 1389"/>
                <a:gd name="T33" fmla="*/ 783 h 1252"/>
                <a:gd name="T34" fmla="*/ 880 w 1389"/>
                <a:gd name="T35" fmla="*/ 866 h 1252"/>
                <a:gd name="T36" fmla="*/ 820 w 1389"/>
                <a:gd name="T37" fmla="*/ 933 h 1252"/>
                <a:gd name="T38" fmla="*/ 767 w 1389"/>
                <a:gd name="T39" fmla="*/ 980 h 1252"/>
                <a:gd name="T40" fmla="*/ 718 w 1389"/>
                <a:gd name="T41" fmla="*/ 1007 h 1252"/>
                <a:gd name="T42" fmla="*/ 649 w 1389"/>
                <a:gd name="T43" fmla="*/ 1037 h 1252"/>
                <a:gd name="T44" fmla="*/ 566 w 1389"/>
                <a:gd name="T45" fmla="*/ 1071 h 1252"/>
                <a:gd name="T46" fmla="*/ 474 w 1389"/>
                <a:gd name="T47" fmla="*/ 1103 h 1252"/>
                <a:gd name="T48" fmla="*/ 378 w 1389"/>
                <a:gd name="T49" fmla="*/ 1135 h 1252"/>
                <a:gd name="T50" fmla="*/ 283 w 1389"/>
                <a:gd name="T51" fmla="*/ 1166 h 1252"/>
                <a:gd name="T52" fmla="*/ 195 w 1389"/>
                <a:gd name="T53" fmla="*/ 1194 h 1252"/>
                <a:gd name="T54" fmla="*/ 117 w 1389"/>
                <a:gd name="T55" fmla="*/ 1218 h 1252"/>
                <a:gd name="T56" fmla="*/ 56 w 1389"/>
                <a:gd name="T57" fmla="*/ 1236 h 1252"/>
                <a:gd name="T58" fmla="*/ 14 w 1389"/>
                <a:gd name="T59" fmla="*/ 1248 h 1252"/>
                <a:gd name="T60" fmla="*/ 0 w 1389"/>
                <a:gd name="T61" fmla="*/ 1252 h 1252"/>
                <a:gd name="T62" fmla="*/ 6 w 1389"/>
                <a:gd name="T63" fmla="*/ 1242 h 1252"/>
                <a:gd name="T64" fmla="*/ 23 w 1389"/>
                <a:gd name="T65" fmla="*/ 1209 h 1252"/>
                <a:gd name="T66" fmla="*/ 50 w 1389"/>
                <a:gd name="T67" fmla="*/ 1163 h 1252"/>
                <a:gd name="T68" fmla="*/ 83 w 1389"/>
                <a:gd name="T69" fmla="*/ 1104 h 1252"/>
                <a:gd name="T70" fmla="*/ 121 w 1389"/>
                <a:gd name="T71" fmla="*/ 1038 h 1252"/>
                <a:gd name="T72" fmla="*/ 159 w 1389"/>
                <a:gd name="T73" fmla="*/ 969 h 1252"/>
                <a:gd name="T74" fmla="*/ 198 w 1389"/>
                <a:gd name="T75" fmla="*/ 903 h 1252"/>
                <a:gd name="T76" fmla="*/ 233 w 1389"/>
                <a:gd name="T77" fmla="*/ 844 h 1252"/>
                <a:gd name="T78" fmla="*/ 265 w 1389"/>
                <a:gd name="T79" fmla="*/ 793 h 1252"/>
                <a:gd name="T80" fmla="*/ 288 w 1389"/>
                <a:gd name="T81" fmla="*/ 758 h 1252"/>
                <a:gd name="T82" fmla="*/ 301 w 1389"/>
                <a:gd name="T83" fmla="*/ 743 h 1252"/>
                <a:gd name="T84" fmla="*/ 322 w 1389"/>
                <a:gd name="T85" fmla="*/ 731 h 1252"/>
                <a:gd name="T86" fmla="*/ 363 w 1389"/>
                <a:gd name="T87" fmla="*/ 708 h 1252"/>
                <a:gd name="T88" fmla="*/ 418 w 1389"/>
                <a:gd name="T89" fmla="*/ 678 h 1252"/>
                <a:gd name="T90" fmla="*/ 480 w 1389"/>
                <a:gd name="T91" fmla="*/ 643 h 1252"/>
                <a:gd name="T92" fmla="*/ 545 w 1389"/>
                <a:gd name="T93" fmla="*/ 607 h 1252"/>
                <a:gd name="T94" fmla="*/ 605 w 1389"/>
                <a:gd name="T95" fmla="*/ 572 h 1252"/>
                <a:gd name="T96" fmla="*/ 654 w 1389"/>
                <a:gd name="T97" fmla="*/ 542 h 1252"/>
                <a:gd name="T98" fmla="*/ 686 w 1389"/>
                <a:gd name="T99" fmla="*/ 521 h 1252"/>
                <a:gd name="T100" fmla="*/ 705 w 1389"/>
                <a:gd name="T101" fmla="*/ 503 h 1252"/>
                <a:gd name="T102" fmla="*/ 740 w 1389"/>
                <a:gd name="T103" fmla="*/ 472 h 1252"/>
                <a:gd name="T104" fmla="*/ 790 w 1389"/>
                <a:gd name="T105" fmla="*/ 423 h 1252"/>
                <a:gd name="T106" fmla="*/ 853 w 1389"/>
                <a:gd name="T107" fmla="*/ 354 h 1252"/>
                <a:gd name="T108" fmla="*/ 924 w 1389"/>
                <a:gd name="T109" fmla="*/ 261 h 1252"/>
                <a:gd name="T110" fmla="*/ 1001 w 1389"/>
                <a:gd name="T111" fmla="*/ 143 h 1252"/>
                <a:gd name="T112" fmla="*/ 1054 w 1389"/>
                <a:gd name="T113" fmla="*/ 71 h 1252"/>
                <a:gd name="T114" fmla="*/ 1113 w 1389"/>
                <a:gd name="T115" fmla="*/ 27 h 1252"/>
                <a:gd name="T116" fmla="*/ 1174 w 1389"/>
                <a:gd name="T117" fmla="*/ 5 h 1252"/>
                <a:gd name="T118" fmla="*/ 1233 w 1389"/>
                <a:gd name="T119"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9" h="1252">
                  <a:moveTo>
                    <a:pt x="1233" y="0"/>
                  </a:moveTo>
                  <a:lnTo>
                    <a:pt x="1261" y="1"/>
                  </a:lnTo>
                  <a:lnTo>
                    <a:pt x="1287" y="5"/>
                  </a:lnTo>
                  <a:lnTo>
                    <a:pt x="1312" y="12"/>
                  </a:lnTo>
                  <a:lnTo>
                    <a:pt x="1334" y="18"/>
                  </a:lnTo>
                  <a:lnTo>
                    <a:pt x="1352" y="25"/>
                  </a:lnTo>
                  <a:lnTo>
                    <a:pt x="1368" y="31"/>
                  </a:lnTo>
                  <a:lnTo>
                    <a:pt x="1380" y="36"/>
                  </a:lnTo>
                  <a:lnTo>
                    <a:pt x="1386" y="40"/>
                  </a:lnTo>
                  <a:lnTo>
                    <a:pt x="1389" y="41"/>
                  </a:lnTo>
                  <a:lnTo>
                    <a:pt x="1387" y="44"/>
                  </a:lnTo>
                  <a:lnTo>
                    <a:pt x="1382" y="54"/>
                  </a:lnTo>
                  <a:lnTo>
                    <a:pt x="1374" y="69"/>
                  </a:lnTo>
                  <a:lnTo>
                    <a:pt x="1365" y="88"/>
                  </a:lnTo>
                  <a:lnTo>
                    <a:pt x="1354" y="111"/>
                  </a:lnTo>
                  <a:lnTo>
                    <a:pt x="1339" y="137"/>
                  </a:lnTo>
                  <a:lnTo>
                    <a:pt x="1324" y="166"/>
                  </a:lnTo>
                  <a:lnTo>
                    <a:pt x="1308" y="197"/>
                  </a:lnTo>
                  <a:lnTo>
                    <a:pt x="1290" y="228"/>
                  </a:lnTo>
                  <a:lnTo>
                    <a:pt x="1273" y="259"/>
                  </a:lnTo>
                  <a:lnTo>
                    <a:pt x="1255" y="289"/>
                  </a:lnTo>
                  <a:lnTo>
                    <a:pt x="1237" y="318"/>
                  </a:lnTo>
                  <a:lnTo>
                    <a:pt x="1220" y="345"/>
                  </a:lnTo>
                  <a:lnTo>
                    <a:pt x="1204" y="367"/>
                  </a:lnTo>
                  <a:lnTo>
                    <a:pt x="1187" y="395"/>
                  </a:lnTo>
                  <a:lnTo>
                    <a:pt x="1167" y="429"/>
                  </a:lnTo>
                  <a:lnTo>
                    <a:pt x="1143" y="467"/>
                  </a:lnTo>
                  <a:lnTo>
                    <a:pt x="1119" y="508"/>
                  </a:lnTo>
                  <a:lnTo>
                    <a:pt x="1091" y="552"/>
                  </a:lnTo>
                  <a:lnTo>
                    <a:pt x="1063" y="598"/>
                  </a:lnTo>
                  <a:lnTo>
                    <a:pt x="1034" y="644"/>
                  </a:lnTo>
                  <a:lnTo>
                    <a:pt x="1003" y="691"/>
                  </a:lnTo>
                  <a:lnTo>
                    <a:pt x="972" y="737"/>
                  </a:lnTo>
                  <a:lnTo>
                    <a:pt x="941" y="783"/>
                  </a:lnTo>
                  <a:lnTo>
                    <a:pt x="910" y="826"/>
                  </a:lnTo>
                  <a:lnTo>
                    <a:pt x="880" y="866"/>
                  </a:lnTo>
                  <a:lnTo>
                    <a:pt x="850" y="901"/>
                  </a:lnTo>
                  <a:lnTo>
                    <a:pt x="820" y="933"/>
                  </a:lnTo>
                  <a:lnTo>
                    <a:pt x="793" y="959"/>
                  </a:lnTo>
                  <a:lnTo>
                    <a:pt x="767" y="980"/>
                  </a:lnTo>
                  <a:lnTo>
                    <a:pt x="745" y="993"/>
                  </a:lnTo>
                  <a:lnTo>
                    <a:pt x="718" y="1007"/>
                  </a:lnTo>
                  <a:lnTo>
                    <a:pt x="685" y="1021"/>
                  </a:lnTo>
                  <a:lnTo>
                    <a:pt x="649" y="1037"/>
                  </a:lnTo>
                  <a:lnTo>
                    <a:pt x="609" y="1054"/>
                  </a:lnTo>
                  <a:lnTo>
                    <a:pt x="566" y="1071"/>
                  </a:lnTo>
                  <a:lnTo>
                    <a:pt x="520" y="1086"/>
                  </a:lnTo>
                  <a:lnTo>
                    <a:pt x="474" y="1103"/>
                  </a:lnTo>
                  <a:lnTo>
                    <a:pt x="426" y="1120"/>
                  </a:lnTo>
                  <a:lnTo>
                    <a:pt x="378" y="1135"/>
                  </a:lnTo>
                  <a:lnTo>
                    <a:pt x="330" y="1151"/>
                  </a:lnTo>
                  <a:lnTo>
                    <a:pt x="283" y="1166"/>
                  </a:lnTo>
                  <a:lnTo>
                    <a:pt x="237" y="1181"/>
                  </a:lnTo>
                  <a:lnTo>
                    <a:pt x="195" y="1194"/>
                  </a:lnTo>
                  <a:lnTo>
                    <a:pt x="154" y="1207"/>
                  </a:lnTo>
                  <a:lnTo>
                    <a:pt x="117" y="1218"/>
                  </a:lnTo>
                  <a:lnTo>
                    <a:pt x="84" y="1227"/>
                  </a:lnTo>
                  <a:lnTo>
                    <a:pt x="56" y="1236"/>
                  </a:lnTo>
                  <a:lnTo>
                    <a:pt x="32" y="1243"/>
                  </a:lnTo>
                  <a:lnTo>
                    <a:pt x="14" y="1248"/>
                  </a:lnTo>
                  <a:lnTo>
                    <a:pt x="4" y="1252"/>
                  </a:lnTo>
                  <a:lnTo>
                    <a:pt x="0" y="1252"/>
                  </a:lnTo>
                  <a:lnTo>
                    <a:pt x="1" y="1249"/>
                  </a:lnTo>
                  <a:lnTo>
                    <a:pt x="6" y="1242"/>
                  </a:lnTo>
                  <a:lnTo>
                    <a:pt x="14" y="1227"/>
                  </a:lnTo>
                  <a:lnTo>
                    <a:pt x="23" y="1209"/>
                  </a:lnTo>
                  <a:lnTo>
                    <a:pt x="36" y="1187"/>
                  </a:lnTo>
                  <a:lnTo>
                    <a:pt x="50" y="1163"/>
                  </a:lnTo>
                  <a:lnTo>
                    <a:pt x="66" y="1134"/>
                  </a:lnTo>
                  <a:lnTo>
                    <a:pt x="83" y="1104"/>
                  </a:lnTo>
                  <a:lnTo>
                    <a:pt x="101" y="1072"/>
                  </a:lnTo>
                  <a:lnTo>
                    <a:pt x="121" y="1038"/>
                  </a:lnTo>
                  <a:lnTo>
                    <a:pt x="140" y="1004"/>
                  </a:lnTo>
                  <a:lnTo>
                    <a:pt x="159" y="969"/>
                  </a:lnTo>
                  <a:lnTo>
                    <a:pt x="179" y="936"/>
                  </a:lnTo>
                  <a:lnTo>
                    <a:pt x="198" y="903"/>
                  </a:lnTo>
                  <a:lnTo>
                    <a:pt x="217" y="872"/>
                  </a:lnTo>
                  <a:lnTo>
                    <a:pt x="233" y="844"/>
                  </a:lnTo>
                  <a:lnTo>
                    <a:pt x="250" y="817"/>
                  </a:lnTo>
                  <a:lnTo>
                    <a:pt x="265" y="793"/>
                  </a:lnTo>
                  <a:lnTo>
                    <a:pt x="278" y="774"/>
                  </a:lnTo>
                  <a:lnTo>
                    <a:pt x="288" y="758"/>
                  </a:lnTo>
                  <a:lnTo>
                    <a:pt x="296" y="748"/>
                  </a:lnTo>
                  <a:lnTo>
                    <a:pt x="301" y="743"/>
                  </a:lnTo>
                  <a:lnTo>
                    <a:pt x="309" y="739"/>
                  </a:lnTo>
                  <a:lnTo>
                    <a:pt x="322" y="731"/>
                  </a:lnTo>
                  <a:lnTo>
                    <a:pt x="340" y="721"/>
                  </a:lnTo>
                  <a:lnTo>
                    <a:pt x="363" y="708"/>
                  </a:lnTo>
                  <a:lnTo>
                    <a:pt x="389" y="693"/>
                  </a:lnTo>
                  <a:lnTo>
                    <a:pt x="418" y="678"/>
                  </a:lnTo>
                  <a:lnTo>
                    <a:pt x="449" y="660"/>
                  </a:lnTo>
                  <a:lnTo>
                    <a:pt x="480" y="643"/>
                  </a:lnTo>
                  <a:lnTo>
                    <a:pt x="513" y="625"/>
                  </a:lnTo>
                  <a:lnTo>
                    <a:pt x="545" y="607"/>
                  </a:lnTo>
                  <a:lnTo>
                    <a:pt x="576" y="588"/>
                  </a:lnTo>
                  <a:lnTo>
                    <a:pt x="605" y="572"/>
                  </a:lnTo>
                  <a:lnTo>
                    <a:pt x="631" y="556"/>
                  </a:lnTo>
                  <a:lnTo>
                    <a:pt x="654" y="542"/>
                  </a:lnTo>
                  <a:lnTo>
                    <a:pt x="672" y="530"/>
                  </a:lnTo>
                  <a:lnTo>
                    <a:pt x="686" y="521"/>
                  </a:lnTo>
                  <a:lnTo>
                    <a:pt x="694" y="513"/>
                  </a:lnTo>
                  <a:lnTo>
                    <a:pt x="705" y="503"/>
                  </a:lnTo>
                  <a:lnTo>
                    <a:pt x="720" y="490"/>
                  </a:lnTo>
                  <a:lnTo>
                    <a:pt x="740" y="472"/>
                  </a:lnTo>
                  <a:lnTo>
                    <a:pt x="763" y="450"/>
                  </a:lnTo>
                  <a:lnTo>
                    <a:pt x="790" y="423"/>
                  </a:lnTo>
                  <a:lnTo>
                    <a:pt x="820" y="391"/>
                  </a:lnTo>
                  <a:lnTo>
                    <a:pt x="853" y="354"/>
                  </a:lnTo>
                  <a:lnTo>
                    <a:pt x="888" y="310"/>
                  </a:lnTo>
                  <a:lnTo>
                    <a:pt x="924" y="261"/>
                  </a:lnTo>
                  <a:lnTo>
                    <a:pt x="962" y="205"/>
                  </a:lnTo>
                  <a:lnTo>
                    <a:pt x="1001" y="143"/>
                  </a:lnTo>
                  <a:lnTo>
                    <a:pt x="1027" y="104"/>
                  </a:lnTo>
                  <a:lnTo>
                    <a:pt x="1054" y="71"/>
                  </a:lnTo>
                  <a:lnTo>
                    <a:pt x="1084" y="47"/>
                  </a:lnTo>
                  <a:lnTo>
                    <a:pt x="1113" y="27"/>
                  </a:lnTo>
                  <a:lnTo>
                    <a:pt x="1143" y="14"/>
                  </a:lnTo>
                  <a:lnTo>
                    <a:pt x="1174" y="5"/>
                  </a:lnTo>
                  <a:lnTo>
                    <a:pt x="1204" y="1"/>
                  </a:lnTo>
                  <a:lnTo>
                    <a:pt x="1233" y="0"/>
                  </a:lnTo>
                  <a:close/>
                </a:path>
              </a:pathLst>
            </a:custGeom>
            <a:solidFill>
              <a:schemeClr val="bg2"/>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56" name="Freeform 55"/>
            <p:cNvSpPr>
              <a:spLocks/>
            </p:cNvSpPr>
            <p:nvPr/>
          </p:nvSpPr>
          <p:spPr bwMode="auto">
            <a:xfrm>
              <a:off x="9221788" y="4067175"/>
              <a:ext cx="214313" cy="365125"/>
            </a:xfrm>
            <a:custGeom>
              <a:avLst/>
              <a:gdLst>
                <a:gd name="T0" fmla="*/ 135 w 135"/>
                <a:gd name="T1" fmla="*/ 0 h 230"/>
                <a:gd name="T2" fmla="*/ 11 w 135"/>
                <a:gd name="T3" fmla="*/ 230 h 230"/>
                <a:gd name="T4" fmla="*/ 10 w 135"/>
                <a:gd name="T5" fmla="*/ 227 h 230"/>
                <a:gd name="T6" fmla="*/ 6 w 135"/>
                <a:gd name="T7" fmla="*/ 218 h 230"/>
                <a:gd name="T8" fmla="*/ 2 w 135"/>
                <a:gd name="T9" fmla="*/ 204 h 230"/>
                <a:gd name="T10" fmla="*/ 0 w 135"/>
                <a:gd name="T11" fmla="*/ 186 h 230"/>
                <a:gd name="T12" fmla="*/ 0 w 135"/>
                <a:gd name="T13" fmla="*/ 164 h 230"/>
                <a:gd name="T14" fmla="*/ 2 w 135"/>
                <a:gd name="T15" fmla="*/ 140 h 230"/>
                <a:gd name="T16" fmla="*/ 11 w 135"/>
                <a:gd name="T17" fmla="*/ 113 h 230"/>
                <a:gd name="T18" fmla="*/ 20 w 135"/>
                <a:gd name="T19" fmla="*/ 94 h 230"/>
                <a:gd name="T20" fmla="*/ 28 w 135"/>
                <a:gd name="T21" fmla="*/ 74 h 230"/>
                <a:gd name="T22" fmla="*/ 36 w 135"/>
                <a:gd name="T23" fmla="*/ 56 h 230"/>
                <a:gd name="T24" fmla="*/ 45 w 135"/>
                <a:gd name="T25" fmla="*/ 41 h 230"/>
                <a:gd name="T26" fmla="*/ 55 w 135"/>
                <a:gd name="T27" fmla="*/ 28 h 230"/>
                <a:gd name="T28" fmla="*/ 68 w 135"/>
                <a:gd name="T29" fmla="*/ 16 h 230"/>
                <a:gd name="T30" fmla="*/ 87 w 135"/>
                <a:gd name="T31" fmla="*/ 8 h 230"/>
                <a:gd name="T32" fmla="*/ 107 w 135"/>
                <a:gd name="T33" fmla="*/ 2 h 230"/>
                <a:gd name="T34" fmla="*/ 135 w 135"/>
                <a:gd name="T3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230">
                  <a:moveTo>
                    <a:pt x="135" y="0"/>
                  </a:moveTo>
                  <a:lnTo>
                    <a:pt x="11" y="230"/>
                  </a:lnTo>
                  <a:lnTo>
                    <a:pt x="10" y="227"/>
                  </a:lnTo>
                  <a:lnTo>
                    <a:pt x="6" y="218"/>
                  </a:lnTo>
                  <a:lnTo>
                    <a:pt x="2" y="204"/>
                  </a:lnTo>
                  <a:lnTo>
                    <a:pt x="0" y="186"/>
                  </a:lnTo>
                  <a:lnTo>
                    <a:pt x="0" y="164"/>
                  </a:lnTo>
                  <a:lnTo>
                    <a:pt x="2" y="140"/>
                  </a:lnTo>
                  <a:lnTo>
                    <a:pt x="11" y="113"/>
                  </a:lnTo>
                  <a:lnTo>
                    <a:pt x="20" y="94"/>
                  </a:lnTo>
                  <a:lnTo>
                    <a:pt x="28" y="74"/>
                  </a:lnTo>
                  <a:lnTo>
                    <a:pt x="36" y="56"/>
                  </a:lnTo>
                  <a:lnTo>
                    <a:pt x="45" y="41"/>
                  </a:lnTo>
                  <a:lnTo>
                    <a:pt x="55" y="28"/>
                  </a:lnTo>
                  <a:lnTo>
                    <a:pt x="68" y="16"/>
                  </a:lnTo>
                  <a:lnTo>
                    <a:pt x="87" y="8"/>
                  </a:lnTo>
                  <a:lnTo>
                    <a:pt x="107" y="2"/>
                  </a:lnTo>
                  <a:lnTo>
                    <a:pt x="135" y="0"/>
                  </a:lnTo>
                  <a:close/>
                </a:path>
              </a:pathLst>
            </a:custGeom>
            <a:solidFill>
              <a:srgbClr val="BE0F34"/>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57" name="Freeform 56"/>
            <p:cNvSpPr>
              <a:spLocks/>
            </p:cNvSpPr>
            <p:nvPr/>
          </p:nvSpPr>
          <p:spPr bwMode="auto">
            <a:xfrm>
              <a:off x="2695575" y="4357688"/>
              <a:ext cx="6792913" cy="2500312"/>
            </a:xfrm>
            <a:custGeom>
              <a:avLst/>
              <a:gdLst>
                <a:gd name="T0" fmla="*/ 4199 w 4279"/>
                <a:gd name="T1" fmla="*/ 29 h 1575"/>
                <a:gd name="T2" fmla="*/ 4111 w 4279"/>
                <a:gd name="T3" fmla="*/ 269 h 1575"/>
                <a:gd name="T4" fmla="*/ 4055 w 4279"/>
                <a:gd name="T5" fmla="*/ 314 h 1575"/>
                <a:gd name="T6" fmla="*/ 3946 w 4279"/>
                <a:gd name="T7" fmla="*/ 403 h 1575"/>
                <a:gd name="T8" fmla="*/ 3815 w 4279"/>
                <a:gd name="T9" fmla="*/ 515 h 1575"/>
                <a:gd name="T10" fmla="*/ 3689 w 4279"/>
                <a:gd name="T11" fmla="*/ 626 h 1575"/>
                <a:gd name="T12" fmla="*/ 3625 w 4279"/>
                <a:gd name="T13" fmla="*/ 681 h 1575"/>
                <a:gd name="T14" fmla="*/ 3538 w 4279"/>
                <a:gd name="T15" fmla="*/ 725 h 1575"/>
                <a:gd name="T16" fmla="*/ 3398 w 4279"/>
                <a:gd name="T17" fmla="*/ 795 h 1575"/>
                <a:gd name="T18" fmla="*/ 3238 w 4279"/>
                <a:gd name="T19" fmla="*/ 874 h 1575"/>
                <a:gd name="T20" fmla="*/ 3094 w 4279"/>
                <a:gd name="T21" fmla="*/ 945 h 1575"/>
                <a:gd name="T22" fmla="*/ 2998 w 4279"/>
                <a:gd name="T23" fmla="*/ 988 h 1575"/>
                <a:gd name="T24" fmla="*/ 2823 w 4279"/>
                <a:gd name="T25" fmla="*/ 1076 h 1575"/>
                <a:gd name="T26" fmla="*/ 2591 w 4279"/>
                <a:gd name="T27" fmla="*/ 1160 h 1575"/>
                <a:gd name="T28" fmla="*/ 2399 w 4279"/>
                <a:gd name="T29" fmla="*/ 1169 h 1575"/>
                <a:gd name="T30" fmla="*/ 2181 w 4279"/>
                <a:gd name="T31" fmla="*/ 1145 h 1575"/>
                <a:gd name="T32" fmla="*/ 1907 w 4279"/>
                <a:gd name="T33" fmla="*/ 1119 h 1575"/>
                <a:gd name="T34" fmla="*/ 1639 w 4279"/>
                <a:gd name="T35" fmla="*/ 1132 h 1575"/>
                <a:gd name="T36" fmla="*/ 1359 w 4279"/>
                <a:gd name="T37" fmla="*/ 1222 h 1575"/>
                <a:gd name="T38" fmla="*/ 1142 w 4279"/>
                <a:gd name="T39" fmla="*/ 1365 h 1575"/>
                <a:gd name="T40" fmla="*/ 1002 w 4279"/>
                <a:gd name="T41" fmla="*/ 1575 h 1575"/>
                <a:gd name="T42" fmla="*/ 16 w 4279"/>
                <a:gd name="T43" fmla="*/ 1550 h 1575"/>
                <a:gd name="T44" fmla="*/ 75 w 4279"/>
                <a:gd name="T45" fmla="*/ 1453 h 1575"/>
                <a:gd name="T46" fmla="*/ 165 w 4279"/>
                <a:gd name="T47" fmla="*/ 1307 h 1575"/>
                <a:gd name="T48" fmla="*/ 267 w 4279"/>
                <a:gd name="T49" fmla="*/ 1140 h 1575"/>
                <a:gd name="T50" fmla="*/ 367 w 4279"/>
                <a:gd name="T51" fmla="*/ 979 h 1575"/>
                <a:gd name="T52" fmla="*/ 447 w 4279"/>
                <a:gd name="T53" fmla="*/ 850 h 1575"/>
                <a:gd name="T54" fmla="*/ 498 w 4279"/>
                <a:gd name="T55" fmla="*/ 769 h 1575"/>
                <a:gd name="T56" fmla="*/ 580 w 4279"/>
                <a:gd name="T57" fmla="*/ 647 h 1575"/>
                <a:gd name="T58" fmla="*/ 668 w 4279"/>
                <a:gd name="T59" fmla="*/ 517 h 1575"/>
                <a:gd name="T60" fmla="*/ 735 w 4279"/>
                <a:gd name="T61" fmla="*/ 423 h 1575"/>
                <a:gd name="T62" fmla="*/ 794 w 4279"/>
                <a:gd name="T63" fmla="*/ 359 h 1575"/>
                <a:gd name="T64" fmla="*/ 915 w 4279"/>
                <a:gd name="T65" fmla="*/ 284 h 1575"/>
                <a:gd name="T66" fmla="*/ 1097 w 4279"/>
                <a:gd name="T67" fmla="*/ 227 h 1575"/>
                <a:gd name="T68" fmla="*/ 1334 w 4279"/>
                <a:gd name="T69" fmla="*/ 218 h 1575"/>
                <a:gd name="T70" fmla="*/ 1625 w 4279"/>
                <a:gd name="T71" fmla="*/ 279 h 1575"/>
                <a:gd name="T72" fmla="*/ 1852 w 4279"/>
                <a:gd name="T73" fmla="*/ 344 h 1575"/>
                <a:gd name="T74" fmla="*/ 2026 w 4279"/>
                <a:gd name="T75" fmla="*/ 372 h 1575"/>
                <a:gd name="T76" fmla="*/ 2204 w 4279"/>
                <a:gd name="T77" fmla="*/ 342 h 1575"/>
                <a:gd name="T78" fmla="*/ 2423 w 4279"/>
                <a:gd name="T79" fmla="*/ 253 h 1575"/>
                <a:gd name="T80" fmla="*/ 2622 w 4279"/>
                <a:gd name="T81" fmla="*/ 179 h 1575"/>
                <a:gd name="T82" fmla="*/ 2796 w 4279"/>
                <a:gd name="T83" fmla="*/ 166 h 1575"/>
                <a:gd name="T84" fmla="*/ 2910 w 4279"/>
                <a:gd name="T85" fmla="*/ 221 h 1575"/>
                <a:gd name="T86" fmla="*/ 2941 w 4279"/>
                <a:gd name="T87" fmla="*/ 261 h 1575"/>
                <a:gd name="T88" fmla="*/ 2966 w 4279"/>
                <a:gd name="T89" fmla="*/ 336 h 1575"/>
                <a:gd name="T90" fmla="*/ 2932 w 4279"/>
                <a:gd name="T91" fmla="*/ 421 h 1575"/>
                <a:gd name="T92" fmla="*/ 2833 w 4279"/>
                <a:gd name="T93" fmla="*/ 495 h 1575"/>
                <a:gd name="T94" fmla="*/ 2791 w 4279"/>
                <a:gd name="T95" fmla="*/ 525 h 1575"/>
                <a:gd name="T96" fmla="*/ 2787 w 4279"/>
                <a:gd name="T97" fmla="*/ 529 h 1575"/>
                <a:gd name="T98" fmla="*/ 2866 w 4279"/>
                <a:gd name="T99" fmla="*/ 543 h 1575"/>
                <a:gd name="T100" fmla="*/ 2967 w 4279"/>
                <a:gd name="T101" fmla="*/ 590 h 1575"/>
                <a:gd name="T102" fmla="*/ 3005 w 4279"/>
                <a:gd name="T103" fmla="*/ 561 h 1575"/>
                <a:gd name="T104" fmla="*/ 3105 w 4279"/>
                <a:gd name="T105" fmla="*/ 503 h 1575"/>
                <a:gd name="T106" fmla="*/ 3251 w 4279"/>
                <a:gd name="T107" fmla="*/ 462 h 1575"/>
                <a:gd name="T108" fmla="*/ 3318 w 4279"/>
                <a:gd name="T109" fmla="*/ 443 h 1575"/>
                <a:gd name="T110" fmla="*/ 3407 w 4279"/>
                <a:gd name="T111" fmla="*/ 393 h 1575"/>
                <a:gd name="T112" fmla="*/ 3525 w 4279"/>
                <a:gd name="T113" fmla="*/ 326 h 1575"/>
                <a:gd name="T114" fmla="*/ 3630 w 4279"/>
                <a:gd name="T115" fmla="*/ 266 h 1575"/>
                <a:gd name="T116" fmla="*/ 3713 w 4279"/>
                <a:gd name="T117" fmla="*/ 199 h 1575"/>
                <a:gd name="T118" fmla="*/ 3824 w 4279"/>
                <a:gd name="T119" fmla="*/ 104 h 1575"/>
                <a:gd name="T120" fmla="*/ 3959 w 4279"/>
                <a:gd name="T121" fmla="*/ 2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9" h="1575">
                  <a:moveTo>
                    <a:pt x="4073" y="0"/>
                  </a:moveTo>
                  <a:lnTo>
                    <a:pt x="4115" y="4"/>
                  </a:lnTo>
                  <a:lnTo>
                    <a:pt x="4156" y="13"/>
                  </a:lnTo>
                  <a:lnTo>
                    <a:pt x="4199" y="29"/>
                  </a:lnTo>
                  <a:lnTo>
                    <a:pt x="4242" y="53"/>
                  </a:lnTo>
                  <a:lnTo>
                    <a:pt x="4279" y="83"/>
                  </a:lnTo>
                  <a:lnTo>
                    <a:pt x="4113" y="266"/>
                  </a:lnTo>
                  <a:lnTo>
                    <a:pt x="4111" y="269"/>
                  </a:lnTo>
                  <a:lnTo>
                    <a:pt x="4103" y="274"/>
                  </a:lnTo>
                  <a:lnTo>
                    <a:pt x="4091" y="284"/>
                  </a:lnTo>
                  <a:lnTo>
                    <a:pt x="4074" y="298"/>
                  </a:lnTo>
                  <a:lnTo>
                    <a:pt x="4055" y="314"/>
                  </a:lnTo>
                  <a:lnTo>
                    <a:pt x="4031" y="333"/>
                  </a:lnTo>
                  <a:lnTo>
                    <a:pt x="4004" y="355"/>
                  </a:lnTo>
                  <a:lnTo>
                    <a:pt x="3976" y="379"/>
                  </a:lnTo>
                  <a:lnTo>
                    <a:pt x="3946" y="403"/>
                  </a:lnTo>
                  <a:lnTo>
                    <a:pt x="3913" y="431"/>
                  </a:lnTo>
                  <a:lnTo>
                    <a:pt x="3881" y="458"/>
                  </a:lnTo>
                  <a:lnTo>
                    <a:pt x="3847" y="486"/>
                  </a:lnTo>
                  <a:lnTo>
                    <a:pt x="3815" y="515"/>
                  </a:lnTo>
                  <a:lnTo>
                    <a:pt x="3781" y="543"/>
                  </a:lnTo>
                  <a:lnTo>
                    <a:pt x="3749" y="572"/>
                  </a:lnTo>
                  <a:lnTo>
                    <a:pt x="3719" y="599"/>
                  </a:lnTo>
                  <a:lnTo>
                    <a:pt x="3689" y="626"/>
                  </a:lnTo>
                  <a:lnTo>
                    <a:pt x="3662" y="651"/>
                  </a:lnTo>
                  <a:lnTo>
                    <a:pt x="3637" y="674"/>
                  </a:lnTo>
                  <a:lnTo>
                    <a:pt x="3634" y="676"/>
                  </a:lnTo>
                  <a:lnTo>
                    <a:pt x="3625" y="681"/>
                  </a:lnTo>
                  <a:lnTo>
                    <a:pt x="3610" y="688"/>
                  </a:lnTo>
                  <a:lnTo>
                    <a:pt x="3590" y="698"/>
                  </a:lnTo>
                  <a:lnTo>
                    <a:pt x="3567" y="710"/>
                  </a:lnTo>
                  <a:lnTo>
                    <a:pt x="3538" y="725"/>
                  </a:lnTo>
                  <a:lnTo>
                    <a:pt x="3507" y="740"/>
                  </a:lnTo>
                  <a:lnTo>
                    <a:pt x="3472" y="757"/>
                  </a:lnTo>
                  <a:lnTo>
                    <a:pt x="3436" y="775"/>
                  </a:lnTo>
                  <a:lnTo>
                    <a:pt x="3398" y="795"/>
                  </a:lnTo>
                  <a:lnTo>
                    <a:pt x="3359" y="814"/>
                  </a:lnTo>
                  <a:lnTo>
                    <a:pt x="3319" y="835"/>
                  </a:lnTo>
                  <a:lnTo>
                    <a:pt x="3279" y="854"/>
                  </a:lnTo>
                  <a:lnTo>
                    <a:pt x="3238" y="874"/>
                  </a:lnTo>
                  <a:lnTo>
                    <a:pt x="3199" y="893"/>
                  </a:lnTo>
                  <a:lnTo>
                    <a:pt x="3162" y="911"/>
                  </a:lnTo>
                  <a:lnTo>
                    <a:pt x="3127" y="930"/>
                  </a:lnTo>
                  <a:lnTo>
                    <a:pt x="3094" y="945"/>
                  </a:lnTo>
                  <a:lnTo>
                    <a:pt x="3065" y="959"/>
                  </a:lnTo>
                  <a:lnTo>
                    <a:pt x="3039" y="971"/>
                  </a:lnTo>
                  <a:lnTo>
                    <a:pt x="3016" y="980"/>
                  </a:lnTo>
                  <a:lnTo>
                    <a:pt x="2998" y="988"/>
                  </a:lnTo>
                  <a:lnTo>
                    <a:pt x="2961" y="1005"/>
                  </a:lnTo>
                  <a:lnTo>
                    <a:pt x="2918" y="1027"/>
                  </a:lnTo>
                  <a:lnTo>
                    <a:pt x="2872" y="1050"/>
                  </a:lnTo>
                  <a:lnTo>
                    <a:pt x="2823" y="1076"/>
                  </a:lnTo>
                  <a:lnTo>
                    <a:pt x="2770" y="1101"/>
                  </a:lnTo>
                  <a:lnTo>
                    <a:pt x="2713" y="1124"/>
                  </a:lnTo>
                  <a:lnTo>
                    <a:pt x="2653" y="1145"/>
                  </a:lnTo>
                  <a:lnTo>
                    <a:pt x="2591" y="1160"/>
                  </a:lnTo>
                  <a:lnTo>
                    <a:pt x="2526" y="1171"/>
                  </a:lnTo>
                  <a:lnTo>
                    <a:pt x="2488" y="1172"/>
                  </a:lnTo>
                  <a:lnTo>
                    <a:pt x="2445" y="1172"/>
                  </a:lnTo>
                  <a:lnTo>
                    <a:pt x="2399" y="1169"/>
                  </a:lnTo>
                  <a:lnTo>
                    <a:pt x="2349" y="1164"/>
                  </a:lnTo>
                  <a:lnTo>
                    <a:pt x="2295" y="1159"/>
                  </a:lnTo>
                  <a:lnTo>
                    <a:pt x="2239" y="1151"/>
                  </a:lnTo>
                  <a:lnTo>
                    <a:pt x="2181" y="1145"/>
                  </a:lnTo>
                  <a:lnTo>
                    <a:pt x="2113" y="1137"/>
                  </a:lnTo>
                  <a:lnTo>
                    <a:pt x="2046" y="1129"/>
                  </a:lnTo>
                  <a:lnTo>
                    <a:pt x="1976" y="1123"/>
                  </a:lnTo>
                  <a:lnTo>
                    <a:pt x="1907" y="1119"/>
                  </a:lnTo>
                  <a:lnTo>
                    <a:pt x="1837" y="1116"/>
                  </a:lnTo>
                  <a:lnTo>
                    <a:pt x="1769" y="1117"/>
                  </a:lnTo>
                  <a:lnTo>
                    <a:pt x="1703" y="1123"/>
                  </a:lnTo>
                  <a:lnTo>
                    <a:pt x="1639" y="1132"/>
                  </a:lnTo>
                  <a:lnTo>
                    <a:pt x="1578" y="1146"/>
                  </a:lnTo>
                  <a:lnTo>
                    <a:pt x="1499" y="1169"/>
                  </a:lnTo>
                  <a:lnTo>
                    <a:pt x="1426" y="1195"/>
                  </a:lnTo>
                  <a:lnTo>
                    <a:pt x="1359" y="1222"/>
                  </a:lnTo>
                  <a:lnTo>
                    <a:pt x="1297" y="1254"/>
                  </a:lnTo>
                  <a:lnTo>
                    <a:pt x="1240" y="1287"/>
                  </a:lnTo>
                  <a:lnTo>
                    <a:pt x="1189" y="1324"/>
                  </a:lnTo>
                  <a:lnTo>
                    <a:pt x="1142" y="1365"/>
                  </a:lnTo>
                  <a:lnTo>
                    <a:pt x="1101" y="1409"/>
                  </a:lnTo>
                  <a:lnTo>
                    <a:pt x="1063" y="1460"/>
                  </a:lnTo>
                  <a:lnTo>
                    <a:pt x="1031" y="1514"/>
                  </a:lnTo>
                  <a:lnTo>
                    <a:pt x="1002" y="1575"/>
                  </a:lnTo>
                  <a:lnTo>
                    <a:pt x="0" y="1575"/>
                  </a:lnTo>
                  <a:lnTo>
                    <a:pt x="1" y="1572"/>
                  </a:lnTo>
                  <a:lnTo>
                    <a:pt x="6" y="1563"/>
                  </a:lnTo>
                  <a:lnTo>
                    <a:pt x="16" y="1550"/>
                  </a:lnTo>
                  <a:lnTo>
                    <a:pt x="27" y="1532"/>
                  </a:lnTo>
                  <a:lnTo>
                    <a:pt x="40" y="1509"/>
                  </a:lnTo>
                  <a:lnTo>
                    <a:pt x="57" y="1483"/>
                  </a:lnTo>
                  <a:lnTo>
                    <a:pt x="75" y="1453"/>
                  </a:lnTo>
                  <a:lnTo>
                    <a:pt x="96" y="1419"/>
                  </a:lnTo>
                  <a:lnTo>
                    <a:pt x="117" y="1384"/>
                  </a:lnTo>
                  <a:lnTo>
                    <a:pt x="140" y="1346"/>
                  </a:lnTo>
                  <a:lnTo>
                    <a:pt x="165" y="1307"/>
                  </a:lnTo>
                  <a:lnTo>
                    <a:pt x="190" y="1265"/>
                  </a:lnTo>
                  <a:lnTo>
                    <a:pt x="215" y="1224"/>
                  </a:lnTo>
                  <a:lnTo>
                    <a:pt x="241" y="1182"/>
                  </a:lnTo>
                  <a:lnTo>
                    <a:pt x="267" y="1140"/>
                  </a:lnTo>
                  <a:lnTo>
                    <a:pt x="293" y="1098"/>
                  </a:lnTo>
                  <a:lnTo>
                    <a:pt x="319" y="1057"/>
                  </a:lnTo>
                  <a:lnTo>
                    <a:pt x="344" y="1016"/>
                  </a:lnTo>
                  <a:lnTo>
                    <a:pt x="367" y="979"/>
                  </a:lnTo>
                  <a:lnTo>
                    <a:pt x="389" y="942"/>
                  </a:lnTo>
                  <a:lnTo>
                    <a:pt x="410" y="909"/>
                  </a:lnTo>
                  <a:lnTo>
                    <a:pt x="430" y="878"/>
                  </a:lnTo>
                  <a:lnTo>
                    <a:pt x="447" y="850"/>
                  </a:lnTo>
                  <a:lnTo>
                    <a:pt x="461" y="827"/>
                  </a:lnTo>
                  <a:lnTo>
                    <a:pt x="472" y="808"/>
                  </a:lnTo>
                  <a:lnTo>
                    <a:pt x="482" y="793"/>
                  </a:lnTo>
                  <a:lnTo>
                    <a:pt x="498" y="769"/>
                  </a:lnTo>
                  <a:lnTo>
                    <a:pt x="517" y="742"/>
                  </a:lnTo>
                  <a:lnTo>
                    <a:pt x="536" y="712"/>
                  </a:lnTo>
                  <a:lnTo>
                    <a:pt x="557" y="679"/>
                  </a:lnTo>
                  <a:lnTo>
                    <a:pt x="580" y="647"/>
                  </a:lnTo>
                  <a:lnTo>
                    <a:pt x="602" y="613"/>
                  </a:lnTo>
                  <a:lnTo>
                    <a:pt x="626" y="581"/>
                  </a:lnTo>
                  <a:lnTo>
                    <a:pt x="648" y="548"/>
                  </a:lnTo>
                  <a:lnTo>
                    <a:pt x="668" y="517"/>
                  </a:lnTo>
                  <a:lnTo>
                    <a:pt x="688" y="489"/>
                  </a:lnTo>
                  <a:lnTo>
                    <a:pt x="706" y="463"/>
                  </a:lnTo>
                  <a:lnTo>
                    <a:pt x="722" y="441"/>
                  </a:lnTo>
                  <a:lnTo>
                    <a:pt x="735" y="423"/>
                  </a:lnTo>
                  <a:lnTo>
                    <a:pt x="745" y="410"/>
                  </a:lnTo>
                  <a:lnTo>
                    <a:pt x="757" y="394"/>
                  </a:lnTo>
                  <a:lnTo>
                    <a:pt x="774" y="377"/>
                  </a:lnTo>
                  <a:lnTo>
                    <a:pt x="794" y="359"/>
                  </a:lnTo>
                  <a:lnTo>
                    <a:pt x="819" y="341"/>
                  </a:lnTo>
                  <a:lnTo>
                    <a:pt x="848" y="322"/>
                  </a:lnTo>
                  <a:lnTo>
                    <a:pt x="880" y="302"/>
                  </a:lnTo>
                  <a:lnTo>
                    <a:pt x="915" y="284"/>
                  </a:lnTo>
                  <a:lnTo>
                    <a:pt x="955" y="267"/>
                  </a:lnTo>
                  <a:lnTo>
                    <a:pt x="998" y="252"/>
                  </a:lnTo>
                  <a:lnTo>
                    <a:pt x="1045" y="239"/>
                  </a:lnTo>
                  <a:lnTo>
                    <a:pt x="1097" y="227"/>
                  </a:lnTo>
                  <a:lnTo>
                    <a:pt x="1150" y="219"/>
                  </a:lnTo>
                  <a:lnTo>
                    <a:pt x="1208" y="215"/>
                  </a:lnTo>
                  <a:lnTo>
                    <a:pt x="1269" y="214"/>
                  </a:lnTo>
                  <a:lnTo>
                    <a:pt x="1334" y="218"/>
                  </a:lnTo>
                  <a:lnTo>
                    <a:pt x="1403" y="227"/>
                  </a:lnTo>
                  <a:lnTo>
                    <a:pt x="1474" y="241"/>
                  </a:lnTo>
                  <a:lnTo>
                    <a:pt x="1554" y="261"/>
                  </a:lnTo>
                  <a:lnTo>
                    <a:pt x="1625" y="279"/>
                  </a:lnTo>
                  <a:lnTo>
                    <a:pt x="1690" y="297"/>
                  </a:lnTo>
                  <a:lnTo>
                    <a:pt x="1748" y="314"/>
                  </a:lnTo>
                  <a:lnTo>
                    <a:pt x="1802" y="329"/>
                  </a:lnTo>
                  <a:lnTo>
                    <a:pt x="1852" y="344"/>
                  </a:lnTo>
                  <a:lnTo>
                    <a:pt x="1898" y="354"/>
                  </a:lnTo>
                  <a:lnTo>
                    <a:pt x="1942" y="363"/>
                  </a:lnTo>
                  <a:lnTo>
                    <a:pt x="1983" y="370"/>
                  </a:lnTo>
                  <a:lnTo>
                    <a:pt x="2026" y="372"/>
                  </a:lnTo>
                  <a:lnTo>
                    <a:pt x="2068" y="371"/>
                  </a:lnTo>
                  <a:lnTo>
                    <a:pt x="2110" y="366"/>
                  </a:lnTo>
                  <a:lnTo>
                    <a:pt x="2156" y="357"/>
                  </a:lnTo>
                  <a:lnTo>
                    <a:pt x="2204" y="342"/>
                  </a:lnTo>
                  <a:lnTo>
                    <a:pt x="2256" y="323"/>
                  </a:lnTo>
                  <a:lnTo>
                    <a:pt x="2314" y="300"/>
                  </a:lnTo>
                  <a:lnTo>
                    <a:pt x="2369" y="276"/>
                  </a:lnTo>
                  <a:lnTo>
                    <a:pt x="2423" y="253"/>
                  </a:lnTo>
                  <a:lnTo>
                    <a:pt x="2475" y="231"/>
                  </a:lnTo>
                  <a:lnTo>
                    <a:pt x="2526" y="211"/>
                  </a:lnTo>
                  <a:lnTo>
                    <a:pt x="2575" y="193"/>
                  </a:lnTo>
                  <a:lnTo>
                    <a:pt x="2622" y="179"/>
                  </a:lnTo>
                  <a:lnTo>
                    <a:pt x="2667" y="169"/>
                  </a:lnTo>
                  <a:lnTo>
                    <a:pt x="2711" y="162"/>
                  </a:lnTo>
                  <a:lnTo>
                    <a:pt x="2754" y="161"/>
                  </a:lnTo>
                  <a:lnTo>
                    <a:pt x="2796" y="166"/>
                  </a:lnTo>
                  <a:lnTo>
                    <a:pt x="2835" y="176"/>
                  </a:lnTo>
                  <a:lnTo>
                    <a:pt x="2872" y="193"/>
                  </a:lnTo>
                  <a:lnTo>
                    <a:pt x="2909" y="219"/>
                  </a:lnTo>
                  <a:lnTo>
                    <a:pt x="2910" y="221"/>
                  </a:lnTo>
                  <a:lnTo>
                    <a:pt x="2915" y="226"/>
                  </a:lnTo>
                  <a:lnTo>
                    <a:pt x="2923" y="235"/>
                  </a:lnTo>
                  <a:lnTo>
                    <a:pt x="2931" y="246"/>
                  </a:lnTo>
                  <a:lnTo>
                    <a:pt x="2941" y="261"/>
                  </a:lnTo>
                  <a:lnTo>
                    <a:pt x="2950" y="278"/>
                  </a:lnTo>
                  <a:lnTo>
                    <a:pt x="2958" y="296"/>
                  </a:lnTo>
                  <a:lnTo>
                    <a:pt x="2963" y="315"/>
                  </a:lnTo>
                  <a:lnTo>
                    <a:pt x="2966" y="336"/>
                  </a:lnTo>
                  <a:lnTo>
                    <a:pt x="2966" y="357"/>
                  </a:lnTo>
                  <a:lnTo>
                    <a:pt x="2961" y="379"/>
                  </a:lnTo>
                  <a:lnTo>
                    <a:pt x="2950" y="401"/>
                  </a:lnTo>
                  <a:lnTo>
                    <a:pt x="2932" y="421"/>
                  </a:lnTo>
                  <a:lnTo>
                    <a:pt x="2909" y="442"/>
                  </a:lnTo>
                  <a:lnTo>
                    <a:pt x="2879" y="464"/>
                  </a:lnTo>
                  <a:lnTo>
                    <a:pt x="2854" y="481"/>
                  </a:lnTo>
                  <a:lnTo>
                    <a:pt x="2833" y="495"/>
                  </a:lnTo>
                  <a:lnTo>
                    <a:pt x="2818" y="507"/>
                  </a:lnTo>
                  <a:lnTo>
                    <a:pt x="2805" y="515"/>
                  </a:lnTo>
                  <a:lnTo>
                    <a:pt x="2796" y="521"/>
                  </a:lnTo>
                  <a:lnTo>
                    <a:pt x="2791" y="525"/>
                  </a:lnTo>
                  <a:lnTo>
                    <a:pt x="2785" y="528"/>
                  </a:lnTo>
                  <a:lnTo>
                    <a:pt x="2784" y="529"/>
                  </a:lnTo>
                  <a:lnTo>
                    <a:pt x="2783" y="529"/>
                  </a:lnTo>
                  <a:lnTo>
                    <a:pt x="2787" y="529"/>
                  </a:lnTo>
                  <a:lnTo>
                    <a:pt x="2798" y="530"/>
                  </a:lnTo>
                  <a:lnTo>
                    <a:pt x="2817" y="534"/>
                  </a:lnTo>
                  <a:lnTo>
                    <a:pt x="2840" y="538"/>
                  </a:lnTo>
                  <a:lnTo>
                    <a:pt x="2866" y="543"/>
                  </a:lnTo>
                  <a:lnTo>
                    <a:pt x="2893" y="551"/>
                  </a:lnTo>
                  <a:lnTo>
                    <a:pt x="2919" y="561"/>
                  </a:lnTo>
                  <a:lnTo>
                    <a:pt x="2945" y="574"/>
                  </a:lnTo>
                  <a:lnTo>
                    <a:pt x="2967" y="590"/>
                  </a:lnTo>
                  <a:lnTo>
                    <a:pt x="2970" y="587"/>
                  </a:lnTo>
                  <a:lnTo>
                    <a:pt x="2976" y="582"/>
                  </a:lnTo>
                  <a:lnTo>
                    <a:pt x="2988" y="573"/>
                  </a:lnTo>
                  <a:lnTo>
                    <a:pt x="3005" y="561"/>
                  </a:lnTo>
                  <a:lnTo>
                    <a:pt x="3024" y="547"/>
                  </a:lnTo>
                  <a:lnTo>
                    <a:pt x="3048" y="533"/>
                  </a:lnTo>
                  <a:lnTo>
                    <a:pt x="3075" y="517"/>
                  </a:lnTo>
                  <a:lnTo>
                    <a:pt x="3105" y="503"/>
                  </a:lnTo>
                  <a:lnTo>
                    <a:pt x="3138" y="489"/>
                  </a:lnTo>
                  <a:lnTo>
                    <a:pt x="3174" y="477"/>
                  </a:lnTo>
                  <a:lnTo>
                    <a:pt x="3211" y="468"/>
                  </a:lnTo>
                  <a:lnTo>
                    <a:pt x="3251" y="462"/>
                  </a:lnTo>
                  <a:lnTo>
                    <a:pt x="3293" y="458"/>
                  </a:lnTo>
                  <a:lnTo>
                    <a:pt x="3296" y="456"/>
                  </a:lnTo>
                  <a:lnTo>
                    <a:pt x="3305" y="451"/>
                  </a:lnTo>
                  <a:lnTo>
                    <a:pt x="3318" y="443"/>
                  </a:lnTo>
                  <a:lnTo>
                    <a:pt x="3334" y="434"/>
                  </a:lnTo>
                  <a:lnTo>
                    <a:pt x="3357" y="421"/>
                  </a:lnTo>
                  <a:lnTo>
                    <a:pt x="3380" y="409"/>
                  </a:lnTo>
                  <a:lnTo>
                    <a:pt x="3407" y="393"/>
                  </a:lnTo>
                  <a:lnTo>
                    <a:pt x="3436" y="376"/>
                  </a:lnTo>
                  <a:lnTo>
                    <a:pt x="3466" y="359"/>
                  </a:lnTo>
                  <a:lnTo>
                    <a:pt x="3495" y="342"/>
                  </a:lnTo>
                  <a:lnTo>
                    <a:pt x="3525" y="326"/>
                  </a:lnTo>
                  <a:lnTo>
                    <a:pt x="3554" y="309"/>
                  </a:lnTo>
                  <a:lnTo>
                    <a:pt x="3581" y="293"/>
                  </a:lnTo>
                  <a:lnTo>
                    <a:pt x="3607" y="279"/>
                  </a:lnTo>
                  <a:lnTo>
                    <a:pt x="3630" y="266"/>
                  </a:lnTo>
                  <a:lnTo>
                    <a:pt x="3649" y="254"/>
                  </a:lnTo>
                  <a:lnTo>
                    <a:pt x="3668" y="239"/>
                  </a:lnTo>
                  <a:lnTo>
                    <a:pt x="3690" y="221"/>
                  </a:lnTo>
                  <a:lnTo>
                    <a:pt x="3713" y="199"/>
                  </a:lnTo>
                  <a:lnTo>
                    <a:pt x="3739" y="176"/>
                  </a:lnTo>
                  <a:lnTo>
                    <a:pt x="3765" y="152"/>
                  </a:lnTo>
                  <a:lnTo>
                    <a:pt x="3794" y="127"/>
                  </a:lnTo>
                  <a:lnTo>
                    <a:pt x="3824" y="104"/>
                  </a:lnTo>
                  <a:lnTo>
                    <a:pt x="3855" y="81"/>
                  </a:lnTo>
                  <a:lnTo>
                    <a:pt x="3889" y="60"/>
                  </a:lnTo>
                  <a:lnTo>
                    <a:pt x="3922" y="40"/>
                  </a:lnTo>
                  <a:lnTo>
                    <a:pt x="3959" y="24"/>
                  </a:lnTo>
                  <a:lnTo>
                    <a:pt x="3995" y="12"/>
                  </a:lnTo>
                  <a:lnTo>
                    <a:pt x="4034" y="4"/>
                  </a:lnTo>
                  <a:lnTo>
                    <a:pt x="4073" y="0"/>
                  </a:lnTo>
                  <a:close/>
                </a:path>
              </a:pathLst>
            </a:custGeom>
            <a:solidFill>
              <a:schemeClr val="bg2">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58" name="Freeform 57"/>
            <p:cNvSpPr>
              <a:spLocks/>
            </p:cNvSpPr>
            <p:nvPr/>
          </p:nvSpPr>
          <p:spPr bwMode="auto">
            <a:xfrm>
              <a:off x="5526088" y="5757863"/>
              <a:ext cx="85725" cy="44450"/>
            </a:xfrm>
            <a:custGeom>
              <a:avLst/>
              <a:gdLst>
                <a:gd name="T0" fmla="*/ 54 w 54"/>
                <a:gd name="T1" fmla="*/ 0 h 28"/>
                <a:gd name="T2" fmla="*/ 35 w 54"/>
                <a:gd name="T3" fmla="*/ 9 h 28"/>
                <a:gd name="T4" fmla="*/ 21 w 54"/>
                <a:gd name="T5" fmla="*/ 16 h 28"/>
                <a:gd name="T6" fmla="*/ 9 w 54"/>
                <a:gd name="T7" fmla="*/ 23 h 28"/>
                <a:gd name="T8" fmla="*/ 3 w 54"/>
                <a:gd name="T9" fmla="*/ 27 h 28"/>
                <a:gd name="T10" fmla="*/ 0 w 54"/>
                <a:gd name="T11" fmla="*/ 28 h 28"/>
                <a:gd name="T12" fmla="*/ 13 w 54"/>
                <a:gd name="T13" fmla="*/ 19 h 28"/>
                <a:gd name="T14" fmla="*/ 30 w 54"/>
                <a:gd name="T15" fmla="*/ 10 h 28"/>
                <a:gd name="T16" fmla="*/ 54 w 5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8">
                  <a:moveTo>
                    <a:pt x="54" y="0"/>
                  </a:moveTo>
                  <a:lnTo>
                    <a:pt x="35" y="9"/>
                  </a:lnTo>
                  <a:lnTo>
                    <a:pt x="21" y="16"/>
                  </a:lnTo>
                  <a:lnTo>
                    <a:pt x="9" y="23"/>
                  </a:lnTo>
                  <a:lnTo>
                    <a:pt x="3" y="27"/>
                  </a:lnTo>
                  <a:lnTo>
                    <a:pt x="0" y="28"/>
                  </a:lnTo>
                  <a:lnTo>
                    <a:pt x="13" y="19"/>
                  </a:lnTo>
                  <a:lnTo>
                    <a:pt x="30" y="10"/>
                  </a:lnTo>
                  <a:lnTo>
                    <a:pt x="54" y="0"/>
                  </a:lnTo>
                  <a:close/>
                </a:path>
              </a:pathLst>
            </a:custGeom>
            <a:solidFill>
              <a:srgbClr val="E8B5B3"/>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59" name="Freeform 58"/>
            <p:cNvSpPr>
              <a:spLocks/>
            </p:cNvSpPr>
            <p:nvPr/>
          </p:nvSpPr>
          <p:spPr bwMode="auto">
            <a:xfrm>
              <a:off x="7113588" y="5133975"/>
              <a:ext cx="173038" cy="98425"/>
            </a:xfrm>
            <a:custGeom>
              <a:avLst/>
              <a:gdLst>
                <a:gd name="T0" fmla="*/ 61 w 109"/>
                <a:gd name="T1" fmla="*/ 0 h 62"/>
                <a:gd name="T2" fmla="*/ 10 w 109"/>
                <a:gd name="T3" fmla="*/ 41 h 62"/>
                <a:gd name="T4" fmla="*/ 15 w 109"/>
                <a:gd name="T5" fmla="*/ 41 h 62"/>
                <a:gd name="T6" fmla="*/ 27 w 109"/>
                <a:gd name="T7" fmla="*/ 43 h 62"/>
                <a:gd name="T8" fmla="*/ 44 w 109"/>
                <a:gd name="T9" fmla="*/ 45 h 62"/>
                <a:gd name="T10" fmla="*/ 65 w 109"/>
                <a:gd name="T11" fmla="*/ 49 h 62"/>
                <a:gd name="T12" fmla="*/ 87 w 109"/>
                <a:gd name="T13" fmla="*/ 54 h 62"/>
                <a:gd name="T14" fmla="*/ 109 w 109"/>
                <a:gd name="T15" fmla="*/ 62 h 62"/>
                <a:gd name="T16" fmla="*/ 83 w 109"/>
                <a:gd name="T17" fmla="*/ 54 h 62"/>
                <a:gd name="T18" fmla="*/ 60 w 109"/>
                <a:gd name="T19" fmla="*/ 49 h 62"/>
                <a:gd name="T20" fmla="*/ 37 w 109"/>
                <a:gd name="T21" fmla="*/ 45 h 62"/>
                <a:gd name="T22" fmla="*/ 19 w 109"/>
                <a:gd name="T23" fmla="*/ 43 h 62"/>
                <a:gd name="T24" fmla="*/ 6 w 109"/>
                <a:gd name="T25" fmla="*/ 41 h 62"/>
                <a:gd name="T26" fmla="*/ 0 w 109"/>
                <a:gd name="T27" fmla="*/ 40 h 62"/>
                <a:gd name="T28" fmla="*/ 1 w 109"/>
                <a:gd name="T29" fmla="*/ 40 h 62"/>
                <a:gd name="T30" fmla="*/ 5 w 109"/>
                <a:gd name="T31" fmla="*/ 37 h 62"/>
                <a:gd name="T32" fmla="*/ 10 w 109"/>
                <a:gd name="T33" fmla="*/ 35 h 62"/>
                <a:gd name="T34" fmla="*/ 18 w 109"/>
                <a:gd name="T35" fmla="*/ 30 h 62"/>
                <a:gd name="T36" fmla="*/ 28 w 109"/>
                <a:gd name="T37" fmla="*/ 22 h 62"/>
                <a:gd name="T38" fmla="*/ 43 w 109"/>
                <a:gd name="T39" fmla="*/ 13 h 62"/>
                <a:gd name="T40" fmla="*/ 61 w 109"/>
                <a:gd name="T41" fmla="*/ 0 h 62"/>
                <a:gd name="T42" fmla="*/ 61 w 109"/>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62">
                  <a:moveTo>
                    <a:pt x="61" y="0"/>
                  </a:moveTo>
                  <a:lnTo>
                    <a:pt x="10" y="41"/>
                  </a:lnTo>
                  <a:lnTo>
                    <a:pt x="15" y="41"/>
                  </a:lnTo>
                  <a:lnTo>
                    <a:pt x="27" y="43"/>
                  </a:lnTo>
                  <a:lnTo>
                    <a:pt x="44" y="45"/>
                  </a:lnTo>
                  <a:lnTo>
                    <a:pt x="65" y="49"/>
                  </a:lnTo>
                  <a:lnTo>
                    <a:pt x="87" y="54"/>
                  </a:lnTo>
                  <a:lnTo>
                    <a:pt x="109" y="62"/>
                  </a:lnTo>
                  <a:lnTo>
                    <a:pt x="83" y="54"/>
                  </a:lnTo>
                  <a:lnTo>
                    <a:pt x="60" y="49"/>
                  </a:lnTo>
                  <a:lnTo>
                    <a:pt x="37" y="45"/>
                  </a:lnTo>
                  <a:lnTo>
                    <a:pt x="19" y="43"/>
                  </a:lnTo>
                  <a:lnTo>
                    <a:pt x="6" y="41"/>
                  </a:lnTo>
                  <a:lnTo>
                    <a:pt x="0" y="40"/>
                  </a:lnTo>
                  <a:lnTo>
                    <a:pt x="1" y="40"/>
                  </a:lnTo>
                  <a:lnTo>
                    <a:pt x="5" y="37"/>
                  </a:lnTo>
                  <a:lnTo>
                    <a:pt x="10" y="35"/>
                  </a:lnTo>
                  <a:lnTo>
                    <a:pt x="18" y="30"/>
                  </a:lnTo>
                  <a:lnTo>
                    <a:pt x="28" y="22"/>
                  </a:lnTo>
                  <a:lnTo>
                    <a:pt x="43" y="13"/>
                  </a:lnTo>
                  <a:lnTo>
                    <a:pt x="61" y="0"/>
                  </a:lnTo>
                  <a:lnTo>
                    <a:pt x="61" y="0"/>
                  </a:lnTo>
                  <a:close/>
                </a:path>
              </a:pathLst>
            </a:custGeom>
            <a:solidFill>
              <a:srgbClr val="F4E6E3"/>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60" name="Freeform 59"/>
            <p:cNvSpPr>
              <a:spLocks/>
            </p:cNvSpPr>
            <p:nvPr/>
          </p:nvSpPr>
          <p:spPr bwMode="auto">
            <a:xfrm>
              <a:off x="5611813" y="5086350"/>
              <a:ext cx="2292350" cy="671512"/>
            </a:xfrm>
            <a:custGeom>
              <a:avLst/>
              <a:gdLst>
                <a:gd name="T0" fmla="*/ 1442 w 1444"/>
                <a:gd name="T1" fmla="*/ 3 h 423"/>
                <a:gd name="T2" fmla="*/ 1422 w 1444"/>
                <a:gd name="T3" fmla="*/ 19 h 423"/>
                <a:gd name="T4" fmla="*/ 1387 w 1444"/>
                <a:gd name="T5" fmla="*/ 51 h 423"/>
                <a:gd name="T6" fmla="*/ 1338 w 1444"/>
                <a:gd name="T7" fmla="*/ 91 h 423"/>
                <a:gd name="T8" fmla="*/ 1278 w 1444"/>
                <a:gd name="T9" fmla="*/ 135 h 423"/>
                <a:gd name="T10" fmla="*/ 1213 w 1444"/>
                <a:gd name="T11" fmla="*/ 179 h 423"/>
                <a:gd name="T12" fmla="*/ 1143 w 1444"/>
                <a:gd name="T13" fmla="*/ 219 h 423"/>
                <a:gd name="T14" fmla="*/ 1074 w 1444"/>
                <a:gd name="T15" fmla="*/ 249 h 423"/>
                <a:gd name="T16" fmla="*/ 998 w 1444"/>
                <a:gd name="T17" fmla="*/ 274 h 423"/>
                <a:gd name="T18" fmla="*/ 938 w 1444"/>
                <a:gd name="T19" fmla="*/ 286 h 423"/>
                <a:gd name="T20" fmla="*/ 885 w 1444"/>
                <a:gd name="T21" fmla="*/ 293 h 423"/>
                <a:gd name="T22" fmla="*/ 828 w 1444"/>
                <a:gd name="T23" fmla="*/ 293 h 423"/>
                <a:gd name="T24" fmla="*/ 758 w 1444"/>
                <a:gd name="T25" fmla="*/ 290 h 423"/>
                <a:gd name="T26" fmla="*/ 665 w 1444"/>
                <a:gd name="T27" fmla="*/ 286 h 423"/>
                <a:gd name="T28" fmla="*/ 597 w 1444"/>
                <a:gd name="T29" fmla="*/ 288 h 423"/>
                <a:gd name="T30" fmla="*/ 485 w 1444"/>
                <a:gd name="T31" fmla="*/ 299 h 423"/>
                <a:gd name="T32" fmla="*/ 364 w 1444"/>
                <a:gd name="T33" fmla="*/ 320 h 423"/>
                <a:gd name="T34" fmla="*/ 244 w 1444"/>
                <a:gd name="T35" fmla="*/ 346 h 423"/>
                <a:gd name="T36" fmla="*/ 131 w 1444"/>
                <a:gd name="T37" fmla="*/ 377 h 423"/>
                <a:gd name="T38" fmla="*/ 37 w 1444"/>
                <a:gd name="T39" fmla="*/ 408 h 423"/>
                <a:gd name="T40" fmla="*/ 28 w 1444"/>
                <a:gd name="T41" fmla="*/ 408 h 423"/>
                <a:gd name="T42" fmla="*/ 100 w 1444"/>
                <a:gd name="T43" fmla="*/ 376 h 423"/>
                <a:gd name="T44" fmla="*/ 174 w 1444"/>
                <a:gd name="T45" fmla="*/ 347 h 423"/>
                <a:gd name="T46" fmla="*/ 303 w 1444"/>
                <a:gd name="T47" fmla="*/ 314 h 423"/>
                <a:gd name="T48" fmla="*/ 433 w 1444"/>
                <a:gd name="T49" fmla="*/ 284 h 423"/>
                <a:gd name="T50" fmla="*/ 527 w 1444"/>
                <a:gd name="T51" fmla="*/ 257 h 423"/>
                <a:gd name="T52" fmla="*/ 604 w 1444"/>
                <a:gd name="T53" fmla="*/ 226 h 423"/>
                <a:gd name="T54" fmla="*/ 685 w 1444"/>
                <a:gd name="T55" fmla="*/ 191 h 423"/>
                <a:gd name="T56" fmla="*/ 755 w 1444"/>
                <a:gd name="T57" fmla="*/ 157 h 423"/>
                <a:gd name="T58" fmla="*/ 838 w 1444"/>
                <a:gd name="T59" fmla="*/ 113 h 423"/>
                <a:gd name="T60" fmla="*/ 952 w 1444"/>
                <a:gd name="T61" fmla="*/ 58 h 423"/>
                <a:gd name="T62" fmla="*/ 989 w 1444"/>
                <a:gd name="T63" fmla="*/ 43 h 423"/>
                <a:gd name="T64" fmla="*/ 964 w 1444"/>
                <a:gd name="T65" fmla="*/ 60 h 423"/>
                <a:gd name="T66" fmla="*/ 951 w 1444"/>
                <a:gd name="T67" fmla="*/ 67 h 423"/>
                <a:gd name="T68" fmla="*/ 946 w 1444"/>
                <a:gd name="T69" fmla="*/ 70 h 423"/>
                <a:gd name="T70" fmla="*/ 965 w 1444"/>
                <a:gd name="T71" fmla="*/ 73 h 423"/>
                <a:gd name="T72" fmla="*/ 1006 w 1444"/>
                <a:gd name="T73" fmla="*/ 79 h 423"/>
                <a:gd name="T74" fmla="*/ 1055 w 1444"/>
                <a:gd name="T75" fmla="*/ 92 h 423"/>
                <a:gd name="T76" fmla="*/ 1074 w 1444"/>
                <a:gd name="T77" fmla="*/ 101 h 423"/>
                <a:gd name="T78" fmla="*/ 1108 w 1444"/>
                <a:gd name="T79" fmla="*/ 118 h 423"/>
                <a:gd name="T80" fmla="*/ 1128 w 1444"/>
                <a:gd name="T81" fmla="*/ 130 h 423"/>
                <a:gd name="T82" fmla="*/ 1133 w 1444"/>
                <a:gd name="T83" fmla="*/ 128 h 423"/>
                <a:gd name="T84" fmla="*/ 1151 w 1444"/>
                <a:gd name="T85" fmla="*/ 115 h 423"/>
                <a:gd name="T86" fmla="*/ 1183 w 1444"/>
                <a:gd name="T87" fmla="*/ 93 h 423"/>
                <a:gd name="T88" fmla="*/ 1224 w 1444"/>
                <a:gd name="T89" fmla="*/ 69 h 423"/>
                <a:gd name="T90" fmla="*/ 1268 w 1444"/>
                <a:gd name="T91" fmla="*/ 45 h 423"/>
                <a:gd name="T92" fmla="*/ 1290 w 1444"/>
                <a:gd name="T93" fmla="*/ 35 h 423"/>
                <a:gd name="T94" fmla="*/ 1333 w 1444"/>
                <a:gd name="T95" fmla="*/ 19 h 423"/>
                <a:gd name="T96" fmla="*/ 1387 w 1444"/>
                <a:gd name="T97" fmla="*/ 8 h 423"/>
                <a:gd name="T98" fmla="*/ 1429 w 1444"/>
                <a:gd name="T99" fmla="*/ 1 h 423"/>
                <a:gd name="T100" fmla="*/ 1444 w 1444"/>
                <a:gd name="T10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4" h="423">
                  <a:moveTo>
                    <a:pt x="1444" y="0"/>
                  </a:moveTo>
                  <a:lnTo>
                    <a:pt x="1442" y="3"/>
                  </a:lnTo>
                  <a:lnTo>
                    <a:pt x="1434" y="9"/>
                  </a:lnTo>
                  <a:lnTo>
                    <a:pt x="1422" y="19"/>
                  </a:lnTo>
                  <a:lnTo>
                    <a:pt x="1407" y="34"/>
                  </a:lnTo>
                  <a:lnTo>
                    <a:pt x="1387" y="51"/>
                  </a:lnTo>
                  <a:lnTo>
                    <a:pt x="1364" y="70"/>
                  </a:lnTo>
                  <a:lnTo>
                    <a:pt x="1338" y="91"/>
                  </a:lnTo>
                  <a:lnTo>
                    <a:pt x="1309" y="113"/>
                  </a:lnTo>
                  <a:lnTo>
                    <a:pt x="1278" y="135"/>
                  </a:lnTo>
                  <a:lnTo>
                    <a:pt x="1247" y="157"/>
                  </a:lnTo>
                  <a:lnTo>
                    <a:pt x="1213" y="179"/>
                  </a:lnTo>
                  <a:lnTo>
                    <a:pt x="1178" y="200"/>
                  </a:lnTo>
                  <a:lnTo>
                    <a:pt x="1143" y="219"/>
                  </a:lnTo>
                  <a:lnTo>
                    <a:pt x="1108" y="235"/>
                  </a:lnTo>
                  <a:lnTo>
                    <a:pt x="1074" y="249"/>
                  </a:lnTo>
                  <a:lnTo>
                    <a:pt x="1034" y="263"/>
                  </a:lnTo>
                  <a:lnTo>
                    <a:pt x="998" y="274"/>
                  </a:lnTo>
                  <a:lnTo>
                    <a:pt x="967" y="281"/>
                  </a:lnTo>
                  <a:lnTo>
                    <a:pt x="938" y="286"/>
                  </a:lnTo>
                  <a:lnTo>
                    <a:pt x="911" y="290"/>
                  </a:lnTo>
                  <a:lnTo>
                    <a:pt x="885" y="293"/>
                  </a:lnTo>
                  <a:lnTo>
                    <a:pt x="858" y="293"/>
                  </a:lnTo>
                  <a:lnTo>
                    <a:pt x="828" y="293"/>
                  </a:lnTo>
                  <a:lnTo>
                    <a:pt x="794" y="292"/>
                  </a:lnTo>
                  <a:lnTo>
                    <a:pt x="758" y="290"/>
                  </a:lnTo>
                  <a:lnTo>
                    <a:pt x="715" y="288"/>
                  </a:lnTo>
                  <a:lnTo>
                    <a:pt x="665" y="286"/>
                  </a:lnTo>
                  <a:lnTo>
                    <a:pt x="646" y="285"/>
                  </a:lnTo>
                  <a:lnTo>
                    <a:pt x="597" y="288"/>
                  </a:lnTo>
                  <a:lnTo>
                    <a:pt x="543" y="292"/>
                  </a:lnTo>
                  <a:lnTo>
                    <a:pt x="485" y="299"/>
                  </a:lnTo>
                  <a:lnTo>
                    <a:pt x="425" y="309"/>
                  </a:lnTo>
                  <a:lnTo>
                    <a:pt x="364" y="320"/>
                  </a:lnTo>
                  <a:lnTo>
                    <a:pt x="303" y="333"/>
                  </a:lnTo>
                  <a:lnTo>
                    <a:pt x="244" y="346"/>
                  </a:lnTo>
                  <a:lnTo>
                    <a:pt x="185" y="362"/>
                  </a:lnTo>
                  <a:lnTo>
                    <a:pt x="131" y="377"/>
                  </a:lnTo>
                  <a:lnTo>
                    <a:pt x="81" y="393"/>
                  </a:lnTo>
                  <a:lnTo>
                    <a:pt x="37" y="408"/>
                  </a:lnTo>
                  <a:lnTo>
                    <a:pt x="0" y="423"/>
                  </a:lnTo>
                  <a:lnTo>
                    <a:pt x="28" y="408"/>
                  </a:lnTo>
                  <a:lnTo>
                    <a:pt x="63" y="391"/>
                  </a:lnTo>
                  <a:lnTo>
                    <a:pt x="100" y="376"/>
                  </a:lnTo>
                  <a:lnTo>
                    <a:pt x="136" y="360"/>
                  </a:lnTo>
                  <a:lnTo>
                    <a:pt x="174" y="347"/>
                  </a:lnTo>
                  <a:lnTo>
                    <a:pt x="238" y="331"/>
                  </a:lnTo>
                  <a:lnTo>
                    <a:pt x="303" y="314"/>
                  </a:lnTo>
                  <a:lnTo>
                    <a:pt x="370" y="299"/>
                  </a:lnTo>
                  <a:lnTo>
                    <a:pt x="433" y="284"/>
                  </a:lnTo>
                  <a:lnTo>
                    <a:pt x="490" y="268"/>
                  </a:lnTo>
                  <a:lnTo>
                    <a:pt x="527" y="257"/>
                  </a:lnTo>
                  <a:lnTo>
                    <a:pt x="564" y="242"/>
                  </a:lnTo>
                  <a:lnTo>
                    <a:pt x="604" y="226"/>
                  </a:lnTo>
                  <a:lnTo>
                    <a:pt x="645" y="209"/>
                  </a:lnTo>
                  <a:lnTo>
                    <a:pt x="685" y="191"/>
                  </a:lnTo>
                  <a:lnTo>
                    <a:pt x="723" y="174"/>
                  </a:lnTo>
                  <a:lnTo>
                    <a:pt x="755" y="157"/>
                  </a:lnTo>
                  <a:lnTo>
                    <a:pt x="785" y="141"/>
                  </a:lnTo>
                  <a:lnTo>
                    <a:pt x="838" y="113"/>
                  </a:lnTo>
                  <a:lnTo>
                    <a:pt x="895" y="86"/>
                  </a:lnTo>
                  <a:lnTo>
                    <a:pt x="952" y="58"/>
                  </a:lnTo>
                  <a:lnTo>
                    <a:pt x="1007" y="30"/>
                  </a:lnTo>
                  <a:lnTo>
                    <a:pt x="989" y="43"/>
                  </a:lnTo>
                  <a:lnTo>
                    <a:pt x="974" y="52"/>
                  </a:lnTo>
                  <a:lnTo>
                    <a:pt x="964" y="60"/>
                  </a:lnTo>
                  <a:lnTo>
                    <a:pt x="956" y="65"/>
                  </a:lnTo>
                  <a:lnTo>
                    <a:pt x="951" y="67"/>
                  </a:lnTo>
                  <a:lnTo>
                    <a:pt x="947" y="70"/>
                  </a:lnTo>
                  <a:lnTo>
                    <a:pt x="946" y="70"/>
                  </a:lnTo>
                  <a:lnTo>
                    <a:pt x="952" y="71"/>
                  </a:lnTo>
                  <a:lnTo>
                    <a:pt x="965" y="73"/>
                  </a:lnTo>
                  <a:lnTo>
                    <a:pt x="983" y="75"/>
                  </a:lnTo>
                  <a:lnTo>
                    <a:pt x="1006" y="79"/>
                  </a:lnTo>
                  <a:lnTo>
                    <a:pt x="1029" y="84"/>
                  </a:lnTo>
                  <a:lnTo>
                    <a:pt x="1055" y="92"/>
                  </a:lnTo>
                  <a:lnTo>
                    <a:pt x="1055" y="92"/>
                  </a:lnTo>
                  <a:lnTo>
                    <a:pt x="1074" y="101"/>
                  </a:lnTo>
                  <a:lnTo>
                    <a:pt x="1093" y="110"/>
                  </a:lnTo>
                  <a:lnTo>
                    <a:pt x="1108" y="118"/>
                  </a:lnTo>
                  <a:lnTo>
                    <a:pt x="1120" y="124"/>
                  </a:lnTo>
                  <a:lnTo>
                    <a:pt x="1128" y="130"/>
                  </a:lnTo>
                  <a:lnTo>
                    <a:pt x="1130" y="131"/>
                  </a:lnTo>
                  <a:lnTo>
                    <a:pt x="1133" y="128"/>
                  </a:lnTo>
                  <a:lnTo>
                    <a:pt x="1139" y="123"/>
                  </a:lnTo>
                  <a:lnTo>
                    <a:pt x="1151" y="115"/>
                  </a:lnTo>
                  <a:lnTo>
                    <a:pt x="1165" y="105"/>
                  </a:lnTo>
                  <a:lnTo>
                    <a:pt x="1183" y="93"/>
                  </a:lnTo>
                  <a:lnTo>
                    <a:pt x="1203" y="82"/>
                  </a:lnTo>
                  <a:lnTo>
                    <a:pt x="1224" y="69"/>
                  </a:lnTo>
                  <a:lnTo>
                    <a:pt x="1246" y="56"/>
                  </a:lnTo>
                  <a:lnTo>
                    <a:pt x="1268" y="45"/>
                  </a:lnTo>
                  <a:lnTo>
                    <a:pt x="1290" y="35"/>
                  </a:lnTo>
                  <a:lnTo>
                    <a:pt x="1290" y="35"/>
                  </a:lnTo>
                  <a:lnTo>
                    <a:pt x="1304" y="30"/>
                  </a:lnTo>
                  <a:lnTo>
                    <a:pt x="1333" y="19"/>
                  </a:lnTo>
                  <a:lnTo>
                    <a:pt x="1361" y="13"/>
                  </a:lnTo>
                  <a:lnTo>
                    <a:pt x="1387" y="8"/>
                  </a:lnTo>
                  <a:lnTo>
                    <a:pt x="1411" y="4"/>
                  </a:lnTo>
                  <a:lnTo>
                    <a:pt x="1429" y="1"/>
                  </a:lnTo>
                  <a:lnTo>
                    <a:pt x="1440" y="0"/>
                  </a:lnTo>
                  <a:lnTo>
                    <a:pt x="1444" y="0"/>
                  </a:lnTo>
                  <a:close/>
                </a:path>
              </a:pathLst>
            </a:custGeom>
            <a:solidFill>
              <a:schemeClr val="bg2">
                <a:lumMod val="50000"/>
                <a:alpha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61" name="Freeform 60"/>
            <p:cNvSpPr>
              <a:spLocks noEditPoints="1"/>
            </p:cNvSpPr>
            <p:nvPr/>
          </p:nvSpPr>
          <p:spPr bwMode="auto">
            <a:xfrm>
              <a:off x="5303838" y="6129338"/>
              <a:ext cx="1401763" cy="88900"/>
            </a:xfrm>
            <a:custGeom>
              <a:avLst/>
              <a:gdLst>
                <a:gd name="T0" fmla="*/ 883 w 883"/>
                <a:gd name="T1" fmla="*/ 55 h 56"/>
                <a:gd name="T2" fmla="*/ 859 w 883"/>
                <a:gd name="T3" fmla="*/ 56 h 56"/>
                <a:gd name="T4" fmla="*/ 859 w 883"/>
                <a:gd name="T5" fmla="*/ 56 h 56"/>
                <a:gd name="T6" fmla="*/ 883 w 883"/>
                <a:gd name="T7" fmla="*/ 55 h 56"/>
                <a:gd name="T8" fmla="*/ 183 w 883"/>
                <a:gd name="T9" fmla="*/ 0 h 56"/>
                <a:gd name="T10" fmla="*/ 273 w 883"/>
                <a:gd name="T11" fmla="*/ 3 h 56"/>
                <a:gd name="T12" fmla="*/ 362 w 883"/>
                <a:gd name="T13" fmla="*/ 9 h 56"/>
                <a:gd name="T14" fmla="*/ 451 w 883"/>
                <a:gd name="T15" fmla="*/ 18 h 56"/>
                <a:gd name="T16" fmla="*/ 538 w 883"/>
                <a:gd name="T17" fmla="*/ 29 h 56"/>
                <a:gd name="T18" fmla="*/ 605 w 883"/>
                <a:gd name="T19" fmla="*/ 36 h 56"/>
                <a:gd name="T20" fmla="*/ 669 w 883"/>
                <a:gd name="T21" fmla="*/ 44 h 56"/>
                <a:gd name="T22" fmla="*/ 728 w 883"/>
                <a:gd name="T23" fmla="*/ 51 h 56"/>
                <a:gd name="T24" fmla="*/ 784 w 883"/>
                <a:gd name="T25" fmla="*/ 55 h 56"/>
                <a:gd name="T26" fmla="*/ 834 w 883"/>
                <a:gd name="T27" fmla="*/ 56 h 56"/>
                <a:gd name="T28" fmla="*/ 859 w 883"/>
                <a:gd name="T29" fmla="*/ 56 h 56"/>
                <a:gd name="T30" fmla="*/ 858 w 883"/>
                <a:gd name="T31" fmla="*/ 56 h 56"/>
                <a:gd name="T32" fmla="*/ 834 w 883"/>
                <a:gd name="T33" fmla="*/ 56 h 56"/>
                <a:gd name="T34" fmla="*/ 783 w 883"/>
                <a:gd name="T35" fmla="*/ 55 h 56"/>
                <a:gd name="T36" fmla="*/ 727 w 883"/>
                <a:gd name="T37" fmla="*/ 51 h 56"/>
                <a:gd name="T38" fmla="*/ 666 w 883"/>
                <a:gd name="T39" fmla="*/ 44 h 56"/>
                <a:gd name="T40" fmla="*/ 601 w 883"/>
                <a:gd name="T41" fmla="*/ 38 h 56"/>
                <a:gd name="T42" fmla="*/ 534 w 883"/>
                <a:gd name="T43" fmla="*/ 30 h 56"/>
                <a:gd name="T44" fmla="*/ 447 w 883"/>
                <a:gd name="T45" fmla="*/ 20 h 56"/>
                <a:gd name="T46" fmla="*/ 356 w 883"/>
                <a:gd name="T47" fmla="*/ 11 h 56"/>
                <a:gd name="T48" fmla="*/ 265 w 883"/>
                <a:gd name="T49" fmla="*/ 5 h 56"/>
                <a:gd name="T50" fmla="*/ 175 w 883"/>
                <a:gd name="T51" fmla="*/ 3 h 56"/>
                <a:gd name="T52" fmla="*/ 116 w 883"/>
                <a:gd name="T53" fmla="*/ 4 h 56"/>
                <a:gd name="T54" fmla="*/ 57 w 883"/>
                <a:gd name="T55" fmla="*/ 8 h 56"/>
                <a:gd name="T56" fmla="*/ 0 w 883"/>
                <a:gd name="T57" fmla="*/ 14 h 56"/>
                <a:gd name="T58" fmla="*/ 60 w 883"/>
                <a:gd name="T59" fmla="*/ 7 h 56"/>
                <a:gd name="T60" fmla="*/ 121 w 883"/>
                <a:gd name="T61" fmla="*/ 1 h 56"/>
                <a:gd name="T62" fmla="*/ 183 w 883"/>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3" h="56">
                  <a:moveTo>
                    <a:pt x="883" y="55"/>
                  </a:moveTo>
                  <a:lnTo>
                    <a:pt x="859" y="56"/>
                  </a:lnTo>
                  <a:lnTo>
                    <a:pt x="859" y="56"/>
                  </a:lnTo>
                  <a:lnTo>
                    <a:pt x="883" y="55"/>
                  </a:lnTo>
                  <a:close/>
                  <a:moveTo>
                    <a:pt x="183" y="0"/>
                  </a:moveTo>
                  <a:lnTo>
                    <a:pt x="273" y="3"/>
                  </a:lnTo>
                  <a:lnTo>
                    <a:pt x="362" y="9"/>
                  </a:lnTo>
                  <a:lnTo>
                    <a:pt x="451" y="18"/>
                  </a:lnTo>
                  <a:lnTo>
                    <a:pt x="538" y="29"/>
                  </a:lnTo>
                  <a:lnTo>
                    <a:pt x="605" y="36"/>
                  </a:lnTo>
                  <a:lnTo>
                    <a:pt x="669" y="44"/>
                  </a:lnTo>
                  <a:lnTo>
                    <a:pt x="728" y="51"/>
                  </a:lnTo>
                  <a:lnTo>
                    <a:pt x="784" y="55"/>
                  </a:lnTo>
                  <a:lnTo>
                    <a:pt x="834" y="56"/>
                  </a:lnTo>
                  <a:lnTo>
                    <a:pt x="859" y="56"/>
                  </a:lnTo>
                  <a:lnTo>
                    <a:pt x="858" y="56"/>
                  </a:lnTo>
                  <a:lnTo>
                    <a:pt x="834" y="56"/>
                  </a:lnTo>
                  <a:lnTo>
                    <a:pt x="783" y="55"/>
                  </a:lnTo>
                  <a:lnTo>
                    <a:pt x="727" y="51"/>
                  </a:lnTo>
                  <a:lnTo>
                    <a:pt x="666" y="44"/>
                  </a:lnTo>
                  <a:lnTo>
                    <a:pt x="601" y="38"/>
                  </a:lnTo>
                  <a:lnTo>
                    <a:pt x="534" y="30"/>
                  </a:lnTo>
                  <a:lnTo>
                    <a:pt x="447" y="20"/>
                  </a:lnTo>
                  <a:lnTo>
                    <a:pt x="356" y="11"/>
                  </a:lnTo>
                  <a:lnTo>
                    <a:pt x="265" y="5"/>
                  </a:lnTo>
                  <a:lnTo>
                    <a:pt x="175" y="3"/>
                  </a:lnTo>
                  <a:lnTo>
                    <a:pt x="116" y="4"/>
                  </a:lnTo>
                  <a:lnTo>
                    <a:pt x="57" y="8"/>
                  </a:lnTo>
                  <a:lnTo>
                    <a:pt x="0" y="14"/>
                  </a:lnTo>
                  <a:lnTo>
                    <a:pt x="60" y="7"/>
                  </a:lnTo>
                  <a:lnTo>
                    <a:pt x="121" y="1"/>
                  </a:lnTo>
                  <a:lnTo>
                    <a:pt x="183" y="0"/>
                  </a:lnTo>
                  <a:close/>
                </a:path>
              </a:pathLst>
            </a:custGeom>
            <a:solidFill>
              <a:srgbClr val="FAF2EF"/>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62" name="Freeform 61"/>
            <p:cNvSpPr>
              <a:spLocks/>
            </p:cNvSpPr>
            <p:nvPr/>
          </p:nvSpPr>
          <p:spPr bwMode="auto">
            <a:xfrm>
              <a:off x="3952875" y="5494338"/>
              <a:ext cx="3527425" cy="1363662"/>
            </a:xfrm>
            <a:custGeom>
              <a:avLst/>
              <a:gdLst>
                <a:gd name="T0" fmla="*/ 246 w 2222"/>
                <a:gd name="T1" fmla="*/ 5 h 859"/>
                <a:gd name="T2" fmla="*/ 393 w 2222"/>
                <a:gd name="T3" fmla="*/ 29 h 859"/>
                <a:gd name="T4" fmla="*/ 601 w 2222"/>
                <a:gd name="T5" fmla="*/ 70 h 859"/>
                <a:gd name="T6" fmla="*/ 771 w 2222"/>
                <a:gd name="T7" fmla="*/ 107 h 859"/>
                <a:gd name="T8" fmla="*/ 842 w 2222"/>
                <a:gd name="T9" fmla="*/ 136 h 859"/>
                <a:gd name="T10" fmla="*/ 867 w 2222"/>
                <a:gd name="T11" fmla="*/ 163 h 859"/>
                <a:gd name="T12" fmla="*/ 866 w 2222"/>
                <a:gd name="T13" fmla="*/ 185 h 859"/>
                <a:gd name="T14" fmla="*/ 867 w 2222"/>
                <a:gd name="T15" fmla="*/ 204 h 859"/>
                <a:gd name="T16" fmla="*/ 893 w 2222"/>
                <a:gd name="T17" fmla="*/ 219 h 859"/>
                <a:gd name="T18" fmla="*/ 969 w 2222"/>
                <a:gd name="T19" fmla="*/ 229 h 859"/>
                <a:gd name="T20" fmla="*/ 1189 w 2222"/>
                <a:gd name="T21" fmla="*/ 243 h 859"/>
                <a:gd name="T22" fmla="*/ 1422 w 2222"/>
                <a:gd name="T23" fmla="*/ 272 h 859"/>
                <a:gd name="T24" fmla="*/ 1633 w 2222"/>
                <a:gd name="T25" fmla="*/ 300 h 859"/>
                <a:gd name="T26" fmla="*/ 1823 w 2222"/>
                <a:gd name="T27" fmla="*/ 315 h 859"/>
                <a:gd name="T28" fmla="*/ 1997 w 2222"/>
                <a:gd name="T29" fmla="*/ 309 h 859"/>
                <a:gd name="T30" fmla="*/ 2165 w 2222"/>
                <a:gd name="T31" fmla="*/ 281 h 859"/>
                <a:gd name="T32" fmla="*/ 2206 w 2222"/>
                <a:gd name="T33" fmla="*/ 272 h 859"/>
                <a:gd name="T34" fmla="*/ 2112 w 2222"/>
                <a:gd name="T35" fmla="*/ 319 h 859"/>
                <a:gd name="T36" fmla="*/ 1966 w 2222"/>
                <a:gd name="T37" fmla="*/ 389 h 859"/>
                <a:gd name="T38" fmla="*/ 1796 w 2222"/>
                <a:gd name="T39" fmla="*/ 444 h 859"/>
                <a:gd name="T40" fmla="*/ 1685 w 2222"/>
                <a:gd name="T41" fmla="*/ 456 h 859"/>
                <a:gd name="T42" fmla="*/ 1520 w 2222"/>
                <a:gd name="T43" fmla="*/ 444 h 859"/>
                <a:gd name="T44" fmla="*/ 1302 w 2222"/>
                <a:gd name="T45" fmla="*/ 418 h 859"/>
                <a:gd name="T46" fmla="*/ 1034 w 2222"/>
                <a:gd name="T47" fmla="*/ 400 h 859"/>
                <a:gd name="T48" fmla="*/ 851 w 2222"/>
                <a:gd name="T49" fmla="*/ 414 h 859"/>
                <a:gd name="T50" fmla="*/ 694 w 2222"/>
                <a:gd name="T51" fmla="*/ 456 h 859"/>
                <a:gd name="T52" fmla="*/ 496 w 2222"/>
                <a:gd name="T53" fmla="*/ 539 h 859"/>
                <a:gd name="T54" fmla="*/ 346 w 2222"/>
                <a:gd name="T55" fmla="*/ 649 h 859"/>
                <a:gd name="T56" fmla="*/ 237 w 2222"/>
                <a:gd name="T57" fmla="*/ 798 h 859"/>
                <a:gd name="T58" fmla="*/ 1 w 2222"/>
                <a:gd name="T59" fmla="*/ 856 h 859"/>
                <a:gd name="T60" fmla="*/ 26 w 2222"/>
                <a:gd name="T61" fmla="*/ 814 h 859"/>
                <a:gd name="T62" fmla="*/ 76 w 2222"/>
                <a:gd name="T63" fmla="*/ 737 h 859"/>
                <a:gd name="T64" fmla="*/ 152 w 2222"/>
                <a:gd name="T65" fmla="*/ 648 h 859"/>
                <a:gd name="T66" fmla="*/ 252 w 2222"/>
                <a:gd name="T67" fmla="*/ 566 h 859"/>
                <a:gd name="T68" fmla="*/ 370 w 2222"/>
                <a:gd name="T69" fmla="*/ 509 h 859"/>
                <a:gd name="T70" fmla="*/ 466 w 2222"/>
                <a:gd name="T71" fmla="*/ 455 h 859"/>
                <a:gd name="T72" fmla="*/ 529 w 2222"/>
                <a:gd name="T73" fmla="*/ 398 h 859"/>
                <a:gd name="T74" fmla="*/ 551 w 2222"/>
                <a:gd name="T75" fmla="*/ 343 h 859"/>
                <a:gd name="T76" fmla="*/ 525 w 2222"/>
                <a:gd name="T77" fmla="*/ 303 h 859"/>
                <a:gd name="T78" fmla="*/ 442 w 2222"/>
                <a:gd name="T79" fmla="*/ 282 h 859"/>
                <a:gd name="T80" fmla="*/ 315 w 2222"/>
                <a:gd name="T81" fmla="*/ 247 h 859"/>
                <a:gd name="T82" fmla="*/ 218 w 2222"/>
                <a:gd name="T83" fmla="*/ 180 h 859"/>
                <a:gd name="T84" fmla="*/ 154 w 2222"/>
                <a:gd name="T85" fmla="*/ 101 h 859"/>
                <a:gd name="T86" fmla="*/ 126 w 2222"/>
                <a:gd name="T87" fmla="*/ 36 h 859"/>
                <a:gd name="T88" fmla="*/ 140 w 2222"/>
                <a:gd name="T89" fmla="*/ 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2" h="859">
                  <a:moveTo>
                    <a:pt x="180" y="0"/>
                  </a:moveTo>
                  <a:lnTo>
                    <a:pt x="210" y="1"/>
                  </a:lnTo>
                  <a:lnTo>
                    <a:pt x="246" y="5"/>
                  </a:lnTo>
                  <a:lnTo>
                    <a:pt x="289" y="11"/>
                  </a:lnTo>
                  <a:lnTo>
                    <a:pt x="339" y="19"/>
                  </a:lnTo>
                  <a:lnTo>
                    <a:pt x="393" y="29"/>
                  </a:lnTo>
                  <a:lnTo>
                    <a:pt x="455" y="41"/>
                  </a:lnTo>
                  <a:lnTo>
                    <a:pt x="524" y="55"/>
                  </a:lnTo>
                  <a:lnTo>
                    <a:pt x="601" y="70"/>
                  </a:lnTo>
                  <a:lnTo>
                    <a:pt x="682" y="87"/>
                  </a:lnTo>
                  <a:lnTo>
                    <a:pt x="731" y="97"/>
                  </a:lnTo>
                  <a:lnTo>
                    <a:pt x="771" y="107"/>
                  </a:lnTo>
                  <a:lnTo>
                    <a:pt x="801" y="118"/>
                  </a:lnTo>
                  <a:lnTo>
                    <a:pt x="825" y="127"/>
                  </a:lnTo>
                  <a:lnTo>
                    <a:pt x="842" y="136"/>
                  </a:lnTo>
                  <a:lnTo>
                    <a:pt x="855" y="145"/>
                  </a:lnTo>
                  <a:lnTo>
                    <a:pt x="862" y="154"/>
                  </a:lnTo>
                  <a:lnTo>
                    <a:pt x="867" y="163"/>
                  </a:lnTo>
                  <a:lnTo>
                    <a:pt x="868" y="171"/>
                  </a:lnTo>
                  <a:lnTo>
                    <a:pt x="867" y="179"/>
                  </a:lnTo>
                  <a:lnTo>
                    <a:pt x="866" y="185"/>
                  </a:lnTo>
                  <a:lnTo>
                    <a:pt x="866" y="192"/>
                  </a:lnTo>
                  <a:lnTo>
                    <a:pt x="866" y="198"/>
                  </a:lnTo>
                  <a:lnTo>
                    <a:pt x="867" y="204"/>
                  </a:lnTo>
                  <a:lnTo>
                    <a:pt x="872" y="210"/>
                  </a:lnTo>
                  <a:lnTo>
                    <a:pt x="880" y="215"/>
                  </a:lnTo>
                  <a:lnTo>
                    <a:pt x="893" y="219"/>
                  </a:lnTo>
                  <a:lnTo>
                    <a:pt x="912" y="223"/>
                  </a:lnTo>
                  <a:lnTo>
                    <a:pt x="937" y="226"/>
                  </a:lnTo>
                  <a:lnTo>
                    <a:pt x="969" y="229"/>
                  </a:lnTo>
                  <a:lnTo>
                    <a:pt x="1011" y="232"/>
                  </a:lnTo>
                  <a:lnTo>
                    <a:pt x="1103" y="237"/>
                  </a:lnTo>
                  <a:lnTo>
                    <a:pt x="1189" y="243"/>
                  </a:lnTo>
                  <a:lnTo>
                    <a:pt x="1270" y="252"/>
                  </a:lnTo>
                  <a:lnTo>
                    <a:pt x="1348" y="261"/>
                  </a:lnTo>
                  <a:lnTo>
                    <a:pt x="1422" y="272"/>
                  </a:lnTo>
                  <a:lnTo>
                    <a:pt x="1495" y="282"/>
                  </a:lnTo>
                  <a:lnTo>
                    <a:pt x="1564" y="291"/>
                  </a:lnTo>
                  <a:lnTo>
                    <a:pt x="1633" y="300"/>
                  </a:lnTo>
                  <a:lnTo>
                    <a:pt x="1701" y="307"/>
                  </a:lnTo>
                  <a:lnTo>
                    <a:pt x="1770" y="312"/>
                  </a:lnTo>
                  <a:lnTo>
                    <a:pt x="1823" y="315"/>
                  </a:lnTo>
                  <a:lnTo>
                    <a:pt x="1873" y="316"/>
                  </a:lnTo>
                  <a:lnTo>
                    <a:pt x="1936" y="315"/>
                  </a:lnTo>
                  <a:lnTo>
                    <a:pt x="1997" y="309"/>
                  </a:lnTo>
                  <a:lnTo>
                    <a:pt x="2054" y="303"/>
                  </a:lnTo>
                  <a:lnTo>
                    <a:pt x="2110" y="293"/>
                  </a:lnTo>
                  <a:lnTo>
                    <a:pt x="2165" y="281"/>
                  </a:lnTo>
                  <a:lnTo>
                    <a:pt x="2222" y="265"/>
                  </a:lnTo>
                  <a:lnTo>
                    <a:pt x="2214" y="269"/>
                  </a:lnTo>
                  <a:lnTo>
                    <a:pt x="2206" y="272"/>
                  </a:lnTo>
                  <a:lnTo>
                    <a:pt x="2180" y="284"/>
                  </a:lnTo>
                  <a:lnTo>
                    <a:pt x="2153" y="296"/>
                  </a:lnTo>
                  <a:lnTo>
                    <a:pt x="2112" y="319"/>
                  </a:lnTo>
                  <a:lnTo>
                    <a:pt x="2066" y="342"/>
                  </a:lnTo>
                  <a:lnTo>
                    <a:pt x="2018" y="365"/>
                  </a:lnTo>
                  <a:lnTo>
                    <a:pt x="1966" y="389"/>
                  </a:lnTo>
                  <a:lnTo>
                    <a:pt x="1913" y="411"/>
                  </a:lnTo>
                  <a:lnTo>
                    <a:pt x="1856" y="430"/>
                  </a:lnTo>
                  <a:lnTo>
                    <a:pt x="1796" y="444"/>
                  </a:lnTo>
                  <a:lnTo>
                    <a:pt x="1734" y="455"/>
                  </a:lnTo>
                  <a:lnTo>
                    <a:pt x="1710" y="456"/>
                  </a:lnTo>
                  <a:lnTo>
                    <a:pt x="1685" y="456"/>
                  </a:lnTo>
                  <a:lnTo>
                    <a:pt x="1635" y="455"/>
                  </a:lnTo>
                  <a:lnTo>
                    <a:pt x="1579" y="451"/>
                  </a:lnTo>
                  <a:lnTo>
                    <a:pt x="1520" y="444"/>
                  </a:lnTo>
                  <a:lnTo>
                    <a:pt x="1456" y="436"/>
                  </a:lnTo>
                  <a:lnTo>
                    <a:pt x="1389" y="429"/>
                  </a:lnTo>
                  <a:lnTo>
                    <a:pt x="1302" y="418"/>
                  </a:lnTo>
                  <a:lnTo>
                    <a:pt x="1213" y="409"/>
                  </a:lnTo>
                  <a:lnTo>
                    <a:pt x="1124" y="403"/>
                  </a:lnTo>
                  <a:lnTo>
                    <a:pt x="1034" y="400"/>
                  </a:lnTo>
                  <a:lnTo>
                    <a:pt x="972" y="401"/>
                  </a:lnTo>
                  <a:lnTo>
                    <a:pt x="911" y="407"/>
                  </a:lnTo>
                  <a:lnTo>
                    <a:pt x="851" y="414"/>
                  </a:lnTo>
                  <a:lnTo>
                    <a:pt x="811" y="422"/>
                  </a:lnTo>
                  <a:lnTo>
                    <a:pt x="772" y="431"/>
                  </a:lnTo>
                  <a:lnTo>
                    <a:pt x="694" y="456"/>
                  </a:lnTo>
                  <a:lnTo>
                    <a:pt x="621" y="481"/>
                  </a:lnTo>
                  <a:lnTo>
                    <a:pt x="555" y="509"/>
                  </a:lnTo>
                  <a:lnTo>
                    <a:pt x="496" y="539"/>
                  </a:lnTo>
                  <a:lnTo>
                    <a:pt x="441" y="573"/>
                  </a:lnTo>
                  <a:lnTo>
                    <a:pt x="390" y="609"/>
                  </a:lnTo>
                  <a:lnTo>
                    <a:pt x="346" y="649"/>
                  </a:lnTo>
                  <a:lnTo>
                    <a:pt x="306" y="694"/>
                  </a:lnTo>
                  <a:lnTo>
                    <a:pt x="270" y="744"/>
                  </a:lnTo>
                  <a:lnTo>
                    <a:pt x="237" y="798"/>
                  </a:lnTo>
                  <a:lnTo>
                    <a:pt x="210" y="859"/>
                  </a:lnTo>
                  <a:lnTo>
                    <a:pt x="0" y="859"/>
                  </a:lnTo>
                  <a:lnTo>
                    <a:pt x="1" y="856"/>
                  </a:lnTo>
                  <a:lnTo>
                    <a:pt x="6" y="847"/>
                  </a:lnTo>
                  <a:lnTo>
                    <a:pt x="14" y="832"/>
                  </a:lnTo>
                  <a:lnTo>
                    <a:pt x="26" y="814"/>
                  </a:lnTo>
                  <a:lnTo>
                    <a:pt x="39" y="790"/>
                  </a:lnTo>
                  <a:lnTo>
                    <a:pt x="56" y="764"/>
                  </a:lnTo>
                  <a:lnTo>
                    <a:pt x="76" y="737"/>
                  </a:lnTo>
                  <a:lnTo>
                    <a:pt x="98" y="707"/>
                  </a:lnTo>
                  <a:lnTo>
                    <a:pt x="124" y="678"/>
                  </a:lnTo>
                  <a:lnTo>
                    <a:pt x="152" y="648"/>
                  </a:lnTo>
                  <a:lnTo>
                    <a:pt x="183" y="619"/>
                  </a:lnTo>
                  <a:lnTo>
                    <a:pt x="217" y="591"/>
                  </a:lnTo>
                  <a:lnTo>
                    <a:pt x="252" y="566"/>
                  </a:lnTo>
                  <a:lnTo>
                    <a:pt x="291" y="544"/>
                  </a:lnTo>
                  <a:lnTo>
                    <a:pt x="331" y="525"/>
                  </a:lnTo>
                  <a:lnTo>
                    <a:pt x="370" y="509"/>
                  </a:lnTo>
                  <a:lnTo>
                    <a:pt x="405" y="492"/>
                  </a:lnTo>
                  <a:lnTo>
                    <a:pt x="437" y="474"/>
                  </a:lnTo>
                  <a:lnTo>
                    <a:pt x="466" y="455"/>
                  </a:lnTo>
                  <a:lnTo>
                    <a:pt x="490" y="435"/>
                  </a:lnTo>
                  <a:lnTo>
                    <a:pt x="512" y="416"/>
                  </a:lnTo>
                  <a:lnTo>
                    <a:pt x="529" y="398"/>
                  </a:lnTo>
                  <a:lnTo>
                    <a:pt x="541" y="378"/>
                  </a:lnTo>
                  <a:lnTo>
                    <a:pt x="549" y="360"/>
                  </a:lnTo>
                  <a:lnTo>
                    <a:pt x="551" y="343"/>
                  </a:lnTo>
                  <a:lnTo>
                    <a:pt x="549" y="328"/>
                  </a:lnTo>
                  <a:lnTo>
                    <a:pt x="540" y="315"/>
                  </a:lnTo>
                  <a:lnTo>
                    <a:pt x="525" y="303"/>
                  </a:lnTo>
                  <a:lnTo>
                    <a:pt x="505" y="293"/>
                  </a:lnTo>
                  <a:lnTo>
                    <a:pt x="477" y="286"/>
                  </a:lnTo>
                  <a:lnTo>
                    <a:pt x="442" y="282"/>
                  </a:lnTo>
                  <a:lnTo>
                    <a:pt x="397" y="276"/>
                  </a:lnTo>
                  <a:lnTo>
                    <a:pt x="355" y="264"/>
                  </a:lnTo>
                  <a:lnTo>
                    <a:pt x="315" y="247"/>
                  </a:lnTo>
                  <a:lnTo>
                    <a:pt x="280" y="228"/>
                  </a:lnTo>
                  <a:lnTo>
                    <a:pt x="248" y="204"/>
                  </a:lnTo>
                  <a:lnTo>
                    <a:pt x="218" y="180"/>
                  </a:lnTo>
                  <a:lnTo>
                    <a:pt x="193" y="153"/>
                  </a:lnTo>
                  <a:lnTo>
                    <a:pt x="171" y="127"/>
                  </a:lnTo>
                  <a:lnTo>
                    <a:pt x="154" y="101"/>
                  </a:lnTo>
                  <a:lnTo>
                    <a:pt x="140" y="76"/>
                  </a:lnTo>
                  <a:lnTo>
                    <a:pt x="131" y="55"/>
                  </a:lnTo>
                  <a:lnTo>
                    <a:pt x="126" y="36"/>
                  </a:lnTo>
                  <a:lnTo>
                    <a:pt x="124" y="22"/>
                  </a:lnTo>
                  <a:lnTo>
                    <a:pt x="130" y="13"/>
                  </a:lnTo>
                  <a:lnTo>
                    <a:pt x="140" y="5"/>
                  </a:lnTo>
                  <a:lnTo>
                    <a:pt x="157" y="1"/>
                  </a:lnTo>
                  <a:lnTo>
                    <a:pt x="180" y="0"/>
                  </a:lnTo>
                  <a:close/>
                </a:path>
              </a:pathLst>
            </a:custGeom>
            <a:solidFill>
              <a:schemeClr val="bg2">
                <a:lumMod val="50000"/>
                <a:alpha val="3000"/>
              </a:schemeClr>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63" name="Freeform 62"/>
            <p:cNvSpPr>
              <a:spLocks/>
            </p:cNvSpPr>
            <p:nvPr/>
          </p:nvSpPr>
          <p:spPr bwMode="auto">
            <a:xfrm>
              <a:off x="6783388" y="4654550"/>
              <a:ext cx="615950" cy="503237"/>
            </a:xfrm>
            <a:custGeom>
              <a:avLst/>
              <a:gdLst>
                <a:gd name="T0" fmla="*/ 227 w 388"/>
                <a:gd name="T1" fmla="*/ 0 h 317"/>
                <a:gd name="T2" fmla="*/ 248 w 388"/>
                <a:gd name="T3" fmla="*/ 2 h 317"/>
                <a:gd name="T4" fmla="*/ 269 w 388"/>
                <a:gd name="T5" fmla="*/ 9 h 317"/>
                <a:gd name="T6" fmla="*/ 291 w 388"/>
                <a:gd name="T7" fmla="*/ 18 h 317"/>
                <a:gd name="T8" fmla="*/ 312 w 388"/>
                <a:gd name="T9" fmla="*/ 32 h 317"/>
                <a:gd name="T10" fmla="*/ 331 w 388"/>
                <a:gd name="T11" fmla="*/ 48 h 317"/>
                <a:gd name="T12" fmla="*/ 349 w 388"/>
                <a:gd name="T13" fmla="*/ 66 h 317"/>
                <a:gd name="T14" fmla="*/ 364 w 388"/>
                <a:gd name="T15" fmla="*/ 87 h 317"/>
                <a:gd name="T16" fmla="*/ 377 w 388"/>
                <a:gd name="T17" fmla="*/ 107 h 317"/>
                <a:gd name="T18" fmla="*/ 384 w 388"/>
                <a:gd name="T19" fmla="*/ 129 h 317"/>
                <a:gd name="T20" fmla="*/ 388 w 388"/>
                <a:gd name="T21" fmla="*/ 153 h 317"/>
                <a:gd name="T22" fmla="*/ 387 w 388"/>
                <a:gd name="T23" fmla="*/ 174 h 317"/>
                <a:gd name="T24" fmla="*/ 379 w 388"/>
                <a:gd name="T25" fmla="*/ 196 h 317"/>
                <a:gd name="T26" fmla="*/ 366 w 388"/>
                <a:gd name="T27" fmla="*/ 215 h 317"/>
                <a:gd name="T28" fmla="*/ 343 w 388"/>
                <a:gd name="T29" fmla="*/ 240 h 317"/>
                <a:gd name="T30" fmla="*/ 317 w 388"/>
                <a:gd name="T31" fmla="*/ 260 h 317"/>
                <a:gd name="T32" fmla="*/ 290 w 388"/>
                <a:gd name="T33" fmla="*/ 279 h 317"/>
                <a:gd name="T34" fmla="*/ 261 w 388"/>
                <a:gd name="T35" fmla="*/ 294 h 317"/>
                <a:gd name="T36" fmla="*/ 231 w 388"/>
                <a:gd name="T37" fmla="*/ 306 h 317"/>
                <a:gd name="T38" fmla="*/ 203 w 388"/>
                <a:gd name="T39" fmla="*/ 314 h 317"/>
                <a:gd name="T40" fmla="*/ 174 w 388"/>
                <a:gd name="T41" fmla="*/ 317 h 317"/>
                <a:gd name="T42" fmla="*/ 146 w 388"/>
                <a:gd name="T43" fmla="*/ 316 h 317"/>
                <a:gd name="T44" fmla="*/ 118 w 388"/>
                <a:gd name="T45" fmla="*/ 311 h 317"/>
                <a:gd name="T46" fmla="*/ 94 w 388"/>
                <a:gd name="T47" fmla="*/ 299 h 317"/>
                <a:gd name="T48" fmla="*/ 72 w 388"/>
                <a:gd name="T49" fmla="*/ 284 h 317"/>
                <a:gd name="T50" fmla="*/ 52 w 388"/>
                <a:gd name="T51" fmla="*/ 262 h 317"/>
                <a:gd name="T52" fmla="*/ 31 w 388"/>
                <a:gd name="T53" fmla="*/ 231 h 317"/>
                <a:gd name="T54" fmla="*/ 17 w 388"/>
                <a:gd name="T55" fmla="*/ 201 h 317"/>
                <a:gd name="T56" fmla="*/ 8 w 388"/>
                <a:gd name="T57" fmla="*/ 175 h 317"/>
                <a:gd name="T58" fmla="*/ 3 w 388"/>
                <a:gd name="T59" fmla="*/ 152 h 317"/>
                <a:gd name="T60" fmla="*/ 0 w 388"/>
                <a:gd name="T61" fmla="*/ 131 h 317"/>
                <a:gd name="T62" fmla="*/ 1 w 388"/>
                <a:gd name="T63" fmla="*/ 115 h 317"/>
                <a:gd name="T64" fmla="*/ 3 w 388"/>
                <a:gd name="T65" fmla="*/ 102 h 317"/>
                <a:gd name="T66" fmla="*/ 4 w 388"/>
                <a:gd name="T67" fmla="*/ 94 h 317"/>
                <a:gd name="T68" fmla="*/ 4 w 388"/>
                <a:gd name="T69" fmla="*/ 92 h 317"/>
                <a:gd name="T70" fmla="*/ 25 w 388"/>
                <a:gd name="T71" fmla="*/ 78 h 317"/>
                <a:gd name="T72" fmla="*/ 48 w 388"/>
                <a:gd name="T73" fmla="*/ 61 h 317"/>
                <a:gd name="T74" fmla="*/ 77 w 388"/>
                <a:gd name="T75" fmla="*/ 44 h 317"/>
                <a:gd name="T76" fmla="*/ 109 w 388"/>
                <a:gd name="T77" fmla="*/ 27 h 317"/>
                <a:gd name="T78" fmla="*/ 146 w 388"/>
                <a:gd name="T79" fmla="*/ 14 h 317"/>
                <a:gd name="T80" fmla="*/ 186 w 388"/>
                <a:gd name="T81" fmla="*/ 4 h 317"/>
                <a:gd name="T82" fmla="*/ 227 w 388"/>
                <a:gd name="T8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317">
                  <a:moveTo>
                    <a:pt x="227" y="0"/>
                  </a:moveTo>
                  <a:lnTo>
                    <a:pt x="248" y="2"/>
                  </a:lnTo>
                  <a:lnTo>
                    <a:pt x="269" y="9"/>
                  </a:lnTo>
                  <a:lnTo>
                    <a:pt x="291" y="18"/>
                  </a:lnTo>
                  <a:lnTo>
                    <a:pt x="312" y="32"/>
                  </a:lnTo>
                  <a:lnTo>
                    <a:pt x="331" y="48"/>
                  </a:lnTo>
                  <a:lnTo>
                    <a:pt x="349" y="66"/>
                  </a:lnTo>
                  <a:lnTo>
                    <a:pt x="364" y="87"/>
                  </a:lnTo>
                  <a:lnTo>
                    <a:pt x="377" y="107"/>
                  </a:lnTo>
                  <a:lnTo>
                    <a:pt x="384" y="129"/>
                  </a:lnTo>
                  <a:lnTo>
                    <a:pt x="388" y="153"/>
                  </a:lnTo>
                  <a:lnTo>
                    <a:pt x="387" y="174"/>
                  </a:lnTo>
                  <a:lnTo>
                    <a:pt x="379" y="196"/>
                  </a:lnTo>
                  <a:lnTo>
                    <a:pt x="366" y="215"/>
                  </a:lnTo>
                  <a:lnTo>
                    <a:pt x="343" y="240"/>
                  </a:lnTo>
                  <a:lnTo>
                    <a:pt x="317" y="260"/>
                  </a:lnTo>
                  <a:lnTo>
                    <a:pt x="290" y="279"/>
                  </a:lnTo>
                  <a:lnTo>
                    <a:pt x="261" y="294"/>
                  </a:lnTo>
                  <a:lnTo>
                    <a:pt x="231" y="306"/>
                  </a:lnTo>
                  <a:lnTo>
                    <a:pt x="203" y="314"/>
                  </a:lnTo>
                  <a:lnTo>
                    <a:pt x="174" y="317"/>
                  </a:lnTo>
                  <a:lnTo>
                    <a:pt x="146" y="316"/>
                  </a:lnTo>
                  <a:lnTo>
                    <a:pt x="118" y="311"/>
                  </a:lnTo>
                  <a:lnTo>
                    <a:pt x="94" y="299"/>
                  </a:lnTo>
                  <a:lnTo>
                    <a:pt x="72" y="284"/>
                  </a:lnTo>
                  <a:lnTo>
                    <a:pt x="52" y="262"/>
                  </a:lnTo>
                  <a:lnTo>
                    <a:pt x="31" y="231"/>
                  </a:lnTo>
                  <a:lnTo>
                    <a:pt x="17" y="201"/>
                  </a:lnTo>
                  <a:lnTo>
                    <a:pt x="8" y="175"/>
                  </a:lnTo>
                  <a:lnTo>
                    <a:pt x="3" y="152"/>
                  </a:lnTo>
                  <a:lnTo>
                    <a:pt x="0" y="131"/>
                  </a:lnTo>
                  <a:lnTo>
                    <a:pt x="1" y="115"/>
                  </a:lnTo>
                  <a:lnTo>
                    <a:pt x="3" y="102"/>
                  </a:lnTo>
                  <a:lnTo>
                    <a:pt x="4" y="94"/>
                  </a:lnTo>
                  <a:lnTo>
                    <a:pt x="4" y="92"/>
                  </a:lnTo>
                  <a:lnTo>
                    <a:pt x="25" y="78"/>
                  </a:lnTo>
                  <a:lnTo>
                    <a:pt x="48" y="61"/>
                  </a:lnTo>
                  <a:lnTo>
                    <a:pt x="77" y="44"/>
                  </a:lnTo>
                  <a:lnTo>
                    <a:pt x="109" y="27"/>
                  </a:lnTo>
                  <a:lnTo>
                    <a:pt x="146" y="14"/>
                  </a:lnTo>
                  <a:lnTo>
                    <a:pt x="186" y="4"/>
                  </a:lnTo>
                  <a:lnTo>
                    <a:pt x="227" y="0"/>
                  </a:lnTo>
                  <a:close/>
                </a:path>
              </a:pathLst>
            </a:custGeom>
            <a:solidFill>
              <a:srgbClr val="BE0F34"/>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sp>
          <p:nvSpPr>
            <p:cNvPr id="64" name="Freeform 63"/>
            <p:cNvSpPr>
              <a:spLocks/>
            </p:cNvSpPr>
            <p:nvPr/>
          </p:nvSpPr>
          <p:spPr bwMode="auto">
            <a:xfrm>
              <a:off x="9209088" y="4483100"/>
              <a:ext cx="279400" cy="309562"/>
            </a:xfrm>
            <a:custGeom>
              <a:avLst/>
              <a:gdLst>
                <a:gd name="T0" fmla="*/ 153 w 176"/>
                <a:gd name="T1" fmla="*/ 0 h 195"/>
                <a:gd name="T2" fmla="*/ 176 w 176"/>
                <a:gd name="T3" fmla="*/ 4 h 195"/>
                <a:gd name="T4" fmla="*/ 1 w 176"/>
                <a:gd name="T5" fmla="*/ 195 h 195"/>
                <a:gd name="T6" fmla="*/ 1 w 176"/>
                <a:gd name="T7" fmla="*/ 191 h 195"/>
                <a:gd name="T8" fmla="*/ 0 w 176"/>
                <a:gd name="T9" fmla="*/ 182 h 195"/>
                <a:gd name="T10" fmla="*/ 0 w 176"/>
                <a:gd name="T11" fmla="*/ 167 h 195"/>
                <a:gd name="T12" fmla="*/ 1 w 176"/>
                <a:gd name="T13" fmla="*/ 151 h 195"/>
                <a:gd name="T14" fmla="*/ 6 w 176"/>
                <a:gd name="T15" fmla="*/ 131 h 195"/>
                <a:gd name="T16" fmla="*/ 14 w 176"/>
                <a:gd name="T17" fmla="*/ 110 h 195"/>
                <a:gd name="T18" fmla="*/ 27 w 176"/>
                <a:gd name="T19" fmla="*/ 90 h 195"/>
                <a:gd name="T20" fmla="*/ 40 w 176"/>
                <a:gd name="T21" fmla="*/ 74 h 195"/>
                <a:gd name="T22" fmla="*/ 53 w 176"/>
                <a:gd name="T23" fmla="*/ 59 h 195"/>
                <a:gd name="T24" fmla="*/ 67 w 176"/>
                <a:gd name="T25" fmla="*/ 43 h 195"/>
                <a:gd name="T26" fmla="*/ 82 w 176"/>
                <a:gd name="T27" fmla="*/ 29 h 195"/>
                <a:gd name="T28" fmla="*/ 97 w 176"/>
                <a:gd name="T29" fmla="*/ 17 h 195"/>
                <a:gd name="T30" fmla="*/ 114 w 176"/>
                <a:gd name="T31" fmla="*/ 8 h 195"/>
                <a:gd name="T32" fmla="*/ 134 w 176"/>
                <a:gd name="T33" fmla="*/ 2 h 195"/>
                <a:gd name="T34" fmla="*/ 153 w 176"/>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95">
                  <a:moveTo>
                    <a:pt x="153" y="0"/>
                  </a:moveTo>
                  <a:lnTo>
                    <a:pt x="176" y="4"/>
                  </a:lnTo>
                  <a:lnTo>
                    <a:pt x="1" y="195"/>
                  </a:lnTo>
                  <a:lnTo>
                    <a:pt x="1" y="191"/>
                  </a:lnTo>
                  <a:lnTo>
                    <a:pt x="0" y="182"/>
                  </a:lnTo>
                  <a:lnTo>
                    <a:pt x="0" y="167"/>
                  </a:lnTo>
                  <a:lnTo>
                    <a:pt x="1" y="151"/>
                  </a:lnTo>
                  <a:lnTo>
                    <a:pt x="6" y="131"/>
                  </a:lnTo>
                  <a:lnTo>
                    <a:pt x="14" y="110"/>
                  </a:lnTo>
                  <a:lnTo>
                    <a:pt x="27" y="90"/>
                  </a:lnTo>
                  <a:lnTo>
                    <a:pt x="40" y="74"/>
                  </a:lnTo>
                  <a:lnTo>
                    <a:pt x="53" y="59"/>
                  </a:lnTo>
                  <a:lnTo>
                    <a:pt x="67" y="43"/>
                  </a:lnTo>
                  <a:lnTo>
                    <a:pt x="82" y="29"/>
                  </a:lnTo>
                  <a:lnTo>
                    <a:pt x="97" y="17"/>
                  </a:lnTo>
                  <a:lnTo>
                    <a:pt x="114" y="8"/>
                  </a:lnTo>
                  <a:lnTo>
                    <a:pt x="134" y="2"/>
                  </a:lnTo>
                  <a:lnTo>
                    <a:pt x="153" y="0"/>
                  </a:lnTo>
                  <a:close/>
                </a:path>
              </a:pathLst>
            </a:custGeom>
            <a:solidFill>
              <a:srgbClr val="BE0F34"/>
            </a:solidFill>
            <a:ln w="0">
              <a:noFill/>
              <a:prstDash val="solid"/>
              <a:round/>
              <a:headEnd/>
              <a:tailEnd/>
            </a:ln>
          </p:spPr>
          <p:txBody>
            <a:bodyPr vert="horz" wrap="square" lIns="68598" tIns="34299" rIns="68598" bIns="34299"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sz="1800"/>
            </a:p>
          </p:txBody>
        </p:sp>
      </p:grpSp>
    </p:spTree>
    <p:extLst>
      <p:ext uri="{BB962C8B-B14F-4D97-AF65-F5344CB8AC3E}">
        <p14:creationId xmlns:p14="http://schemas.microsoft.com/office/powerpoint/2010/main" val="3822550483"/>
      </p:ext>
    </p:extLst>
  </p:cSld>
  <p:clrMapOvr>
    <a:masterClrMapping/>
  </p:clrMapOvr>
</p:sld>
</file>

<file path=ppt/theme/theme1.xml><?xml version="1.0" encoding="utf-8"?>
<a:theme xmlns:a="http://schemas.openxmlformats.org/drawingml/2006/main" name="1_Blank">
  <a:themeElements>
    <a:clrScheme name="BWF Master">
      <a:dk1>
        <a:srgbClr val="000000"/>
      </a:dk1>
      <a:lt1>
        <a:srgbClr val="FFFFFF"/>
      </a:lt1>
      <a:dk2>
        <a:srgbClr val="000000"/>
      </a:dk2>
      <a:lt2>
        <a:srgbClr val="808080"/>
      </a:lt2>
      <a:accent1>
        <a:srgbClr val="E1DDD2"/>
      </a:accent1>
      <a:accent2>
        <a:srgbClr val="BE0F34"/>
      </a:accent2>
      <a:accent3>
        <a:srgbClr val="BFBFBF"/>
      </a:accent3>
      <a:accent4>
        <a:srgbClr val="3F3F3F"/>
      </a:accent4>
      <a:accent5>
        <a:srgbClr val="572E0F"/>
      </a:accent5>
      <a:accent6>
        <a:srgbClr val="F8E284"/>
      </a:accent6>
      <a:hlink>
        <a:srgbClr val="006579"/>
      </a:hlink>
      <a:folHlink>
        <a:srgbClr val="1B36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B20036"/>
        </a:solidFill>
        <a:ln w="28575">
          <a:solidFill>
            <a:schemeClr val="bg1"/>
          </a:solidFill>
        </a:ln>
        <a:effectLst>
          <a:outerShdw blurRad="50800" dist="38100" dir="2700000" algn="tl" rotWithShape="0">
            <a:prstClr val="black">
              <a:alpha val="40000"/>
            </a:prstClr>
          </a:outerShdw>
        </a:effectLst>
      </a:spPr>
      <a:bodyPr anchor="ctr">
        <a:normAutofit/>
      </a:bodyPr>
      <a:lstStyle>
        <a:defPPr marL="0" marR="0" indent="0" algn="ctr" defTabSz="914293" rtl="0" eaLnBrk="1" fontAlgn="auto" latinLnBrk="0" hangingPunct="1">
          <a:lnSpc>
            <a:spcPct val="100000"/>
          </a:lnSpc>
          <a:spcBef>
            <a:spcPts val="1500"/>
          </a:spcBef>
          <a:spcAft>
            <a:spcPts val="0"/>
          </a:spcAft>
          <a:buClrTx/>
          <a:buSzTx/>
          <a:buFontTx/>
          <a:buNone/>
          <a:tabLst/>
          <a:defRPr kumimoji="0" sz="1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Generic PowerPoint Presentation Template - White Background (00121550x920C4).PPTX" id="{074CB8BB-BC57-4A2C-BBD6-4D7795D27168}" vid="{0D2C7DE5-7C8A-4976-B907-6B50FD61FD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WF Master">
    <a:dk1>
      <a:srgbClr val="000000"/>
    </a:dk1>
    <a:lt1>
      <a:srgbClr val="FFFFFF"/>
    </a:lt1>
    <a:dk2>
      <a:srgbClr val="000000"/>
    </a:dk2>
    <a:lt2>
      <a:srgbClr val="808080"/>
    </a:lt2>
    <a:accent1>
      <a:srgbClr val="E1DDD2"/>
    </a:accent1>
    <a:accent2>
      <a:srgbClr val="BE0F34"/>
    </a:accent2>
    <a:accent3>
      <a:srgbClr val="BFBFBF"/>
    </a:accent3>
    <a:accent4>
      <a:srgbClr val="3F3F3F"/>
    </a:accent4>
    <a:accent5>
      <a:srgbClr val="572E0F"/>
    </a:accent5>
    <a:accent6>
      <a:srgbClr val="F8E284"/>
    </a:accent6>
    <a:hlink>
      <a:srgbClr val="006579"/>
    </a:hlink>
    <a:folHlink>
      <a:srgbClr val="1B3663"/>
    </a:folHlink>
  </a:clrScheme>
</a:themeOverride>
</file>

<file path=docProps/app.xml><?xml version="1.0" encoding="utf-8"?>
<Properties xmlns="http://schemas.openxmlformats.org/officeDocument/2006/extended-properties" xmlns:vt="http://schemas.openxmlformats.org/officeDocument/2006/docPropsVTypes">
  <Template/>
  <TotalTime>0</TotalTime>
  <Words>1367</Words>
  <Application>Microsoft Office PowerPoint</Application>
  <PresentationFormat>On-screen Show (4:3)</PresentationFormat>
  <Paragraphs>253</Paragraphs>
  <Slides>34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26</vt:lpstr>
      <vt:lpstr>Arial</vt:lpstr>
      <vt:lpstr>Arial Black</vt:lpstr>
      <vt:lpstr>Calibri</vt:lpstr>
      <vt:lpstr>Garamond</vt:lpstr>
      <vt:lpstr>Open Sans</vt:lpstr>
      <vt:lpstr>Tahoma</vt:lpstr>
      <vt:lpstr>Times New Roman</vt:lpstr>
      <vt:lpstr>Wingdings</vt:lpstr>
      <vt:lpstr>1_Blank</vt:lpstr>
      <vt:lpstr>The Value of Verifications</vt:lpstr>
      <vt:lpstr>About Me</vt:lpstr>
      <vt:lpstr>Today’s Presentation</vt:lpstr>
      <vt:lpstr>Value of Wealth Screening</vt:lpstr>
      <vt:lpstr>Goals of Wealth Screening:</vt:lpstr>
      <vt:lpstr>Typical Process:</vt:lpstr>
      <vt:lpstr>Wealth Screening Process:</vt:lpstr>
      <vt:lpstr>Define Verification </vt:lpstr>
      <vt:lpstr>Purpose of Verification</vt:lpstr>
      <vt:lpstr>Components of Verification:</vt:lpstr>
      <vt:lpstr>Developing Standard Methodology:</vt:lpstr>
      <vt:lpstr>PowerPoint Presentation</vt:lpstr>
      <vt:lpstr>Prospect Verification Skillset:</vt:lpstr>
      <vt:lpstr>Verification Strategies</vt:lpstr>
      <vt:lpstr>Verification Strategies</vt:lpstr>
      <vt:lpstr>Verification Strategies</vt:lpstr>
      <vt:lpstr>Lessons Learned</vt:lpstr>
      <vt:lpstr>Taking My Own Advice…</vt:lpstr>
      <vt:lpstr>“Mass Dud Screening”</vt:lpstr>
      <vt:lpstr>Value of Verifications</vt:lpstr>
      <vt:lpstr>DonorSearch Methodology </vt:lpstr>
      <vt:lpstr>Findings:  </vt:lpstr>
      <vt:lpstr>PowerPoint Presentation</vt:lpstr>
      <vt:lpstr>PowerPoint Presentation</vt:lpstr>
      <vt:lpstr>PowerPoint Presentation</vt:lpstr>
      <vt:lpstr>PowerPoint Presentation</vt:lpstr>
      <vt:lpstr>iWave Methodology </vt:lpstr>
      <vt:lpstr>iWave Methodology</vt:lpstr>
      <vt:lpstr>iWave Methodology</vt:lpstr>
      <vt:lpstr>iWave Methodology</vt:lpstr>
      <vt:lpstr>iWave Methodology</vt:lpstr>
      <vt:lpstr>DonorSearch and iWave</vt:lpstr>
      <vt:lpstr>PowerPoint Presentation</vt:lpstr>
      <vt:lpstr>Contact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
  <cp:lastModifiedBy/>
  <cp:revision>1</cp:revision>
  <dcterms:created xsi:type="dcterms:W3CDTF">2017-04-12T17:16:20Z</dcterms:created>
  <dcterms:modified xsi:type="dcterms:W3CDTF">2018-11-09T15:00:06Z</dcterms:modified>
</cp:coreProperties>
</file>