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8"/>
  </p:notesMasterIdLst>
  <p:handoutMasterIdLst>
    <p:handoutMasterId r:id="rId19"/>
  </p:handoutMasterIdLst>
  <p:sldIdLst>
    <p:sldId id="266" r:id="rId3"/>
    <p:sldId id="267" r:id="rId4"/>
    <p:sldId id="268" r:id="rId5"/>
    <p:sldId id="277" r:id="rId6"/>
    <p:sldId id="276" r:id="rId7"/>
    <p:sldId id="279" r:id="rId8"/>
    <p:sldId id="280" r:id="rId9"/>
    <p:sldId id="281" r:id="rId10"/>
    <p:sldId id="282" r:id="rId11"/>
    <p:sldId id="283" r:id="rId12"/>
    <p:sldId id="284" r:id="rId13"/>
    <p:sldId id="287" r:id="rId14"/>
    <p:sldId id="270" r:id="rId15"/>
    <p:sldId id="286" r:id="rId16"/>
    <p:sldId id="28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0" autoAdjust="0"/>
  </p:normalViewPr>
  <p:slideViewPr>
    <p:cSldViewPr snapToGrid="0">
      <p:cViewPr varScale="1">
        <p:scale>
          <a:sx n="103" d="100"/>
          <a:sy n="103" d="100"/>
        </p:scale>
        <p:origin x="138" y="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7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3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D46AA4-525B-4A6E-9D35-010EF0092B05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8C0B1C8-B2B9-400F-AABF-8485D682C9BA}">
      <dgm:prSet phldrT="[Text]"/>
      <dgm:spPr/>
      <dgm:t>
        <a:bodyPr/>
        <a:lstStyle/>
        <a:p>
          <a:r>
            <a:rPr lang="en-US" dirty="0"/>
            <a:t>Liz</a:t>
          </a:r>
        </a:p>
      </dgm:t>
    </dgm:pt>
    <dgm:pt modelId="{51FDB88D-1894-4416-AA70-D9E2693B01FE}" type="parTrans" cxnId="{0E07CB7A-3EE5-4096-BD74-5BA3980334E4}">
      <dgm:prSet/>
      <dgm:spPr/>
      <dgm:t>
        <a:bodyPr/>
        <a:lstStyle/>
        <a:p>
          <a:endParaRPr lang="en-US"/>
        </a:p>
      </dgm:t>
    </dgm:pt>
    <dgm:pt modelId="{A7B7D98B-4FC8-4C20-A9CD-652C294217C8}" type="sibTrans" cxnId="{0E07CB7A-3EE5-4096-BD74-5BA3980334E4}">
      <dgm:prSet/>
      <dgm:spPr/>
      <dgm:t>
        <a:bodyPr/>
        <a:lstStyle/>
        <a:p>
          <a:endParaRPr lang="en-US"/>
        </a:p>
      </dgm:t>
    </dgm:pt>
    <dgm:pt modelId="{6939F7AB-09E5-467C-BAA7-FBF976F5EBFC}">
      <dgm:prSet phldrT="[Text]"/>
      <dgm:spPr/>
      <dgm:t>
        <a:bodyPr/>
        <a:lstStyle/>
        <a:p>
          <a:r>
            <a:rPr lang="en-US" dirty="0"/>
            <a:t>Researcher</a:t>
          </a:r>
        </a:p>
        <a:p>
          <a:endParaRPr lang="en-US" dirty="0"/>
        </a:p>
      </dgm:t>
    </dgm:pt>
    <dgm:pt modelId="{56AD5051-D072-4F73-8B7F-44EDF0717926}" type="parTrans" cxnId="{9FD5E9B9-B5C0-440B-8D72-164D9236C435}">
      <dgm:prSet/>
      <dgm:spPr/>
      <dgm:t>
        <a:bodyPr/>
        <a:lstStyle/>
        <a:p>
          <a:endParaRPr lang="en-US"/>
        </a:p>
      </dgm:t>
    </dgm:pt>
    <dgm:pt modelId="{1E6B548D-51E8-404D-A070-49B5A2AB4EE7}" type="sibTrans" cxnId="{9FD5E9B9-B5C0-440B-8D72-164D9236C435}">
      <dgm:prSet/>
      <dgm:spPr/>
      <dgm:t>
        <a:bodyPr/>
        <a:lstStyle/>
        <a:p>
          <a:endParaRPr lang="en-US"/>
        </a:p>
      </dgm:t>
    </dgm:pt>
    <dgm:pt modelId="{1C5A8755-2FFC-4EC7-868A-935C02368183}">
      <dgm:prSet phldrT="[Text]"/>
      <dgm:spPr/>
      <dgm:t>
        <a:bodyPr/>
        <a:lstStyle/>
        <a:p>
          <a:r>
            <a:rPr lang="en-US" dirty="0"/>
            <a:t>Relationship Manager</a:t>
          </a:r>
        </a:p>
      </dgm:t>
    </dgm:pt>
    <dgm:pt modelId="{EE1B93C3-7F00-4B8C-9E74-C28DCB633462}" type="parTrans" cxnId="{E0C9669C-26F4-48EF-99C9-47434AC58364}">
      <dgm:prSet/>
      <dgm:spPr/>
      <dgm:t>
        <a:bodyPr/>
        <a:lstStyle/>
        <a:p>
          <a:endParaRPr lang="en-US"/>
        </a:p>
      </dgm:t>
    </dgm:pt>
    <dgm:pt modelId="{780E5391-A680-45C7-B17D-E634A338763A}" type="sibTrans" cxnId="{E0C9669C-26F4-48EF-99C9-47434AC58364}">
      <dgm:prSet/>
      <dgm:spPr/>
      <dgm:t>
        <a:bodyPr/>
        <a:lstStyle/>
        <a:p>
          <a:endParaRPr lang="en-US"/>
        </a:p>
      </dgm:t>
    </dgm:pt>
    <dgm:pt modelId="{3424415D-A506-4528-A875-275577C3D636}">
      <dgm:prSet phldrT="[Text]"/>
      <dgm:spPr/>
      <dgm:t>
        <a:bodyPr/>
        <a:lstStyle/>
        <a:p>
          <a:r>
            <a:rPr lang="en-US" dirty="0"/>
            <a:t>Mentor</a:t>
          </a:r>
        </a:p>
      </dgm:t>
    </dgm:pt>
    <dgm:pt modelId="{5FDA453C-1C4A-47CC-BC6E-98D9740634AF}" type="parTrans" cxnId="{848D5712-20C4-4550-90EB-623031F20B5F}">
      <dgm:prSet/>
      <dgm:spPr/>
      <dgm:t>
        <a:bodyPr/>
        <a:lstStyle/>
        <a:p>
          <a:endParaRPr lang="en-US"/>
        </a:p>
      </dgm:t>
    </dgm:pt>
    <dgm:pt modelId="{498466F1-BB51-48A1-A25E-4E812D0348CD}" type="sibTrans" cxnId="{848D5712-20C4-4550-90EB-623031F20B5F}">
      <dgm:prSet/>
      <dgm:spPr/>
      <dgm:t>
        <a:bodyPr/>
        <a:lstStyle/>
        <a:p>
          <a:endParaRPr lang="en-US"/>
        </a:p>
      </dgm:t>
    </dgm:pt>
    <dgm:pt modelId="{CEA68BDE-89D0-478C-A2F7-A869F7BC1FAC}">
      <dgm:prSet phldrT="[Text]"/>
      <dgm:spPr/>
      <dgm:t>
        <a:bodyPr/>
        <a:lstStyle/>
        <a:p>
          <a:r>
            <a:rPr lang="en-US" dirty="0"/>
            <a:t>Leader</a:t>
          </a:r>
        </a:p>
      </dgm:t>
    </dgm:pt>
    <dgm:pt modelId="{C353C4B3-3351-4B48-9FCE-2162B36BC2A8}" type="parTrans" cxnId="{1691907D-464B-45CB-A9F5-ED52A6D95B5E}">
      <dgm:prSet/>
      <dgm:spPr/>
      <dgm:t>
        <a:bodyPr/>
        <a:lstStyle/>
        <a:p>
          <a:endParaRPr lang="en-US"/>
        </a:p>
      </dgm:t>
    </dgm:pt>
    <dgm:pt modelId="{961E681D-9A22-4A92-8F55-543236136F6F}" type="sibTrans" cxnId="{1691907D-464B-45CB-A9F5-ED52A6D95B5E}">
      <dgm:prSet/>
      <dgm:spPr/>
      <dgm:t>
        <a:bodyPr/>
        <a:lstStyle/>
        <a:p>
          <a:endParaRPr lang="en-US"/>
        </a:p>
      </dgm:t>
    </dgm:pt>
    <dgm:pt modelId="{09936CE6-9CD0-4C21-96F4-CEF87151B509}">
      <dgm:prSet phldrT="[Text]"/>
      <dgm:spPr/>
      <dgm:t>
        <a:bodyPr/>
        <a:lstStyle/>
        <a:p>
          <a:r>
            <a:rPr lang="en-US" dirty="0"/>
            <a:t>Consultant</a:t>
          </a:r>
        </a:p>
      </dgm:t>
    </dgm:pt>
    <dgm:pt modelId="{93B2B3B4-3FF2-48E8-B58E-B6A82E89A3E4}" type="parTrans" cxnId="{43711C4D-CE97-40DE-BD3D-AE61EB06A7C7}">
      <dgm:prSet/>
      <dgm:spPr/>
      <dgm:t>
        <a:bodyPr/>
        <a:lstStyle/>
        <a:p>
          <a:endParaRPr lang="en-US"/>
        </a:p>
      </dgm:t>
    </dgm:pt>
    <dgm:pt modelId="{FC7F9C71-5A96-4739-97EE-91C14A5A01A0}" type="sibTrans" cxnId="{43711C4D-CE97-40DE-BD3D-AE61EB06A7C7}">
      <dgm:prSet/>
      <dgm:spPr/>
      <dgm:t>
        <a:bodyPr/>
        <a:lstStyle/>
        <a:p>
          <a:endParaRPr lang="en-US"/>
        </a:p>
      </dgm:t>
    </dgm:pt>
    <dgm:pt modelId="{843A5684-D7CB-42F3-B88A-2496BD8411C7}" type="pres">
      <dgm:prSet presAssocID="{94D46AA4-525B-4A6E-9D35-010EF0092B0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9392B8-76D1-4A5C-AB86-5DE6B3524CE9}" type="pres">
      <dgm:prSet presAssocID="{B8C0B1C8-B2B9-400F-AABF-8485D682C9BA}" presName="centerShape" presStyleLbl="node0" presStyleIdx="0" presStyleCnt="1"/>
      <dgm:spPr/>
      <dgm:t>
        <a:bodyPr/>
        <a:lstStyle/>
        <a:p>
          <a:endParaRPr lang="en-US"/>
        </a:p>
      </dgm:t>
    </dgm:pt>
    <dgm:pt modelId="{B9B7DDC7-2E8F-4126-B340-CFACCA6FC990}" type="pres">
      <dgm:prSet presAssocID="{56AD5051-D072-4F73-8B7F-44EDF0717926}" presName="Name9" presStyleLbl="parChTrans1D2" presStyleIdx="0" presStyleCnt="5"/>
      <dgm:spPr/>
      <dgm:t>
        <a:bodyPr/>
        <a:lstStyle/>
        <a:p>
          <a:endParaRPr lang="en-US"/>
        </a:p>
      </dgm:t>
    </dgm:pt>
    <dgm:pt modelId="{AF5D57E6-B207-479F-85E3-D4246D055A32}" type="pres">
      <dgm:prSet presAssocID="{56AD5051-D072-4F73-8B7F-44EDF0717926}" presName="connTx" presStyleLbl="parChTrans1D2" presStyleIdx="0" presStyleCnt="5"/>
      <dgm:spPr/>
      <dgm:t>
        <a:bodyPr/>
        <a:lstStyle/>
        <a:p>
          <a:endParaRPr lang="en-US"/>
        </a:p>
      </dgm:t>
    </dgm:pt>
    <dgm:pt modelId="{CE9BA46E-22DD-49B7-9054-532344B08733}" type="pres">
      <dgm:prSet presAssocID="{6939F7AB-09E5-467C-BAA7-FBF976F5EBF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B881-432E-4854-BED0-3DF835649CEA}" type="pres">
      <dgm:prSet presAssocID="{EE1B93C3-7F00-4B8C-9E74-C28DCB633462}" presName="Name9" presStyleLbl="parChTrans1D2" presStyleIdx="1" presStyleCnt="5"/>
      <dgm:spPr/>
      <dgm:t>
        <a:bodyPr/>
        <a:lstStyle/>
        <a:p>
          <a:endParaRPr lang="en-US"/>
        </a:p>
      </dgm:t>
    </dgm:pt>
    <dgm:pt modelId="{DD109CFA-2D39-40CB-AFAF-6C45E5926F90}" type="pres">
      <dgm:prSet presAssocID="{EE1B93C3-7F00-4B8C-9E74-C28DCB633462}" presName="connTx" presStyleLbl="parChTrans1D2" presStyleIdx="1" presStyleCnt="5"/>
      <dgm:spPr/>
      <dgm:t>
        <a:bodyPr/>
        <a:lstStyle/>
        <a:p>
          <a:endParaRPr lang="en-US"/>
        </a:p>
      </dgm:t>
    </dgm:pt>
    <dgm:pt modelId="{6BF76865-717B-43A6-BB02-32B552F35CDD}" type="pres">
      <dgm:prSet presAssocID="{1C5A8755-2FFC-4EC7-868A-935C0236818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02E6D3-1763-44B9-9214-001DB5F4A2F5}" type="pres">
      <dgm:prSet presAssocID="{C353C4B3-3351-4B48-9FCE-2162B36BC2A8}" presName="Name9" presStyleLbl="parChTrans1D2" presStyleIdx="2" presStyleCnt="5"/>
      <dgm:spPr/>
      <dgm:t>
        <a:bodyPr/>
        <a:lstStyle/>
        <a:p>
          <a:endParaRPr lang="en-US"/>
        </a:p>
      </dgm:t>
    </dgm:pt>
    <dgm:pt modelId="{B02E4D54-5F04-4AA9-BF18-1BF1CAAC3AC5}" type="pres">
      <dgm:prSet presAssocID="{C353C4B3-3351-4B48-9FCE-2162B36BC2A8}" presName="connTx" presStyleLbl="parChTrans1D2" presStyleIdx="2" presStyleCnt="5"/>
      <dgm:spPr/>
      <dgm:t>
        <a:bodyPr/>
        <a:lstStyle/>
        <a:p>
          <a:endParaRPr lang="en-US"/>
        </a:p>
      </dgm:t>
    </dgm:pt>
    <dgm:pt modelId="{ED7DC57B-3B15-4087-A552-8FEAA026FBCE}" type="pres">
      <dgm:prSet presAssocID="{CEA68BDE-89D0-478C-A2F7-A869F7BC1FA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776296-6B79-48A8-832C-558BF5A014BF}" type="pres">
      <dgm:prSet presAssocID="{93B2B3B4-3FF2-48E8-B58E-B6A82E89A3E4}" presName="Name9" presStyleLbl="parChTrans1D2" presStyleIdx="3" presStyleCnt="5"/>
      <dgm:spPr/>
      <dgm:t>
        <a:bodyPr/>
        <a:lstStyle/>
        <a:p>
          <a:endParaRPr lang="en-US"/>
        </a:p>
      </dgm:t>
    </dgm:pt>
    <dgm:pt modelId="{80AB439D-1B51-4E97-A5F3-5BD26153BB83}" type="pres">
      <dgm:prSet presAssocID="{93B2B3B4-3FF2-48E8-B58E-B6A82E89A3E4}" presName="connTx" presStyleLbl="parChTrans1D2" presStyleIdx="3" presStyleCnt="5"/>
      <dgm:spPr/>
      <dgm:t>
        <a:bodyPr/>
        <a:lstStyle/>
        <a:p>
          <a:endParaRPr lang="en-US"/>
        </a:p>
      </dgm:t>
    </dgm:pt>
    <dgm:pt modelId="{531D0635-0B9A-48FC-A4D4-75B1F268EB7C}" type="pres">
      <dgm:prSet presAssocID="{09936CE6-9CD0-4C21-96F4-CEF87151B50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2BA6B1-6F2B-4619-99B0-9D1DF20792BD}" type="pres">
      <dgm:prSet presAssocID="{5FDA453C-1C4A-47CC-BC6E-98D9740634AF}" presName="Name9" presStyleLbl="parChTrans1D2" presStyleIdx="4" presStyleCnt="5"/>
      <dgm:spPr/>
      <dgm:t>
        <a:bodyPr/>
        <a:lstStyle/>
        <a:p>
          <a:endParaRPr lang="en-US"/>
        </a:p>
      </dgm:t>
    </dgm:pt>
    <dgm:pt modelId="{56497F68-985F-4670-AF26-6DD4CAEB5DB4}" type="pres">
      <dgm:prSet presAssocID="{5FDA453C-1C4A-47CC-BC6E-98D9740634AF}" presName="connTx" presStyleLbl="parChTrans1D2" presStyleIdx="4" presStyleCnt="5"/>
      <dgm:spPr/>
      <dgm:t>
        <a:bodyPr/>
        <a:lstStyle/>
        <a:p>
          <a:endParaRPr lang="en-US"/>
        </a:p>
      </dgm:t>
    </dgm:pt>
    <dgm:pt modelId="{57BF1041-6235-4146-9B37-1A10286DB56A}" type="pres">
      <dgm:prSet presAssocID="{3424415D-A506-4528-A875-275577C3D63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93E364-0FF2-449A-B20E-66206913C69F}" type="presOf" srcId="{B8C0B1C8-B2B9-400F-AABF-8485D682C9BA}" destId="{479392B8-76D1-4A5C-AB86-5DE6B3524CE9}" srcOrd="0" destOrd="0" presId="urn:microsoft.com/office/officeart/2005/8/layout/radial1"/>
    <dgm:cxn modelId="{F02586C4-6321-4D52-B5D7-D2DA91A6777A}" type="presOf" srcId="{09936CE6-9CD0-4C21-96F4-CEF87151B509}" destId="{531D0635-0B9A-48FC-A4D4-75B1F268EB7C}" srcOrd="0" destOrd="0" presId="urn:microsoft.com/office/officeart/2005/8/layout/radial1"/>
    <dgm:cxn modelId="{A58C062F-70B5-46BA-90FA-61D7ED21BBEE}" type="presOf" srcId="{EE1B93C3-7F00-4B8C-9E74-C28DCB633462}" destId="{DD109CFA-2D39-40CB-AFAF-6C45E5926F90}" srcOrd="1" destOrd="0" presId="urn:microsoft.com/office/officeart/2005/8/layout/radial1"/>
    <dgm:cxn modelId="{76B101F4-A8A0-4412-A095-02CE201EACAA}" type="presOf" srcId="{C353C4B3-3351-4B48-9FCE-2162B36BC2A8}" destId="{5202E6D3-1763-44B9-9214-001DB5F4A2F5}" srcOrd="0" destOrd="0" presId="urn:microsoft.com/office/officeart/2005/8/layout/radial1"/>
    <dgm:cxn modelId="{B08426E8-4AC3-4DEE-8D6D-1E69F0C5CEB9}" type="presOf" srcId="{56AD5051-D072-4F73-8B7F-44EDF0717926}" destId="{AF5D57E6-B207-479F-85E3-D4246D055A32}" srcOrd="1" destOrd="0" presId="urn:microsoft.com/office/officeart/2005/8/layout/radial1"/>
    <dgm:cxn modelId="{59256581-6939-450A-AB49-B2E61828BFE2}" type="presOf" srcId="{56AD5051-D072-4F73-8B7F-44EDF0717926}" destId="{B9B7DDC7-2E8F-4126-B340-CFACCA6FC990}" srcOrd="0" destOrd="0" presId="urn:microsoft.com/office/officeart/2005/8/layout/radial1"/>
    <dgm:cxn modelId="{CFC778CD-C82C-4EC0-9308-BDC3D360FC05}" type="presOf" srcId="{EE1B93C3-7F00-4B8C-9E74-C28DCB633462}" destId="{CE89B881-432E-4854-BED0-3DF835649CEA}" srcOrd="0" destOrd="0" presId="urn:microsoft.com/office/officeart/2005/8/layout/radial1"/>
    <dgm:cxn modelId="{2B0C0132-2529-47B9-9BA2-431BA990898A}" type="presOf" srcId="{6939F7AB-09E5-467C-BAA7-FBF976F5EBFC}" destId="{CE9BA46E-22DD-49B7-9054-532344B08733}" srcOrd="0" destOrd="0" presId="urn:microsoft.com/office/officeart/2005/8/layout/radial1"/>
    <dgm:cxn modelId="{AF2EC44B-FB3A-4967-B946-17A6A28E13EF}" type="presOf" srcId="{93B2B3B4-3FF2-48E8-B58E-B6A82E89A3E4}" destId="{69776296-6B79-48A8-832C-558BF5A014BF}" srcOrd="0" destOrd="0" presId="urn:microsoft.com/office/officeart/2005/8/layout/radial1"/>
    <dgm:cxn modelId="{0E07CB7A-3EE5-4096-BD74-5BA3980334E4}" srcId="{94D46AA4-525B-4A6E-9D35-010EF0092B05}" destId="{B8C0B1C8-B2B9-400F-AABF-8485D682C9BA}" srcOrd="0" destOrd="0" parTransId="{51FDB88D-1894-4416-AA70-D9E2693B01FE}" sibTransId="{A7B7D98B-4FC8-4C20-A9CD-652C294217C8}"/>
    <dgm:cxn modelId="{71C6A146-3D39-43A2-921D-793584BA7561}" type="presOf" srcId="{5FDA453C-1C4A-47CC-BC6E-98D9740634AF}" destId="{56497F68-985F-4670-AF26-6DD4CAEB5DB4}" srcOrd="1" destOrd="0" presId="urn:microsoft.com/office/officeart/2005/8/layout/radial1"/>
    <dgm:cxn modelId="{43711C4D-CE97-40DE-BD3D-AE61EB06A7C7}" srcId="{B8C0B1C8-B2B9-400F-AABF-8485D682C9BA}" destId="{09936CE6-9CD0-4C21-96F4-CEF87151B509}" srcOrd="3" destOrd="0" parTransId="{93B2B3B4-3FF2-48E8-B58E-B6A82E89A3E4}" sibTransId="{FC7F9C71-5A96-4739-97EE-91C14A5A01A0}"/>
    <dgm:cxn modelId="{1691907D-464B-45CB-A9F5-ED52A6D95B5E}" srcId="{B8C0B1C8-B2B9-400F-AABF-8485D682C9BA}" destId="{CEA68BDE-89D0-478C-A2F7-A869F7BC1FAC}" srcOrd="2" destOrd="0" parTransId="{C353C4B3-3351-4B48-9FCE-2162B36BC2A8}" sibTransId="{961E681D-9A22-4A92-8F55-543236136F6F}"/>
    <dgm:cxn modelId="{E27B7BAA-FE20-4329-9E95-0460ED4459BA}" type="presOf" srcId="{94D46AA4-525B-4A6E-9D35-010EF0092B05}" destId="{843A5684-D7CB-42F3-B88A-2496BD8411C7}" srcOrd="0" destOrd="0" presId="urn:microsoft.com/office/officeart/2005/8/layout/radial1"/>
    <dgm:cxn modelId="{989CA8E1-029F-4EEC-A89D-3258A76C83CB}" type="presOf" srcId="{5FDA453C-1C4A-47CC-BC6E-98D9740634AF}" destId="{C32BA6B1-6F2B-4619-99B0-9D1DF20792BD}" srcOrd="0" destOrd="0" presId="urn:microsoft.com/office/officeart/2005/8/layout/radial1"/>
    <dgm:cxn modelId="{9FD5E9B9-B5C0-440B-8D72-164D9236C435}" srcId="{B8C0B1C8-B2B9-400F-AABF-8485D682C9BA}" destId="{6939F7AB-09E5-467C-BAA7-FBF976F5EBFC}" srcOrd="0" destOrd="0" parTransId="{56AD5051-D072-4F73-8B7F-44EDF0717926}" sibTransId="{1E6B548D-51E8-404D-A070-49B5A2AB4EE7}"/>
    <dgm:cxn modelId="{2334CF2B-0AC8-471B-871F-DAB299FAAA57}" type="presOf" srcId="{93B2B3B4-3FF2-48E8-B58E-B6A82E89A3E4}" destId="{80AB439D-1B51-4E97-A5F3-5BD26153BB83}" srcOrd="1" destOrd="0" presId="urn:microsoft.com/office/officeart/2005/8/layout/radial1"/>
    <dgm:cxn modelId="{70F54DE9-F15C-4297-96AD-498310DF72BA}" type="presOf" srcId="{C353C4B3-3351-4B48-9FCE-2162B36BC2A8}" destId="{B02E4D54-5F04-4AA9-BF18-1BF1CAAC3AC5}" srcOrd="1" destOrd="0" presId="urn:microsoft.com/office/officeart/2005/8/layout/radial1"/>
    <dgm:cxn modelId="{FCD2C02F-3E25-4D80-8E77-13887B6F7B35}" type="presOf" srcId="{3424415D-A506-4528-A875-275577C3D636}" destId="{57BF1041-6235-4146-9B37-1A10286DB56A}" srcOrd="0" destOrd="0" presId="urn:microsoft.com/office/officeart/2005/8/layout/radial1"/>
    <dgm:cxn modelId="{FF7E51BD-39D0-46FB-8C7C-DD18189DF34D}" type="presOf" srcId="{1C5A8755-2FFC-4EC7-868A-935C02368183}" destId="{6BF76865-717B-43A6-BB02-32B552F35CDD}" srcOrd="0" destOrd="0" presId="urn:microsoft.com/office/officeart/2005/8/layout/radial1"/>
    <dgm:cxn modelId="{E1A66DE8-0AFA-4DCE-BC12-EA64420D925A}" type="presOf" srcId="{CEA68BDE-89D0-478C-A2F7-A869F7BC1FAC}" destId="{ED7DC57B-3B15-4087-A552-8FEAA026FBCE}" srcOrd="0" destOrd="0" presId="urn:microsoft.com/office/officeart/2005/8/layout/radial1"/>
    <dgm:cxn modelId="{E0C9669C-26F4-48EF-99C9-47434AC58364}" srcId="{B8C0B1C8-B2B9-400F-AABF-8485D682C9BA}" destId="{1C5A8755-2FFC-4EC7-868A-935C02368183}" srcOrd="1" destOrd="0" parTransId="{EE1B93C3-7F00-4B8C-9E74-C28DCB633462}" sibTransId="{780E5391-A680-45C7-B17D-E634A338763A}"/>
    <dgm:cxn modelId="{848D5712-20C4-4550-90EB-623031F20B5F}" srcId="{B8C0B1C8-B2B9-400F-AABF-8485D682C9BA}" destId="{3424415D-A506-4528-A875-275577C3D636}" srcOrd="4" destOrd="0" parTransId="{5FDA453C-1C4A-47CC-BC6E-98D9740634AF}" sibTransId="{498466F1-BB51-48A1-A25E-4E812D0348CD}"/>
    <dgm:cxn modelId="{0A362395-65AE-4F76-8496-D35155BF1D5A}" type="presParOf" srcId="{843A5684-D7CB-42F3-B88A-2496BD8411C7}" destId="{479392B8-76D1-4A5C-AB86-5DE6B3524CE9}" srcOrd="0" destOrd="0" presId="urn:microsoft.com/office/officeart/2005/8/layout/radial1"/>
    <dgm:cxn modelId="{1F69EF8F-F316-4C8B-9A26-83C46BBD3914}" type="presParOf" srcId="{843A5684-D7CB-42F3-B88A-2496BD8411C7}" destId="{B9B7DDC7-2E8F-4126-B340-CFACCA6FC990}" srcOrd="1" destOrd="0" presId="urn:microsoft.com/office/officeart/2005/8/layout/radial1"/>
    <dgm:cxn modelId="{4C1EB2D0-F05A-4B30-B1DE-61F8CEA8706F}" type="presParOf" srcId="{B9B7DDC7-2E8F-4126-B340-CFACCA6FC990}" destId="{AF5D57E6-B207-479F-85E3-D4246D055A32}" srcOrd="0" destOrd="0" presId="urn:microsoft.com/office/officeart/2005/8/layout/radial1"/>
    <dgm:cxn modelId="{D30D1DD5-808F-47C3-A5A5-CCF7001652C5}" type="presParOf" srcId="{843A5684-D7CB-42F3-B88A-2496BD8411C7}" destId="{CE9BA46E-22DD-49B7-9054-532344B08733}" srcOrd="2" destOrd="0" presId="urn:microsoft.com/office/officeart/2005/8/layout/radial1"/>
    <dgm:cxn modelId="{95B85490-C0AC-4D68-B855-7148467C16D2}" type="presParOf" srcId="{843A5684-D7CB-42F3-B88A-2496BD8411C7}" destId="{CE89B881-432E-4854-BED0-3DF835649CEA}" srcOrd="3" destOrd="0" presId="urn:microsoft.com/office/officeart/2005/8/layout/radial1"/>
    <dgm:cxn modelId="{67C89D9C-44EB-407C-A45E-A4B13C019DFB}" type="presParOf" srcId="{CE89B881-432E-4854-BED0-3DF835649CEA}" destId="{DD109CFA-2D39-40CB-AFAF-6C45E5926F90}" srcOrd="0" destOrd="0" presId="urn:microsoft.com/office/officeart/2005/8/layout/radial1"/>
    <dgm:cxn modelId="{5D8C1BB7-EF23-4BF4-BCD9-D37158466A32}" type="presParOf" srcId="{843A5684-D7CB-42F3-B88A-2496BD8411C7}" destId="{6BF76865-717B-43A6-BB02-32B552F35CDD}" srcOrd="4" destOrd="0" presId="urn:microsoft.com/office/officeart/2005/8/layout/radial1"/>
    <dgm:cxn modelId="{05BC0F72-0059-47A9-B045-6EE44196E820}" type="presParOf" srcId="{843A5684-D7CB-42F3-B88A-2496BD8411C7}" destId="{5202E6D3-1763-44B9-9214-001DB5F4A2F5}" srcOrd="5" destOrd="0" presId="urn:microsoft.com/office/officeart/2005/8/layout/radial1"/>
    <dgm:cxn modelId="{32FE7200-26BF-4B8A-9EDA-F5208D21A39A}" type="presParOf" srcId="{5202E6D3-1763-44B9-9214-001DB5F4A2F5}" destId="{B02E4D54-5F04-4AA9-BF18-1BF1CAAC3AC5}" srcOrd="0" destOrd="0" presId="urn:microsoft.com/office/officeart/2005/8/layout/radial1"/>
    <dgm:cxn modelId="{595E3F6C-7F26-407B-9EFC-26E79368318D}" type="presParOf" srcId="{843A5684-D7CB-42F3-B88A-2496BD8411C7}" destId="{ED7DC57B-3B15-4087-A552-8FEAA026FBCE}" srcOrd="6" destOrd="0" presId="urn:microsoft.com/office/officeart/2005/8/layout/radial1"/>
    <dgm:cxn modelId="{1FCD6C38-4825-4519-8038-3951F3DC1306}" type="presParOf" srcId="{843A5684-D7CB-42F3-B88A-2496BD8411C7}" destId="{69776296-6B79-48A8-832C-558BF5A014BF}" srcOrd="7" destOrd="0" presId="urn:microsoft.com/office/officeart/2005/8/layout/radial1"/>
    <dgm:cxn modelId="{FBFF0173-9266-4B91-B4CA-1815EF7EC59D}" type="presParOf" srcId="{69776296-6B79-48A8-832C-558BF5A014BF}" destId="{80AB439D-1B51-4E97-A5F3-5BD26153BB83}" srcOrd="0" destOrd="0" presId="urn:microsoft.com/office/officeart/2005/8/layout/radial1"/>
    <dgm:cxn modelId="{E4DFA57A-678F-49C6-8B71-4CA5886BF2A4}" type="presParOf" srcId="{843A5684-D7CB-42F3-B88A-2496BD8411C7}" destId="{531D0635-0B9A-48FC-A4D4-75B1F268EB7C}" srcOrd="8" destOrd="0" presId="urn:microsoft.com/office/officeart/2005/8/layout/radial1"/>
    <dgm:cxn modelId="{3DEACED0-AA07-4DBD-A938-7B314F3CE26F}" type="presParOf" srcId="{843A5684-D7CB-42F3-B88A-2496BD8411C7}" destId="{C32BA6B1-6F2B-4619-99B0-9D1DF20792BD}" srcOrd="9" destOrd="0" presId="urn:microsoft.com/office/officeart/2005/8/layout/radial1"/>
    <dgm:cxn modelId="{198815C9-62E6-445C-A563-750675B0324A}" type="presParOf" srcId="{C32BA6B1-6F2B-4619-99B0-9D1DF20792BD}" destId="{56497F68-985F-4670-AF26-6DD4CAEB5DB4}" srcOrd="0" destOrd="0" presId="urn:microsoft.com/office/officeart/2005/8/layout/radial1"/>
    <dgm:cxn modelId="{565DD34A-F165-421B-B542-4612D13BA4C2}" type="presParOf" srcId="{843A5684-D7CB-42F3-B88A-2496BD8411C7}" destId="{57BF1041-6235-4146-9B37-1A10286DB56A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D46AA4-525B-4A6E-9D35-010EF0092B05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8C0B1C8-B2B9-400F-AABF-8485D682C9BA}">
      <dgm:prSet phldrT="[Text]"/>
      <dgm:spPr/>
      <dgm:t>
        <a:bodyPr/>
        <a:lstStyle/>
        <a:p>
          <a:r>
            <a:rPr lang="en-US" dirty="0"/>
            <a:t>You</a:t>
          </a:r>
        </a:p>
      </dgm:t>
    </dgm:pt>
    <dgm:pt modelId="{51FDB88D-1894-4416-AA70-D9E2693B01FE}" type="parTrans" cxnId="{0E07CB7A-3EE5-4096-BD74-5BA3980334E4}">
      <dgm:prSet/>
      <dgm:spPr/>
      <dgm:t>
        <a:bodyPr/>
        <a:lstStyle/>
        <a:p>
          <a:endParaRPr lang="en-US"/>
        </a:p>
      </dgm:t>
    </dgm:pt>
    <dgm:pt modelId="{A7B7D98B-4FC8-4C20-A9CD-652C294217C8}" type="sibTrans" cxnId="{0E07CB7A-3EE5-4096-BD74-5BA3980334E4}">
      <dgm:prSet/>
      <dgm:spPr/>
      <dgm:t>
        <a:bodyPr/>
        <a:lstStyle/>
        <a:p>
          <a:endParaRPr lang="en-US"/>
        </a:p>
      </dgm:t>
    </dgm:pt>
    <dgm:pt modelId="{6939F7AB-09E5-467C-BAA7-FBF976F5EBFC}">
      <dgm:prSet phldrT="[Text]"/>
      <dgm:spPr/>
      <dgm:t>
        <a:bodyPr/>
        <a:lstStyle/>
        <a:p>
          <a:endParaRPr lang="en-US" dirty="0"/>
        </a:p>
      </dgm:t>
    </dgm:pt>
    <dgm:pt modelId="{56AD5051-D072-4F73-8B7F-44EDF0717926}" type="parTrans" cxnId="{9FD5E9B9-B5C0-440B-8D72-164D9236C435}">
      <dgm:prSet/>
      <dgm:spPr/>
      <dgm:t>
        <a:bodyPr/>
        <a:lstStyle/>
        <a:p>
          <a:endParaRPr lang="en-US"/>
        </a:p>
      </dgm:t>
    </dgm:pt>
    <dgm:pt modelId="{1E6B548D-51E8-404D-A070-49B5A2AB4EE7}" type="sibTrans" cxnId="{9FD5E9B9-B5C0-440B-8D72-164D9236C435}">
      <dgm:prSet/>
      <dgm:spPr/>
      <dgm:t>
        <a:bodyPr/>
        <a:lstStyle/>
        <a:p>
          <a:endParaRPr lang="en-US"/>
        </a:p>
      </dgm:t>
    </dgm:pt>
    <dgm:pt modelId="{1C5A8755-2FFC-4EC7-868A-935C02368183}">
      <dgm:prSet phldrT="[Text]"/>
      <dgm:spPr/>
      <dgm:t>
        <a:bodyPr/>
        <a:lstStyle/>
        <a:p>
          <a:endParaRPr lang="en-US" dirty="0"/>
        </a:p>
      </dgm:t>
    </dgm:pt>
    <dgm:pt modelId="{EE1B93C3-7F00-4B8C-9E74-C28DCB633462}" type="parTrans" cxnId="{E0C9669C-26F4-48EF-99C9-47434AC58364}">
      <dgm:prSet/>
      <dgm:spPr/>
      <dgm:t>
        <a:bodyPr/>
        <a:lstStyle/>
        <a:p>
          <a:endParaRPr lang="en-US"/>
        </a:p>
      </dgm:t>
    </dgm:pt>
    <dgm:pt modelId="{780E5391-A680-45C7-B17D-E634A338763A}" type="sibTrans" cxnId="{E0C9669C-26F4-48EF-99C9-47434AC58364}">
      <dgm:prSet/>
      <dgm:spPr/>
      <dgm:t>
        <a:bodyPr/>
        <a:lstStyle/>
        <a:p>
          <a:endParaRPr lang="en-US"/>
        </a:p>
      </dgm:t>
    </dgm:pt>
    <dgm:pt modelId="{3424415D-A506-4528-A875-275577C3D636}">
      <dgm:prSet phldrT="[Text]"/>
      <dgm:spPr/>
      <dgm:t>
        <a:bodyPr/>
        <a:lstStyle/>
        <a:p>
          <a:endParaRPr lang="en-US" dirty="0"/>
        </a:p>
      </dgm:t>
    </dgm:pt>
    <dgm:pt modelId="{5FDA453C-1C4A-47CC-BC6E-98D9740634AF}" type="parTrans" cxnId="{848D5712-20C4-4550-90EB-623031F20B5F}">
      <dgm:prSet/>
      <dgm:spPr/>
      <dgm:t>
        <a:bodyPr/>
        <a:lstStyle/>
        <a:p>
          <a:endParaRPr lang="en-US"/>
        </a:p>
      </dgm:t>
    </dgm:pt>
    <dgm:pt modelId="{498466F1-BB51-48A1-A25E-4E812D0348CD}" type="sibTrans" cxnId="{848D5712-20C4-4550-90EB-623031F20B5F}">
      <dgm:prSet/>
      <dgm:spPr/>
      <dgm:t>
        <a:bodyPr/>
        <a:lstStyle/>
        <a:p>
          <a:endParaRPr lang="en-US"/>
        </a:p>
      </dgm:t>
    </dgm:pt>
    <dgm:pt modelId="{CEA68BDE-89D0-478C-A2F7-A869F7BC1FAC}">
      <dgm:prSet phldrT="[Text]"/>
      <dgm:spPr/>
      <dgm:t>
        <a:bodyPr/>
        <a:lstStyle/>
        <a:p>
          <a:endParaRPr lang="en-US" dirty="0"/>
        </a:p>
      </dgm:t>
    </dgm:pt>
    <dgm:pt modelId="{C353C4B3-3351-4B48-9FCE-2162B36BC2A8}" type="parTrans" cxnId="{1691907D-464B-45CB-A9F5-ED52A6D95B5E}">
      <dgm:prSet/>
      <dgm:spPr/>
      <dgm:t>
        <a:bodyPr/>
        <a:lstStyle/>
        <a:p>
          <a:endParaRPr lang="en-US"/>
        </a:p>
      </dgm:t>
    </dgm:pt>
    <dgm:pt modelId="{961E681D-9A22-4A92-8F55-543236136F6F}" type="sibTrans" cxnId="{1691907D-464B-45CB-A9F5-ED52A6D95B5E}">
      <dgm:prSet/>
      <dgm:spPr/>
      <dgm:t>
        <a:bodyPr/>
        <a:lstStyle/>
        <a:p>
          <a:endParaRPr lang="en-US"/>
        </a:p>
      </dgm:t>
    </dgm:pt>
    <dgm:pt modelId="{09936CE6-9CD0-4C21-96F4-CEF87151B509}">
      <dgm:prSet phldrT="[Text]"/>
      <dgm:spPr/>
      <dgm:t>
        <a:bodyPr/>
        <a:lstStyle/>
        <a:p>
          <a:endParaRPr lang="en-US" dirty="0"/>
        </a:p>
      </dgm:t>
    </dgm:pt>
    <dgm:pt modelId="{93B2B3B4-3FF2-48E8-B58E-B6A82E89A3E4}" type="parTrans" cxnId="{43711C4D-CE97-40DE-BD3D-AE61EB06A7C7}">
      <dgm:prSet/>
      <dgm:spPr/>
      <dgm:t>
        <a:bodyPr/>
        <a:lstStyle/>
        <a:p>
          <a:endParaRPr lang="en-US"/>
        </a:p>
      </dgm:t>
    </dgm:pt>
    <dgm:pt modelId="{FC7F9C71-5A96-4739-97EE-91C14A5A01A0}" type="sibTrans" cxnId="{43711C4D-CE97-40DE-BD3D-AE61EB06A7C7}">
      <dgm:prSet/>
      <dgm:spPr/>
      <dgm:t>
        <a:bodyPr/>
        <a:lstStyle/>
        <a:p>
          <a:endParaRPr lang="en-US"/>
        </a:p>
      </dgm:t>
    </dgm:pt>
    <dgm:pt modelId="{843A5684-D7CB-42F3-B88A-2496BD8411C7}" type="pres">
      <dgm:prSet presAssocID="{94D46AA4-525B-4A6E-9D35-010EF0092B0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9392B8-76D1-4A5C-AB86-5DE6B3524CE9}" type="pres">
      <dgm:prSet presAssocID="{B8C0B1C8-B2B9-400F-AABF-8485D682C9BA}" presName="centerShape" presStyleLbl="node0" presStyleIdx="0" presStyleCnt="1"/>
      <dgm:spPr/>
      <dgm:t>
        <a:bodyPr/>
        <a:lstStyle/>
        <a:p>
          <a:endParaRPr lang="en-US"/>
        </a:p>
      </dgm:t>
    </dgm:pt>
    <dgm:pt modelId="{B9B7DDC7-2E8F-4126-B340-CFACCA6FC990}" type="pres">
      <dgm:prSet presAssocID="{56AD5051-D072-4F73-8B7F-44EDF0717926}" presName="Name9" presStyleLbl="parChTrans1D2" presStyleIdx="0" presStyleCnt="5"/>
      <dgm:spPr/>
      <dgm:t>
        <a:bodyPr/>
        <a:lstStyle/>
        <a:p>
          <a:endParaRPr lang="en-US"/>
        </a:p>
      </dgm:t>
    </dgm:pt>
    <dgm:pt modelId="{AF5D57E6-B207-479F-85E3-D4246D055A32}" type="pres">
      <dgm:prSet presAssocID="{56AD5051-D072-4F73-8B7F-44EDF0717926}" presName="connTx" presStyleLbl="parChTrans1D2" presStyleIdx="0" presStyleCnt="5"/>
      <dgm:spPr/>
      <dgm:t>
        <a:bodyPr/>
        <a:lstStyle/>
        <a:p>
          <a:endParaRPr lang="en-US"/>
        </a:p>
      </dgm:t>
    </dgm:pt>
    <dgm:pt modelId="{CE9BA46E-22DD-49B7-9054-532344B08733}" type="pres">
      <dgm:prSet presAssocID="{6939F7AB-09E5-467C-BAA7-FBF976F5EBF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B881-432E-4854-BED0-3DF835649CEA}" type="pres">
      <dgm:prSet presAssocID="{EE1B93C3-7F00-4B8C-9E74-C28DCB633462}" presName="Name9" presStyleLbl="parChTrans1D2" presStyleIdx="1" presStyleCnt="5"/>
      <dgm:spPr/>
      <dgm:t>
        <a:bodyPr/>
        <a:lstStyle/>
        <a:p>
          <a:endParaRPr lang="en-US"/>
        </a:p>
      </dgm:t>
    </dgm:pt>
    <dgm:pt modelId="{DD109CFA-2D39-40CB-AFAF-6C45E5926F90}" type="pres">
      <dgm:prSet presAssocID="{EE1B93C3-7F00-4B8C-9E74-C28DCB633462}" presName="connTx" presStyleLbl="parChTrans1D2" presStyleIdx="1" presStyleCnt="5"/>
      <dgm:spPr/>
      <dgm:t>
        <a:bodyPr/>
        <a:lstStyle/>
        <a:p>
          <a:endParaRPr lang="en-US"/>
        </a:p>
      </dgm:t>
    </dgm:pt>
    <dgm:pt modelId="{6BF76865-717B-43A6-BB02-32B552F35CDD}" type="pres">
      <dgm:prSet presAssocID="{1C5A8755-2FFC-4EC7-868A-935C0236818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02E6D3-1763-44B9-9214-001DB5F4A2F5}" type="pres">
      <dgm:prSet presAssocID="{C353C4B3-3351-4B48-9FCE-2162B36BC2A8}" presName="Name9" presStyleLbl="parChTrans1D2" presStyleIdx="2" presStyleCnt="5"/>
      <dgm:spPr/>
      <dgm:t>
        <a:bodyPr/>
        <a:lstStyle/>
        <a:p>
          <a:endParaRPr lang="en-US"/>
        </a:p>
      </dgm:t>
    </dgm:pt>
    <dgm:pt modelId="{B02E4D54-5F04-4AA9-BF18-1BF1CAAC3AC5}" type="pres">
      <dgm:prSet presAssocID="{C353C4B3-3351-4B48-9FCE-2162B36BC2A8}" presName="connTx" presStyleLbl="parChTrans1D2" presStyleIdx="2" presStyleCnt="5"/>
      <dgm:spPr/>
      <dgm:t>
        <a:bodyPr/>
        <a:lstStyle/>
        <a:p>
          <a:endParaRPr lang="en-US"/>
        </a:p>
      </dgm:t>
    </dgm:pt>
    <dgm:pt modelId="{ED7DC57B-3B15-4087-A552-8FEAA026FBCE}" type="pres">
      <dgm:prSet presAssocID="{CEA68BDE-89D0-478C-A2F7-A869F7BC1FAC}" presName="node" presStyleLbl="node1" presStyleIdx="2" presStyleCnt="5" custRadScaleRad="115202" custRadScaleInc="-260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776296-6B79-48A8-832C-558BF5A014BF}" type="pres">
      <dgm:prSet presAssocID="{93B2B3B4-3FF2-48E8-B58E-B6A82E89A3E4}" presName="Name9" presStyleLbl="parChTrans1D2" presStyleIdx="3" presStyleCnt="5"/>
      <dgm:spPr/>
      <dgm:t>
        <a:bodyPr/>
        <a:lstStyle/>
        <a:p>
          <a:endParaRPr lang="en-US"/>
        </a:p>
      </dgm:t>
    </dgm:pt>
    <dgm:pt modelId="{80AB439D-1B51-4E97-A5F3-5BD26153BB83}" type="pres">
      <dgm:prSet presAssocID="{93B2B3B4-3FF2-48E8-B58E-B6A82E89A3E4}" presName="connTx" presStyleLbl="parChTrans1D2" presStyleIdx="3" presStyleCnt="5"/>
      <dgm:spPr/>
      <dgm:t>
        <a:bodyPr/>
        <a:lstStyle/>
        <a:p>
          <a:endParaRPr lang="en-US"/>
        </a:p>
      </dgm:t>
    </dgm:pt>
    <dgm:pt modelId="{531D0635-0B9A-48FC-A4D4-75B1F268EB7C}" type="pres">
      <dgm:prSet presAssocID="{09936CE6-9CD0-4C21-96F4-CEF87151B50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2BA6B1-6F2B-4619-99B0-9D1DF20792BD}" type="pres">
      <dgm:prSet presAssocID="{5FDA453C-1C4A-47CC-BC6E-98D9740634AF}" presName="Name9" presStyleLbl="parChTrans1D2" presStyleIdx="4" presStyleCnt="5"/>
      <dgm:spPr/>
      <dgm:t>
        <a:bodyPr/>
        <a:lstStyle/>
        <a:p>
          <a:endParaRPr lang="en-US"/>
        </a:p>
      </dgm:t>
    </dgm:pt>
    <dgm:pt modelId="{56497F68-985F-4670-AF26-6DD4CAEB5DB4}" type="pres">
      <dgm:prSet presAssocID="{5FDA453C-1C4A-47CC-BC6E-98D9740634AF}" presName="connTx" presStyleLbl="parChTrans1D2" presStyleIdx="4" presStyleCnt="5"/>
      <dgm:spPr/>
      <dgm:t>
        <a:bodyPr/>
        <a:lstStyle/>
        <a:p>
          <a:endParaRPr lang="en-US"/>
        </a:p>
      </dgm:t>
    </dgm:pt>
    <dgm:pt modelId="{57BF1041-6235-4146-9B37-1A10286DB56A}" type="pres">
      <dgm:prSet presAssocID="{3424415D-A506-4528-A875-275577C3D636}" presName="node" presStyleLbl="node1" presStyleIdx="4" presStyleCnt="5" custRadScaleRad="97308" custRadScaleInc="27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873FE9-4539-4B6B-9ABB-E9202DE9F79A}" type="presOf" srcId="{94D46AA4-525B-4A6E-9D35-010EF0092B05}" destId="{843A5684-D7CB-42F3-B88A-2496BD8411C7}" srcOrd="0" destOrd="0" presId="urn:microsoft.com/office/officeart/2005/8/layout/radial1"/>
    <dgm:cxn modelId="{774D26FE-6768-4CD7-A861-63EE29DAF9F0}" type="presOf" srcId="{C353C4B3-3351-4B48-9FCE-2162B36BC2A8}" destId="{5202E6D3-1763-44B9-9214-001DB5F4A2F5}" srcOrd="0" destOrd="0" presId="urn:microsoft.com/office/officeart/2005/8/layout/radial1"/>
    <dgm:cxn modelId="{BD4AD9C7-C0A6-4B56-ACE1-723D63A6141D}" type="presOf" srcId="{56AD5051-D072-4F73-8B7F-44EDF0717926}" destId="{AF5D57E6-B207-479F-85E3-D4246D055A32}" srcOrd="1" destOrd="0" presId="urn:microsoft.com/office/officeart/2005/8/layout/radial1"/>
    <dgm:cxn modelId="{548D90F1-8BB8-4919-A299-9FC18CDB993C}" type="presOf" srcId="{C353C4B3-3351-4B48-9FCE-2162B36BC2A8}" destId="{B02E4D54-5F04-4AA9-BF18-1BF1CAAC3AC5}" srcOrd="1" destOrd="0" presId="urn:microsoft.com/office/officeart/2005/8/layout/radial1"/>
    <dgm:cxn modelId="{F11484C3-0DB2-4B5D-955B-484D4D5645E8}" type="presOf" srcId="{CEA68BDE-89D0-478C-A2F7-A869F7BC1FAC}" destId="{ED7DC57B-3B15-4087-A552-8FEAA026FBCE}" srcOrd="0" destOrd="0" presId="urn:microsoft.com/office/officeart/2005/8/layout/radial1"/>
    <dgm:cxn modelId="{62CEE405-E94E-4F1C-928D-2A6CBB6B8DB7}" type="presOf" srcId="{5FDA453C-1C4A-47CC-BC6E-98D9740634AF}" destId="{56497F68-985F-4670-AF26-6DD4CAEB5DB4}" srcOrd="1" destOrd="0" presId="urn:microsoft.com/office/officeart/2005/8/layout/radial1"/>
    <dgm:cxn modelId="{0E07CB7A-3EE5-4096-BD74-5BA3980334E4}" srcId="{94D46AA4-525B-4A6E-9D35-010EF0092B05}" destId="{B8C0B1C8-B2B9-400F-AABF-8485D682C9BA}" srcOrd="0" destOrd="0" parTransId="{51FDB88D-1894-4416-AA70-D9E2693B01FE}" sibTransId="{A7B7D98B-4FC8-4C20-A9CD-652C294217C8}"/>
    <dgm:cxn modelId="{4EB85627-6405-4026-AF28-55EBF56AEE30}" type="presOf" srcId="{B8C0B1C8-B2B9-400F-AABF-8485D682C9BA}" destId="{479392B8-76D1-4A5C-AB86-5DE6B3524CE9}" srcOrd="0" destOrd="0" presId="urn:microsoft.com/office/officeart/2005/8/layout/radial1"/>
    <dgm:cxn modelId="{43711C4D-CE97-40DE-BD3D-AE61EB06A7C7}" srcId="{B8C0B1C8-B2B9-400F-AABF-8485D682C9BA}" destId="{09936CE6-9CD0-4C21-96F4-CEF87151B509}" srcOrd="3" destOrd="0" parTransId="{93B2B3B4-3FF2-48E8-B58E-B6A82E89A3E4}" sibTransId="{FC7F9C71-5A96-4739-97EE-91C14A5A01A0}"/>
    <dgm:cxn modelId="{ABBE90E8-106F-4DE1-9514-62A917B9B574}" type="presOf" srcId="{5FDA453C-1C4A-47CC-BC6E-98D9740634AF}" destId="{C32BA6B1-6F2B-4619-99B0-9D1DF20792BD}" srcOrd="0" destOrd="0" presId="urn:microsoft.com/office/officeart/2005/8/layout/radial1"/>
    <dgm:cxn modelId="{F02DA118-D7AA-4BA5-810C-504550CEBCFF}" type="presOf" srcId="{93B2B3B4-3FF2-48E8-B58E-B6A82E89A3E4}" destId="{80AB439D-1B51-4E97-A5F3-5BD26153BB83}" srcOrd="1" destOrd="0" presId="urn:microsoft.com/office/officeart/2005/8/layout/radial1"/>
    <dgm:cxn modelId="{1691907D-464B-45CB-A9F5-ED52A6D95B5E}" srcId="{B8C0B1C8-B2B9-400F-AABF-8485D682C9BA}" destId="{CEA68BDE-89D0-478C-A2F7-A869F7BC1FAC}" srcOrd="2" destOrd="0" parTransId="{C353C4B3-3351-4B48-9FCE-2162B36BC2A8}" sibTransId="{961E681D-9A22-4A92-8F55-543236136F6F}"/>
    <dgm:cxn modelId="{DF4AE67E-E9DE-4BA5-BC50-E6EED888AFD1}" type="presOf" srcId="{56AD5051-D072-4F73-8B7F-44EDF0717926}" destId="{B9B7DDC7-2E8F-4126-B340-CFACCA6FC990}" srcOrd="0" destOrd="0" presId="urn:microsoft.com/office/officeart/2005/8/layout/radial1"/>
    <dgm:cxn modelId="{9FD5E9B9-B5C0-440B-8D72-164D9236C435}" srcId="{B8C0B1C8-B2B9-400F-AABF-8485D682C9BA}" destId="{6939F7AB-09E5-467C-BAA7-FBF976F5EBFC}" srcOrd="0" destOrd="0" parTransId="{56AD5051-D072-4F73-8B7F-44EDF0717926}" sibTransId="{1E6B548D-51E8-404D-A070-49B5A2AB4EE7}"/>
    <dgm:cxn modelId="{8D477C5B-7BB1-4439-B273-173AEECB5C5F}" type="presOf" srcId="{EE1B93C3-7F00-4B8C-9E74-C28DCB633462}" destId="{DD109CFA-2D39-40CB-AFAF-6C45E5926F90}" srcOrd="1" destOrd="0" presId="urn:microsoft.com/office/officeart/2005/8/layout/radial1"/>
    <dgm:cxn modelId="{E9A556A3-37F9-46EB-8EFF-881BFEE864FF}" type="presOf" srcId="{93B2B3B4-3FF2-48E8-B58E-B6A82E89A3E4}" destId="{69776296-6B79-48A8-832C-558BF5A014BF}" srcOrd="0" destOrd="0" presId="urn:microsoft.com/office/officeart/2005/8/layout/radial1"/>
    <dgm:cxn modelId="{B9F9BDA6-2400-4DB6-A76E-49AEFCC9794D}" type="presOf" srcId="{09936CE6-9CD0-4C21-96F4-CEF87151B509}" destId="{531D0635-0B9A-48FC-A4D4-75B1F268EB7C}" srcOrd="0" destOrd="0" presId="urn:microsoft.com/office/officeart/2005/8/layout/radial1"/>
    <dgm:cxn modelId="{9CB731B2-5F5F-42E7-90BD-4F94E393F1E3}" type="presOf" srcId="{1C5A8755-2FFC-4EC7-868A-935C02368183}" destId="{6BF76865-717B-43A6-BB02-32B552F35CDD}" srcOrd="0" destOrd="0" presId="urn:microsoft.com/office/officeart/2005/8/layout/radial1"/>
    <dgm:cxn modelId="{D1A976ED-BD51-4D17-8F44-73B3832FFE2B}" type="presOf" srcId="{3424415D-A506-4528-A875-275577C3D636}" destId="{57BF1041-6235-4146-9B37-1A10286DB56A}" srcOrd="0" destOrd="0" presId="urn:microsoft.com/office/officeart/2005/8/layout/radial1"/>
    <dgm:cxn modelId="{E0117B48-5EC7-41E3-A3AB-FD272C4D71EC}" type="presOf" srcId="{6939F7AB-09E5-467C-BAA7-FBF976F5EBFC}" destId="{CE9BA46E-22DD-49B7-9054-532344B08733}" srcOrd="0" destOrd="0" presId="urn:microsoft.com/office/officeart/2005/8/layout/radial1"/>
    <dgm:cxn modelId="{E0C9669C-26F4-48EF-99C9-47434AC58364}" srcId="{B8C0B1C8-B2B9-400F-AABF-8485D682C9BA}" destId="{1C5A8755-2FFC-4EC7-868A-935C02368183}" srcOrd="1" destOrd="0" parTransId="{EE1B93C3-7F00-4B8C-9E74-C28DCB633462}" sibTransId="{780E5391-A680-45C7-B17D-E634A338763A}"/>
    <dgm:cxn modelId="{848D5712-20C4-4550-90EB-623031F20B5F}" srcId="{B8C0B1C8-B2B9-400F-AABF-8485D682C9BA}" destId="{3424415D-A506-4528-A875-275577C3D636}" srcOrd="4" destOrd="0" parTransId="{5FDA453C-1C4A-47CC-BC6E-98D9740634AF}" sibTransId="{498466F1-BB51-48A1-A25E-4E812D0348CD}"/>
    <dgm:cxn modelId="{831A3DF6-6497-463E-8A42-A71ED152E589}" type="presOf" srcId="{EE1B93C3-7F00-4B8C-9E74-C28DCB633462}" destId="{CE89B881-432E-4854-BED0-3DF835649CEA}" srcOrd="0" destOrd="0" presId="urn:microsoft.com/office/officeart/2005/8/layout/radial1"/>
    <dgm:cxn modelId="{88443B2B-F129-4BCF-84A5-48AC6141FCCA}" type="presParOf" srcId="{843A5684-D7CB-42F3-B88A-2496BD8411C7}" destId="{479392B8-76D1-4A5C-AB86-5DE6B3524CE9}" srcOrd="0" destOrd="0" presId="urn:microsoft.com/office/officeart/2005/8/layout/radial1"/>
    <dgm:cxn modelId="{DB5E933B-402A-4536-B47F-35C616D86C3A}" type="presParOf" srcId="{843A5684-D7CB-42F3-B88A-2496BD8411C7}" destId="{B9B7DDC7-2E8F-4126-B340-CFACCA6FC990}" srcOrd="1" destOrd="0" presId="urn:microsoft.com/office/officeart/2005/8/layout/radial1"/>
    <dgm:cxn modelId="{97B8A063-38E0-40E0-ACA2-8CD8988D03E7}" type="presParOf" srcId="{B9B7DDC7-2E8F-4126-B340-CFACCA6FC990}" destId="{AF5D57E6-B207-479F-85E3-D4246D055A32}" srcOrd="0" destOrd="0" presId="urn:microsoft.com/office/officeart/2005/8/layout/radial1"/>
    <dgm:cxn modelId="{0E099C38-CB9D-4F4D-82F9-7CF38D55303E}" type="presParOf" srcId="{843A5684-D7CB-42F3-B88A-2496BD8411C7}" destId="{CE9BA46E-22DD-49B7-9054-532344B08733}" srcOrd="2" destOrd="0" presId="urn:microsoft.com/office/officeart/2005/8/layout/radial1"/>
    <dgm:cxn modelId="{6BBB5BAB-5C90-453B-A7CD-046FD9DFB227}" type="presParOf" srcId="{843A5684-D7CB-42F3-B88A-2496BD8411C7}" destId="{CE89B881-432E-4854-BED0-3DF835649CEA}" srcOrd="3" destOrd="0" presId="urn:microsoft.com/office/officeart/2005/8/layout/radial1"/>
    <dgm:cxn modelId="{ED43874D-6BAB-4A1E-B974-A5D1729C10E5}" type="presParOf" srcId="{CE89B881-432E-4854-BED0-3DF835649CEA}" destId="{DD109CFA-2D39-40CB-AFAF-6C45E5926F90}" srcOrd="0" destOrd="0" presId="urn:microsoft.com/office/officeart/2005/8/layout/radial1"/>
    <dgm:cxn modelId="{4B469E4A-FC1C-4DB5-9F86-1F17AE3FBAAA}" type="presParOf" srcId="{843A5684-D7CB-42F3-B88A-2496BD8411C7}" destId="{6BF76865-717B-43A6-BB02-32B552F35CDD}" srcOrd="4" destOrd="0" presId="urn:microsoft.com/office/officeart/2005/8/layout/radial1"/>
    <dgm:cxn modelId="{17846CEC-E608-420E-ABB7-F65BB0D73AB6}" type="presParOf" srcId="{843A5684-D7CB-42F3-B88A-2496BD8411C7}" destId="{5202E6D3-1763-44B9-9214-001DB5F4A2F5}" srcOrd="5" destOrd="0" presId="urn:microsoft.com/office/officeart/2005/8/layout/radial1"/>
    <dgm:cxn modelId="{B311B8D3-3240-4FD2-8466-9E49FF795266}" type="presParOf" srcId="{5202E6D3-1763-44B9-9214-001DB5F4A2F5}" destId="{B02E4D54-5F04-4AA9-BF18-1BF1CAAC3AC5}" srcOrd="0" destOrd="0" presId="urn:microsoft.com/office/officeart/2005/8/layout/radial1"/>
    <dgm:cxn modelId="{A9C05C71-5806-4CA4-A8EC-A0D7ACF8F530}" type="presParOf" srcId="{843A5684-D7CB-42F3-B88A-2496BD8411C7}" destId="{ED7DC57B-3B15-4087-A552-8FEAA026FBCE}" srcOrd="6" destOrd="0" presId="urn:microsoft.com/office/officeart/2005/8/layout/radial1"/>
    <dgm:cxn modelId="{436F869C-4C7B-463F-AE44-0138C9548BFE}" type="presParOf" srcId="{843A5684-D7CB-42F3-B88A-2496BD8411C7}" destId="{69776296-6B79-48A8-832C-558BF5A014BF}" srcOrd="7" destOrd="0" presId="urn:microsoft.com/office/officeart/2005/8/layout/radial1"/>
    <dgm:cxn modelId="{60577D56-AADD-485C-A3A7-6A9EEEA75965}" type="presParOf" srcId="{69776296-6B79-48A8-832C-558BF5A014BF}" destId="{80AB439D-1B51-4E97-A5F3-5BD26153BB83}" srcOrd="0" destOrd="0" presId="urn:microsoft.com/office/officeart/2005/8/layout/radial1"/>
    <dgm:cxn modelId="{5EC4CE66-E78B-4419-9C22-5DF0F4D65256}" type="presParOf" srcId="{843A5684-D7CB-42F3-B88A-2496BD8411C7}" destId="{531D0635-0B9A-48FC-A4D4-75B1F268EB7C}" srcOrd="8" destOrd="0" presId="urn:microsoft.com/office/officeart/2005/8/layout/radial1"/>
    <dgm:cxn modelId="{604E4B59-CCF1-4024-AC43-E96C89673F1B}" type="presParOf" srcId="{843A5684-D7CB-42F3-B88A-2496BD8411C7}" destId="{C32BA6B1-6F2B-4619-99B0-9D1DF20792BD}" srcOrd="9" destOrd="0" presId="urn:microsoft.com/office/officeart/2005/8/layout/radial1"/>
    <dgm:cxn modelId="{964002A5-3ACF-45FF-8E2D-B683537FFEF0}" type="presParOf" srcId="{C32BA6B1-6F2B-4619-99B0-9D1DF20792BD}" destId="{56497F68-985F-4670-AF26-6DD4CAEB5DB4}" srcOrd="0" destOrd="0" presId="urn:microsoft.com/office/officeart/2005/8/layout/radial1"/>
    <dgm:cxn modelId="{DC6262FC-F4E7-4979-9F8A-FB3ED5D63628}" type="presParOf" srcId="{843A5684-D7CB-42F3-B88A-2496BD8411C7}" destId="{57BF1041-6235-4146-9B37-1A10286DB56A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9392B8-76D1-4A5C-AB86-5DE6B3524CE9}">
      <dsp:nvSpPr>
        <dsp:cNvPr id="0" name=""/>
        <dsp:cNvSpPr/>
      </dsp:nvSpPr>
      <dsp:spPr>
        <a:xfrm>
          <a:off x="1946905" y="1691814"/>
          <a:ext cx="1287789" cy="12877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/>
            <a:t>Liz</a:t>
          </a:r>
        </a:p>
      </dsp:txBody>
      <dsp:txXfrm>
        <a:off x="2135497" y="1880406"/>
        <a:ext cx="910605" cy="910605"/>
      </dsp:txXfrm>
    </dsp:sp>
    <dsp:sp modelId="{B9B7DDC7-2E8F-4126-B340-CFACCA6FC990}">
      <dsp:nvSpPr>
        <dsp:cNvPr id="0" name=""/>
        <dsp:cNvSpPr/>
      </dsp:nvSpPr>
      <dsp:spPr>
        <a:xfrm rot="16200000">
          <a:off x="2396711" y="1475358"/>
          <a:ext cx="388176" cy="44735"/>
        </a:xfrm>
        <a:custGeom>
          <a:avLst/>
          <a:gdLst/>
          <a:ahLst/>
          <a:cxnLst/>
          <a:rect l="0" t="0" r="0" b="0"/>
          <a:pathLst>
            <a:path>
              <a:moveTo>
                <a:pt x="0" y="22367"/>
              </a:moveTo>
              <a:lnTo>
                <a:pt x="388176" y="2236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81095" y="1488021"/>
        <a:ext cx="19408" cy="19408"/>
      </dsp:txXfrm>
    </dsp:sp>
    <dsp:sp modelId="{CE9BA46E-22DD-49B7-9054-532344B08733}">
      <dsp:nvSpPr>
        <dsp:cNvPr id="0" name=""/>
        <dsp:cNvSpPr/>
      </dsp:nvSpPr>
      <dsp:spPr>
        <a:xfrm>
          <a:off x="1946905" y="15847"/>
          <a:ext cx="1287789" cy="12877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Researcher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2135497" y="204439"/>
        <a:ext cx="910605" cy="910605"/>
      </dsp:txXfrm>
    </dsp:sp>
    <dsp:sp modelId="{CE89B881-432E-4854-BED0-3DF835649CEA}">
      <dsp:nvSpPr>
        <dsp:cNvPr id="0" name=""/>
        <dsp:cNvSpPr/>
      </dsp:nvSpPr>
      <dsp:spPr>
        <a:xfrm rot="20520000">
          <a:off x="3193681" y="2054390"/>
          <a:ext cx="388176" cy="44735"/>
        </a:xfrm>
        <a:custGeom>
          <a:avLst/>
          <a:gdLst/>
          <a:ahLst/>
          <a:cxnLst/>
          <a:rect l="0" t="0" r="0" b="0"/>
          <a:pathLst>
            <a:path>
              <a:moveTo>
                <a:pt x="0" y="22367"/>
              </a:moveTo>
              <a:lnTo>
                <a:pt x="388176" y="2236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78065" y="2067054"/>
        <a:ext cx="19408" cy="19408"/>
      </dsp:txXfrm>
    </dsp:sp>
    <dsp:sp modelId="{6BF76865-717B-43A6-BB02-32B552F35CDD}">
      <dsp:nvSpPr>
        <dsp:cNvPr id="0" name=""/>
        <dsp:cNvSpPr/>
      </dsp:nvSpPr>
      <dsp:spPr>
        <a:xfrm>
          <a:off x="3540844" y="1173912"/>
          <a:ext cx="1287789" cy="128778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Relationship Manager</a:t>
          </a:r>
        </a:p>
      </dsp:txBody>
      <dsp:txXfrm>
        <a:off x="3729436" y="1362504"/>
        <a:ext cx="910605" cy="910605"/>
      </dsp:txXfrm>
    </dsp:sp>
    <dsp:sp modelId="{5202E6D3-1763-44B9-9214-001DB5F4A2F5}">
      <dsp:nvSpPr>
        <dsp:cNvPr id="0" name=""/>
        <dsp:cNvSpPr/>
      </dsp:nvSpPr>
      <dsp:spPr>
        <a:xfrm rot="3240000">
          <a:off x="2889265" y="2991284"/>
          <a:ext cx="388176" cy="44735"/>
        </a:xfrm>
        <a:custGeom>
          <a:avLst/>
          <a:gdLst/>
          <a:ahLst/>
          <a:cxnLst/>
          <a:rect l="0" t="0" r="0" b="0"/>
          <a:pathLst>
            <a:path>
              <a:moveTo>
                <a:pt x="0" y="22367"/>
              </a:moveTo>
              <a:lnTo>
                <a:pt x="388176" y="2236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73649" y="3003947"/>
        <a:ext cx="19408" cy="19408"/>
      </dsp:txXfrm>
    </dsp:sp>
    <dsp:sp modelId="{ED7DC57B-3B15-4087-A552-8FEAA026FBCE}">
      <dsp:nvSpPr>
        <dsp:cNvPr id="0" name=""/>
        <dsp:cNvSpPr/>
      </dsp:nvSpPr>
      <dsp:spPr>
        <a:xfrm>
          <a:off x="2932013" y="3047700"/>
          <a:ext cx="1287789" cy="128778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Leader</a:t>
          </a:r>
        </a:p>
      </dsp:txBody>
      <dsp:txXfrm>
        <a:off x="3120605" y="3236292"/>
        <a:ext cx="910605" cy="910605"/>
      </dsp:txXfrm>
    </dsp:sp>
    <dsp:sp modelId="{69776296-6B79-48A8-832C-558BF5A014BF}">
      <dsp:nvSpPr>
        <dsp:cNvPr id="0" name=""/>
        <dsp:cNvSpPr/>
      </dsp:nvSpPr>
      <dsp:spPr>
        <a:xfrm rot="7560000">
          <a:off x="1904157" y="2991284"/>
          <a:ext cx="388176" cy="44735"/>
        </a:xfrm>
        <a:custGeom>
          <a:avLst/>
          <a:gdLst/>
          <a:ahLst/>
          <a:cxnLst/>
          <a:rect l="0" t="0" r="0" b="0"/>
          <a:pathLst>
            <a:path>
              <a:moveTo>
                <a:pt x="0" y="22367"/>
              </a:moveTo>
              <a:lnTo>
                <a:pt x="388176" y="2236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088541" y="3003947"/>
        <a:ext cx="19408" cy="19408"/>
      </dsp:txXfrm>
    </dsp:sp>
    <dsp:sp modelId="{531D0635-0B9A-48FC-A4D4-75B1F268EB7C}">
      <dsp:nvSpPr>
        <dsp:cNvPr id="0" name=""/>
        <dsp:cNvSpPr/>
      </dsp:nvSpPr>
      <dsp:spPr>
        <a:xfrm>
          <a:off x="961796" y="3047700"/>
          <a:ext cx="1287789" cy="128778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Consultant</a:t>
          </a:r>
        </a:p>
      </dsp:txBody>
      <dsp:txXfrm>
        <a:off x="1150388" y="3236292"/>
        <a:ext cx="910605" cy="910605"/>
      </dsp:txXfrm>
    </dsp:sp>
    <dsp:sp modelId="{C32BA6B1-6F2B-4619-99B0-9D1DF20792BD}">
      <dsp:nvSpPr>
        <dsp:cNvPr id="0" name=""/>
        <dsp:cNvSpPr/>
      </dsp:nvSpPr>
      <dsp:spPr>
        <a:xfrm rot="11880000">
          <a:off x="1599742" y="2054390"/>
          <a:ext cx="388176" cy="44735"/>
        </a:xfrm>
        <a:custGeom>
          <a:avLst/>
          <a:gdLst/>
          <a:ahLst/>
          <a:cxnLst/>
          <a:rect l="0" t="0" r="0" b="0"/>
          <a:pathLst>
            <a:path>
              <a:moveTo>
                <a:pt x="0" y="22367"/>
              </a:moveTo>
              <a:lnTo>
                <a:pt x="388176" y="2236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784126" y="2067054"/>
        <a:ext cx="19408" cy="19408"/>
      </dsp:txXfrm>
    </dsp:sp>
    <dsp:sp modelId="{57BF1041-6235-4146-9B37-1A10286DB56A}">
      <dsp:nvSpPr>
        <dsp:cNvPr id="0" name=""/>
        <dsp:cNvSpPr/>
      </dsp:nvSpPr>
      <dsp:spPr>
        <a:xfrm>
          <a:off x="352965" y="1173912"/>
          <a:ext cx="1287789" cy="128778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Mentor</a:t>
          </a:r>
        </a:p>
      </dsp:txBody>
      <dsp:txXfrm>
        <a:off x="541557" y="1362504"/>
        <a:ext cx="910605" cy="910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9392B8-76D1-4A5C-AB86-5DE6B3524CE9}">
      <dsp:nvSpPr>
        <dsp:cNvPr id="0" name=""/>
        <dsp:cNvSpPr/>
      </dsp:nvSpPr>
      <dsp:spPr>
        <a:xfrm>
          <a:off x="1946905" y="1691814"/>
          <a:ext cx="1287789" cy="12877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/>
            <a:t>You</a:t>
          </a:r>
        </a:p>
      </dsp:txBody>
      <dsp:txXfrm>
        <a:off x="2135497" y="1880406"/>
        <a:ext cx="910605" cy="910605"/>
      </dsp:txXfrm>
    </dsp:sp>
    <dsp:sp modelId="{B9B7DDC7-2E8F-4126-B340-CFACCA6FC990}">
      <dsp:nvSpPr>
        <dsp:cNvPr id="0" name=""/>
        <dsp:cNvSpPr/>
      </dsp:nvSpPr>
      <dsp:spPr>
        <a:xfrm rot="16200000">
          <a:off x="2396711" y="1475358"/>
          <a:ext cx="388176" cy="44735"/>
        </a:xfrm>
        <a:custGeom>
          <a:avLst/>
          <a:gdLst/>
          <a:ahLst/>
          <a:cxnLst/>
          <a:rect l="0" t="0" r="0" b="0"/>
          <a:pathLst>
            <a:path>
              <a:moveTo>
                <a:pt x="0" y="22367"/>
              </a:moveTo>
              <a:lnTo>
                <a:pt x="388176" y="2236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81095" y="1488021"/>
        <a:ext cx="19408" cy="19408"/>
      </dsp:txXfrm>
    </dsp:sp>
    <dsp:sp modelId="{CE9BA46E-22DD-49B7-9054-532344B08733}">
      <dsp:nvSpPr>
        <dsp:cNvPr id="0" name=""/>
        <dsp:cNvSpPr/>
      </dsp:nvSpPr>
      <dsp:spPr>
        <a:xfrm>
          <a:off x="1946905" y="15847"/>
          <a:ext cx="1287789" cy="12877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900" kern="1200" dirty="0"/>
        </a:p>
      </dsp:txBody>
      <dsp:txXfrm>
        <a:off x="2135497" y="204439"/>
        <a:ext cx="910605" cy="910605"/>
      </dsp:txXfrm>
    </dsp:sp>
    <dsp:sp modelId="{CE89B881-432E-4854-BED0-3DF835649CEA}">
      <dsp:nvSpPr>
        <dsp:cNvPr id="0" name=""/>
        <dsp:cNvSpPr/>
      </dsp:nvSpPr>
      <dsp:spPr>
        <a:xfrm rot="20520000">
          <a:off x="3193681" y="2054390"/>
          <a:ext cx="388176" cy="44735"/>
        </a:xfrm>
        <a:custGeom>
          <a:avLst/>
          <a:gdLst/>
          <a:ahLst/>
          <a:cxnLst/>
          <a:rect l="0" t="0" r="0" b="0"/>
          <a:pathLst>
            <a:path>
              <a:moveTo>
                <a:pt x="0" y="22367"/>
              </a:moveTo>
              <a:lnTo>
                <a:pt x="388176" y="2236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78065" y="2067054"/>
        <a:ext cx="19408" cy="19408"/>
      </dsp:txXfrm>
    </dsp:sp>
    <dsp:sp modelId="{6BF76865-717B-43A6-BB02-32B552F35CDD}">
      <dsp:nvSpPr>
        <dsp:cNvPr id="0" name=""/>
        <dsp:cNvSpPr/>
      </dsp:nvSpPr>
      <dsp:spPr>
        <a:xfrm>
          <a:off x="3540844" y="1173912"/>
          <a:ext cx="1287789" cy="128778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900" kern="1200" dirty="0"/>
        </a:p>
      </dsp:txBody>
      <dsp:txXfrm>
        <a:off x="3729436" y="1362504"/>
        <a:ext cx="910605" cy="910605"/>
      </dsp:txXfrm>
    </dsp:sp>
    <dsp:sp modelId="{5202E6D3-1763-44B9-9214-001DB5F4A2F5}">
      <dsp:nvSpPr>
        <dsp:cNvPr id="0" name=""/>
        <dsp:cNvSpPr/>
      </dsp:nvSpPr>
      <dsp:spPr>
        <a:xfrm rot="2676499">
          <a:off x="2956594" y="2991281"/>
          <a:ext cx="642957" cy="44735"/>
        </a:xfrm>
        <a:custGeom>
          <a:avLst/>
          <a:gdLst/>
          <a:ahLst/>
          <a:cxnLst/>
          <a:rect l="0" t="0" r="0" b="0"/>
          <a:pathLst>
            <a:path>
              <a:moveTo>
                <a:pt x="0" y="22367"/>
              </a:moveTo>
              <a:lnTo>
                <a:pt x="642957" y="2236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61998" y="2997575"/>
        <a:ext cx="32147" cy="32147"/>
      </dsp:txXfrm>
    </dsp:sp>
    <dsp:sp modelId="{ED7DC57B-3B15-4087-A552-8FEAA026FBCE}">
      <dsp:nvSpPr>
        <dsp:cNvPr id="0" name=""/>
        <dsp:cNvSpPr/>
      </dsp:nvSpPr>
      <dsp:spPr>
        <a:xfrm>
          <a:off x="3321450" y="3047694"/>
          <a:ext cx="1287789" cy="128778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900" kern="1200" dirty="0"/>
        </a:p>
      </dsp:txBody>
      <dsp:txXfrm>
        <a:off x="3510042" y="3236286"/>
        <a:ext cx="910605" cy="910605"/>
      </dsp:txXfrm>
    </dsp:sp>
    <dsp:sp modelId="{69776296-6B79-48A8-832C-558BF5A014BF}">
      <dsp:nvSpPr>
        <dsp:cNvPr id="0" name=""/>
        <dsp:cNvSpPr/>
      </dsp:nvSpPr>
      <dsp:spPr>
        <a:xfrm rot="7560000">
          <a:off x="1904157" y="2991284"/>
          <a:ext cx="388176" cy="44735"/>
        </a:xfrm>
        <a:custGeom>
          <a:avLst/>
          <a:gdLst/>
          <a:ahLst/>
          <a:cxnLst/>
          <a:rect l="0" t="0" r="0" b="0"/>
          <a:pathLst>
            <a:path>
              <a:moveTo>
                <a:pt x="0" y="22367"/>
              </a:moveTo>
              <a:lnTo>
                <a:pt x="388176" y="2236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088541" y="3003947"/>
        <a:ext cx="19408" cy="19408"/>
      </dsp:txXfrm>
    </dsp:sp>
    <dsp:sp modelId="{531D0635-0B9A-48FC-A4D4-75B1F268EB7C}">
      <dsp:nvSpPr>
        <dsp:cNvPr id="0" name=""/>
        <dsp:cNvSpPr/>
      </dsp:nvSpPr>
      <dsp:spPr>
        <a:xfrm>
          <a:off x="961796" y="3047700"/>
          <a:ext cx="1287789" cy="128778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900" kern="1200" dirty="0"/>
        </a:p>
      </dsp:txBody>
      <dsp:txXfrm>
        <a:off x="1150388" y="3236292"/>
        <a:ext cx="910605" cy="910605"/>
      </dsp:txXfrm>
    </dsp:sp>
    <dsp:sp modelId="{C32BA6B1-6F2B-4619-99B0-9D1DF20792BD}">
      <dsp:nvSpPr>
        <dsp:cNvPr id="0" name=""/>
        <dsp:cNvSpPr/>
      </dsp:nvSpPr>
      <dsp:spPr>
        <a:xfrm rot="11939854">
          <a:off x="1648259" y="2047898"/>
          <a:ext cx="343059" cy="44735"/>
        </a:xfrm>
        <a:custGeom>
          <a:avLst/>
          <a:gdLst/>
          <a:ahLst/>
          <a:cxnLst/>
          <a:rect l="0" t="0" r="0" b="0"/>
          <a:pathLst>
            <a:path>
              <a:moveTo>
                <a:pt x="0" y="22367"/>
              </a:moveTo>
              <a:lnTo>
                <a:pt x="343059" y="2236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811212" y="2061689"/>
        <a:ext cx="17152" cy="17152"/>
      </dsp:txXfrm>
    </dsp:sp>
    <dsp:sp modelId="{57BF1041-6235-4146-9B37-1A10286DB56A}">
      <dsp:nvSpPr>
        <dsp:cNvPr id="0" name=""/>
        <dsp:cNvSpPr/>
      </dsp:nvSpPr>
      <dsp:spPr>
        <a:xfrm>
          <a:off x="404883" y="1160927"/>
          <a:ext cx="1287789" cy="128778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900" kern="1200" dirty="0"/>
        </a:p>
      </dsp:txBody>
      <dsp:txXfrm>
        <a:off x="593475" y="1349519"/>
        <a:ext cx="910605" cy="910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EC9C-7EE8-4A56-855D-18AC07DBDCAD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A21AD-3BA7-4B49-9DF1-2171993A8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3EC70-F4BB-48E7-ABB8-9B7E359277E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9046-D62F-49D8-96B7-3C014DC23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82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038D-A533-4232-9027-FA76A8648FFE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6684-D08A-4996-B2B7-9E8AD2F23263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2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A8D6-61CB-47CF-BA93-9D77189827BB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6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29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7E7D-B1C3-4D38-A3E7-DB661474DFA3}" type="datetime1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3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A98-BAEE-4D67-82E9-CE341A8B1BD7}" type="datetime1">
              <a:rPr lang="en-US" smtClean="0"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0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3676-3175-4B01-98B5-6DAE028379AE}" type="datetime1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1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FE93-8C9D-445F-8DF8-8B1CC97CC7C0}" type="datetime1">
              <a:rPr lang="en-US" smtClean="0"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F1E-763C-49B4-B17B-F97011BFC2C2}" type="datetime1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9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0FDC-A43D-4B5A-B091-F5339D0144BE}" type="datetime1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7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6F22D-34FA-43A4-B48A-40A230D6062C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A5B7128-3195-4659-80FD-A86C4BD64CA2}"/>
              </a:ext>
            </a:extLst>
          </p:cNvPr>
          <p:cNvGrpSpPr/>
          <p:nvPr userDrawn="1"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8" name="Freeform 44">
              <a:extLst>
                <a:ext uri="{FF2B5EF4-FFF2-40B4-BE49-F238E27FC236}">
                  <a16:creationId xmlns:a16="http://schemas.microsoft.com/office/drawing/2014/main" id="{BE45467C-FD89-4479-836C-54CA9FF743C3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45">
              <a:extLst>
                <a:ext uri="{FF2B5EF4-FFF2-40B4-BE49-F238E27FC236}">
                  <a16:creationId xmlns:a16="http://schemas.microsoft.com/office/drawing/2014/main" id="{2340219D-6C40-46DE-BC36-CA7F387D9F5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46">
              <a:extLst>
                <a:ext uri="{FF2B5EF4-FFF2-40B4-BE49-F238E27FC236}">
                  <a16:creationId xmlns:a16="http://schemas.microsoft.com/office/drawing/2014/main" id="{438756AC-67FE-4280-ACD1-02DB5CD5C2BF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7">
              <a:extLst>
                <a:ext uri="{FF2B5EF4-FFF2-40B4-BE49-F238E27FC236}">
                  <a16:creationId xmlns:a16="http://schemas.microsoft.com/office/drawing/2014/main" id="{CB861CCC-4704-4B70-BF0E-AD65AE36195B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8">
              <a:extLst>
                <a:ext uri="{FF2B5EF4-FFF2-40B4-BE49-F238E27FC236}">
                  <a16:creationId xmlns:a16="http://schemas.microsoft.com/office/drawing/2014/main" id="{F69FC10E-B282-4D25-B202-66228BA5F06D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9">
              <a:extLst>
                <a:ext uri="{FF2B5EF4-FFF2-40B4-BE49-F238E27FC236}">
                  <a16:creationId xmlns:a16="http://schemas.microsoft.com/office/drawing/2014/main" id="{D17DB444-BDE0-4531-BC51-96D8FC6228ED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130E575F-57A5-43B0-A743-68F05CBA1C18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16252C03-667A-4D3D-B7D1-52E5D680B725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720BBA19-AC94-4501-9059-85F07561DBE5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21A3989-5825-4CEF-93DA-DC300801587A}"/>
              </a:ext>
            </a:extLst>
          </p:cNvPr>
          <p:cNvGrpSpPr/>
          <p:nvPr userDrawn="1"/>
        </p:nvGrpSpPr>
        <p:grpSpPr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38F49643-B4C4-46FA-B413-D9CAB58FE3CA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6">
              <a:extLst>
                <a:ext uri="{FF2B5EF4-FFF2-40B4-BE49-F238E27FC236}">
                  <a16:creationId xmlns:a16="http://schemas.microsoft.com/office/drawing/2014/main" id="{B4691784-D3C6-4EBA-9AAC-2BA4CAB9770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CBD8E43D-8C7E-4C9E-BA5D-8B52914EE4DF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E57FE2BE-2BC9-4AA1-B1AC-C9A7EC8D041C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9D217379-E2EC-40C0-82F5-C74C3C4AA4C2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F85E2AFC-C53A-46F3-AE2B-43E88965DC13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926ABA2D-7540-4035-95A8-45FF6871C09F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CF7A15B9-4F9F-49D6-A90A-4CC55B790849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4">
              <a:extLst>
                <a:ext uri="{FF2B5EF4-FFF2-40B4-BE49-F238E27FC236}">
                  <a16:creationId xmlns:a16="http://schemas.microsoft.com/office/drawing/2014/main" id="{3A8D1C1C-FC7A-48E5-ABE9-A5640192578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33898C41-D5A0-4D9B-BEE5-2B95FC143327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ABA5253C-A176-4184-8C15-7701B5A8537E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02B561FC-C128-4D83-97D3-433E847EF334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A7B59509-F740-48CA-8A21-FD105161DCD8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C01869E9-F333-4446-9F82-67B66A2FFC0C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FBEB873C-627C-4C0F-84A8-CB03DD917135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58393106-F2EF-4257-912D-64EFB68AE896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id="{D8F7C822-54BE-4FE2-A001-CB755147F484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27">
              <a:extLst>
                <a:ext uri="{FF2B5EF4-FFF2-40B4-BE49-F238E27FC236}">
                  <a16:creationId xmlns:a16="http://schemas.microsoft.com/office/drawing/2014/main" id="{C5CB3F2C-4D00-429B-AA1E-D686411A377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6">
              <a:extLst>
                <a:ext uri="{FF2B5EF4-FFF2-40B4-BE49-F238E27FC236}">
                  <a16:creationId xmlns:a16="http://schemas.microsoft.com/office/drawing/2014/main" id="{3E43F538-C2AD-44DA-BFFE-83380910DF0E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0035231B-4E2F-42E6-8DF2-C0FA17882C3F}"/>
                </a:ext>
              </a:extLst>
            </p:cNvPr>
            <p:cNvGrpSpPr/>
            <p:nvPr userDrawn="1"/>
          </p:nvGrpSpPr>
          <p:grpSpPr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60" name="Freeform 28">
                <a:extLst>
                  <a:ext uri="{FF2B5EF4-FFF2-40B4-BE49-F238E27FC236}">
                    <a16:creationId xmlns:a16="http://schemas.microsoft.com/office/drawing/2014/main" id="{1D49776D-2D85-49A3-A38F-8737FB25007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9">
                <a:extLst>
                  <a:ext uri="{FF2B5EF4-FFF2-40B4-BE49-F238E27FC236}">
                    <a16:creationId xmlns:a16="http://schemas.microsoft.com/office/drawing/2014/main" id="{622670C1-6884-432F-8051-41E799DB89C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5ED76069-9F8C-4439-AC55-9FC417637F8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F62F66DA-1899-4BB0-A2C7-219F1646328E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2">
              <a:extLst>
                <a:ext uri="{FF2B5EF4-FFF2-40B4-BE49-F238E27FC236}">
                  <a16:creationId xmlns:a16="http://schemas.microsoft.com/office/drawing/2014/main" id="{0A39E934-A370-472B-97AE-7C528C53755E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3">
              <a:extLst>
                <a:ext uri="{FF2B5EF4-FFF2-40B4-BE49-F238E27FC236}">
                  <a16:creationId xmlns:a16="http://schemas.microsoft.com/office/drawing/2014/main" id="{1689402A-A62F-4DAD-B9D3-FAD201E8F208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9A68F9D0-3B14-4B40-82A9-9C4A6B97556B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3B1E587C-8974-4374-8BC0-CA7A7BAE0E19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0">
              <a:extLst>
                <a:ext uri="{FF2B5EF4-FFF2-40B4-BE49-F238E27FC236}">
                  <a16:creationId xmlns:a16="http://schemas.microsoft.com/office/drawing/2014/main" id="{2349A045-0BF0-481D-B8D9-068691CC2574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Oval 33">
              <a:extLst>
                <a:ext uri="{FF2B5EF4-FFF2-40B4-BE49-F238E27FC236}">
                  <a16:creationId xmlns:a16="http://schemas.microsoft.com/office/drawing/2014/main" id="{4C9EC22B-BDC9-4FDF-B49D-D4FFAD3AE4D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8">
              <a:extLst>
                <a:ext uri="{FF2B5EF4-FFF2-40B4-BE49-F238E27FC236}">
                  <a16:creationId xmlns:a16="http://schemas.microsoft.com/office/drawing/2014/main" id="{0F1C6756-3D9A-4CDE-93DC-86A9A5BFCA64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FD91F56A-4BFB-4D6F-BF09-6E8030607867}"/>
                </a:ext>
              </a:extLst>
            </p:cNvPr>
            <p:cNvGrpSpPr/>
            <p:nvPr userDrawn="1"/>
          </p:nvGrpSpPr>
          <p:grpSpPr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4" name="Freeform 5">
                <a:extLst>
                  <a:ext uri="{FF2B5EF4-FFF2-40B4-BE49-F238E27FC236}">
                    <a16:creationId xmlns:a16="http://schemas.microsoft.com/office/drawing/2014/main" id="{A66DBB21-D35F-497F-850B-558E0EA7276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Line 6">
                <a:extLst>
                  <a:ext uri="{FF2B5EF4-FFF2-40B4-BE49-F238E27FC236}">
                    <a16:creationId xmlns:a16="http://schemas.microsoft.com/office/drawing/2014/main" id="{E315BE0B-53F4-4A15-B5C3-C5465B40FB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32">
                <a:extLst>
                  <a:ext uri="{FF2B5EF4-FFF2-40B4-BE49-F238E27FC236}">
                    <a16:creationId xmlns:a16="http://schemas.microsoft.com/office/drawing/2014/main" id="{30AB030E-0183-439D-B5FB-4C9CDC6D16E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33">
                <a:extLst>
                  <a:ext uri="{FF2B5EF4-FFF2-40B4-BE49-F238E27FC236}">
                    <a16:creationId xmlns:a16="http://schemas.microsoft.com/office/drawing/2014/main" id="{8356FEBC-1F85-4BA6-81ED-7CBF396263F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32">
                <a:extLst>
                  <a:ext uri="{FF2B5EF4-FFF2-40B4-BE49-F238E27FC236}">
                    <a16:creationId xmlns:a16="http://schemas.microsoft.com/office/drawing/2014/main" id="{610B846B-FA84-405C-971B-577D8E85159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CF8E9C46-629D-4C47-936C-2494F559A4E4}"/>
                  </a:ext>
                </a:extLst>
              </p:cNvPr>
              <p:cNvSpPr/>
              <p:nvPr userDrawn="1"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066D00CE-5899-45AD-B0FE-4E55DC08DA68}"/>
                </a:ext>
              </a:extLst>
            </p:cNvPr>
            <p:cNvGrpSpPr/>
            <p:nvPr userDrawn="1"/>
          </p:nvGrpSpPr>
          <p:grpSpPr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49" name="Freeform 56">
                <a:extLst>
                  <a:ext uri="{FF2B5EF4-FFF2-40B4-BE49-F238E27FC236}">
                    <a16:creationId xmlns:a16="http://schemas.microsoft.com/office/drawing/2014/main" id="{D33299EA-7350-4F15-8ED6-559259DFB34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35">
                <a:extLst>
                  <a:ext uri="{FF2B5EF4-FFF2-40B4-BE49-F238E27FC236}">
                    <a16:creationId xmlns:a16="http://schemas.microsoft.com/office/drawing/2014/main" id="{A8107E7E-DE24-4D8D-A1C7-B5808B670E4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6CF8778B-0CE5-4B54-BB1D-E5E287DC898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1">
                <a:extLst>
                  <a:ext uri="{FF2B5EF4-FFF2-40B4-BE49-F238E27FC236}">
                    <a16:creationId xmlns:a16="http://schemas.microsoft.com/office/drawing/2014/main" id="{972D28BA-8965-42E6-9D2B-B979D1B7A4D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2">
                <a:extLst>
                  <a:ext uri="{FF2B5EF4-FFF2-40B4-BE49-F238E27FC236}">
                    <a16:creationId xmlns:a16="http://schemas.microsoft.com/office/drawing/2014/main" id="{1CA2C957-ADCA-4147-B8D6-99A9F60BA54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215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1940560"/>
          </a:xfrm>
        </p:spPr>
        <p:txBody>
          <a:bodyPr>
            <a:normAutofit/>
          </a:bodyPr>
          <a:lstStyle/>
          <a:p>
            <a:r>
              <a:rPr lang="en-US" sz="5400" dirty="0"/>
              <a:t>The Many Faces of Researchers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49600"/>
            <a:ext cx="9144000" cy="1652907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Elizabeth McHugh</a:t>
            </a:r>
          </a:p>
          <a:p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President –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EMcHugh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Consulting</a:t>
            </a:r>
          </a:p>
          <a:p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November 9, 2018</a:t>
            </a:r>
          </a:p>
          <a:p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5</a:t>
            </a:r>
            <a:r>
              <a:rPr lang="en-US" sz="1800" b="1" baseline="30000" dirty="0">
                <a:solidFill>
                  <a:schemeClr val="accent2">
                    <a:lumMod val="75000"/>
                  </a:schemeClr>
                </a:solidFill>
              </a:rPr>
              <a:t>th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Annual Apra  North  Texas Conference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6064" y="1825625"/>
            <a:ext cx="9657735" cy="4351338"/>
          </a:xfrm>
        </p:spPr>
        <p:txBody>
          <a:bodyPr/>
          <a:lstStyle/>
          <a:p>
            <a:r>
              <a:rPr lang="en-US" dirty="0"/>
              <a:t>Non profits</a:t>
            </a:r>
          </a:p>
          <a:p>
            <a:r>
              <a:rPr lang="en-US" dirty="0"/>
              <a:t>Firms</a:t>
            </a:r>
          </a:p>
          <a:p>
            <a:r>
              <a:rPr lang="en-US" dirty="0"/>
              <a:t>Independent</a:t>
            </a:r>
          </a:p>
          <a:p>
            <a:r>
              <a:rPr lang="en-US" dirty="0"/>
              <a:t>Specialists</a:t>
            </a:r>
          </a:p>
          <a:p>
            <a:r>
              <a:rPr lang="en-US" dirty="0"/>
              <a:t>Advisors</a:t>
            </a:r>
          </a:p>
          <a:p>
            <a:r>
              <a:rPr lang="en-US" dirty="0"/>
              <a:t>Experts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4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Information/Data Officers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420" y="1825625"/>
            <a:ext cx="9366380" cy="4351338"/>
          </a:xfrm>
        </p:spPr>
        <p:txBody>
          <a:bodyPr/>
          <a:lstStyle/>
          <a:p>
            <a:r>
              <a:rPr lang="en-US" dirty="0"/>
              <a:t>Knowledge hub</a:t>
            </a:r>
          </a:p>
          <a:p>
            <a:r>
              <a:rPr lang="en-US" dirty="0"/>
              <a:t>Intelligence brokers</a:t>
            </a:r>
          </a:p>
          <a:p>
            <a:r>
              <a:rPr lang="en-US" dirty="0"/>
              <a:t>Mangers</a:t>
            </a:r>
          </a:p>
          <a:p>
            <a:r>
              <a:rPr lang="en-US" dirty="0"/>
              <a:t>Organizers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38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CB552-A157-4966-87CF-AF3CF51E7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Makers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5731A-ED45-4249-A052-683D0D83EE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81316" y="1825625"/>
            <a:ext cx="4338484" cy="4351338"/>
          </a:xfrm>
        </p:spPr>
        <p:txBody>
          <a:bodyPr/>
          <a:lstStyle/>
          <a:p>
            <a:r>
              <a:rPr lang="en-US" dirty="0" smtClean="0"/>
              <a:t>Subject matter experts</a:t>
            </a:r>
          </a:p>
          <a:p>
            <a:r>
              <a:rPr lang="en-US" dirty="0" smtClean="0"/>
              <a:t>Idea managers</a:t>
            </a:r>
          </a:p>
          <a:p>
            <a:r>
              <a:rPr lang="en-US" dirty="0" smtClean="0"/>
              <a:t>Planner</a:t>
            </a:r>
          </a:p>
          <a:p>
            <a:r>
              <a:rPr lang="en-US" dirty="0" smtClean="0"/>
              <a:t>Action oriented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79CE3-890B-484B-B74E-3719C7747F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09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Faces of Liz!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12606" y="1825625"/>
            <a:ext cx="4707194" cy="4351338"/>
          </a:xfrm>
        </p:spPr>
        <p:txBody>
          <a:bodyPr/>
          <a:lstStyle/>
          <a:p>
            <a:r>
              <a:rPr lang="en-US" dirty="0"/>
              <a:t>Researcher</a:t>
            </a:r>
          </a:p>
          <a:p>
            <a:r>
              <a:rPr lang="en-US" dirty="0"/>
              <a:t>Relationship Manager</a:t>
            </a:r>
          </a:p>
          <a:p>
            <a:r>
              <a:rPr lang="en-US" dirty="0"/>
              <a:t>Consultant</a:t>
            </a:r>
          </a:p>
          <a:p>
            <a:r>
              <a:rPr lang="en-US" dirty="0"/>
              <a:t>Leader</a:t>
            </a:r>
          </a:p>
          <a:p>
            <a:r>
              <a:rPr lang="en-US" dirty="0"/>
              <a:t>Mentor</a:t>
            </a:r>
          </a:p>
        </p:txBody>
      </p:sp>
      <p:graphicFrame>
        <p:nvGraphicFramePr>
          <p:cNvPr id="5" name="Content Placeholder 4" descr="Basic Radial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60782317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394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Faces do you have?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9586" y="1825625"/>
            <a:ext cx="4530213" cy="4351338"/>
          </a:xfrm>
        </p:spPr>
        <p:txBody>
          <a:bodyPr/>
          <a:lstStyle/>
          <a:p>
            <a:r>
              <a:rPr lang="en-US" dirty="0"/>
              <a:t>Fill in the blanks</a:t>
            </a:r>
          </a:p>
          <a:p>
            <a:r>
              <a:rPr lang="en-US" dirty="0"/>
              <a:t>What other faces could their be?</a:t>
            </a:r>
          </a:p>
        </p:txBody>
      </p:sp>
      <p:graphicFrame>
        <p:nvGraphicFramePr>
          <p:cNvPr id="5" name="Content Placeholder 4" descr="Basic Radial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09710923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923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Questions – Comments – Discussion</a:t>
            </a:r>
          </a:p>
          <a:p>
            <a:pPr marL="45720" indent="0" algn="ctr">
              <a:buNone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" indent="0" algn="ctr">
              <a:buNone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" indent="0" algn="ctr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Elizabeth.mchugh54@gmail.com</a:t>
            </a:r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66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04336"/>
            <a:ext cx="9398000" cy="503616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Researchers</a:t>
            </a:r>
          </a:p>
          <a:p>
            <a:r>
              <a:rPr lang="en-US" dirty="0"/>
              <a:t>Strategists</a:t>
            </a:r>
          </a:p>
          <a:p>
            <a:r>
              <a:rPr lang="en-US" dirty="0"/>
              <a:t>Analytical professionals</a:t>
            </a:r>
          </a:p>
          <a:p>
            <a:r>
              <a:rPr lang="en-US" dirty="0"/>
              <a:t>Relationship Managers</a:t>
            </a:r>
          </a:p>
          <a:p>
            <a:r>
              <a:rPr lang="en-US" dirty="0"/>
              <a:t>Management Professionals</a:t>
            </a:r>
          </a:p>
          <a:p>
            <a:r>
              <a:rPr lang="en-US" dirty="0"/>
              <a:t>Leaders</a:t>
            </a:r>
          </a:p>
          <a:p>
            <a:r>
              <a:rPr lang="en-US" dirty="0"/>
              <a:t>Mentors</a:t>
            </a:r>
          </a:p>
          <a:p>
            <a:r>
              <a:rPr lang="en-US" dirty="0"/>
              <a:t>Consultants</a:t>
            </a:r>
          </a:p>
          <a:p>
            <a:r>
              <a:rPr lang="en-US" dirty="0"/>
              <a:t>Information/Data Officers</a:t>
            </a:r>
          </a:p>
          <a:p>
            <a:r>
              <a:rPr lang="en-US" dirty="0"/>
              <a:t>Policy Makers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7355" y="1825625"/>
            <a:ext cx="10309121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When APRA began in the 1980’s  we were all researchers</a:t>
            </a:r>
          </a:p>
          <a:p>
            <a:r>
              <a:rPr lang="en-US" dirty="0"/>
              <a:t>Information officers</a:t>
            </a:r>
          </a:p>
          <a:p>
            <a:r>
              <a:rPr lang="en-US" dirty="0"/>
              <a:t>Organized</a:t>
            </a:r>
          </a:p>
          <a:p>
            <a:r>
              <a:rPr lang="en-US" dirty="0"/>
              <a:t>Inquisitive folks</a:t>
            </a:r>
          </a:p>
          <a:p>
            <a:r>
              <a:rPr lang="en-US" dirty="0"/>
              <a:t>Problem solvers</a:t>
            </a:r>
          </a:p>
          <a:p>
            <a:r>
              <a:rPr lang="en-US" dirty="0"/>
              <a:t>Data managers</a:t>
            </a:r>
          </a:p>
          <a:p>
            <a:r>
              <a:rPr lang="en-US" dirty="0"/>
              <a:t>See the big picture</a:t>
            </a:r>
          </a:p>
          <a:p>
            <a:r>
              <a:rPr lang="en-US" dirty="0"/>
              <a:t>Risk takers</a:t>
            </a:r>
          </a:p>
          <a:p>
            <a:r>
              <a:rPr lang="en-US" dirty="0"/>
              <a:t>Creative</a:t>
            </a:r>
          </a:p>
          <a:p>
            <a:r>
              <a:rPr lang="en-US" dirty="0"/>
              <a:t>Detectives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284" y="1825625"/>
            <a:ext cx="9377516" cy="4351338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Goal Oriented</a:t>
            </a:r>
          </a:p>
          <a:p>
            <a:r>
              <a:rPr lang="en-US" dirty="0"/>
              <a:t>Planner</a:t>
            </a:r>
          </a:p>
          <a:p>
            <a:r>
              <a:rPr lang="en-US" dirty="0"/>
              <a:t>Actions</a:t>
            </a:r>
          </a:p>
          <a:p>
            <a:r>
              <a:rPr lang="en-US" dirty="0"/>
              <a:t>Methodologist</a:t>
            </a:r>
          </a:p>
          <a:p>
            <a:r>
              <a:rPr lang="en-US" dirty="0"/>
              <a:t>Data Weavers</a:t>
            </a:r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6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Analytical Professionals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3832" y="1825625"/>
            <a:ext cx="9819968" cy="4351338"/>
          </a:xfrm>
        </p:spPr>
        <p:txBody>
          <a:bodyPr/>
          <a:lstStyle/>
          <a:p>
            <a:r>
              <a:rPr lang="en-US" dirty="0"/>
              <a:t>Reading and interpreting the patterns</a:t>
            </a:r>
          </a:p>
          <a:p>
            <a:r>
              <a:rPr lang="en-US" dirty="0"/>
              <a:t>Data visualization</a:t>
            </a:r>
          </a:p>
          <a:p>
            <a:r>
              <a:rPr lang="en-US" dirty="0"/>
              <a:t>Forecasting</a:t>
            </a:r>
          </a:p>
          <a:p>
            <a:r>
              <a:rPr lang="en-US" dirty="0"/>
              <a:t>Predictions</a:t>
            </a:r>
          </a:p>
          <a:p>
            <a:r>
              <a:rPr lang="en-US" dirty="0"/>
              <a:t>Modeling </a:t>
            </a:r>
          </a:p>
          <a:p>
            <a:r>
              <a:rPr lang="en-US" dirty="0"/>
              <a:t>Interpreters</a:t>
            </a:r>
          </a:p>
          <a:p>
            <a:r>
              <a:rPr lang="en-US" dirty="0"/>
              <a:t>Systematic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90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Managers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0310" y="1825625"/>
            <a:ext cx="9613490" cy="4351338"/>
          </a:xfrm>
        </p:spPr>
        <p:txBody>
          <a:bodyPr/>
          <a:lstStyle/>
          <a:p>
            <a:r>
              <a:rPr lang="en-US" dirty="0"/>
              <a:t>Policy developers</a:t>
            </a:r>
          </a:p>
          <a:p>
            <a:r>
              <a:rPr lang="en-US" dirty="0"/>
              <a:t>Strategy users</a:t>
            </a:r>
          </a:p>
          <a:p>
            <a:r>
              <a:rPr lang="en-US" dirty="0"/>
              <a:t>Information knowledge brokers</a:t>
            </a:r>
          </a:p>
          <a:p>
            <a:r>
              <a:rPr lang="en-US" dirty="0"/>
              <a:t>Organizers</a:t>
            </a:r>
          </a:p>
          <a:p>
            <a:r>
              <a:rPr lang="en-US" dirty="0"/>
              <a:t>Communicators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10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Professionals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322" y="1825625"/>
            <a:ext cx="9731477" cy="4351338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Directors</a:t>
            </a:r>
          </a:p>
          <a:p>
            <a:r>
              <a:rPr lang="en-US" dirty="0"/>
              <a:t>Campaign leaders</a:t>
            </a:r>
          </a:p>
          <a:p>
            <a:r>
              <a:rPr lang="en-US" dirty="0"/>
              <a:t>Specialists</a:t>
            </a:r>
          </a:p>
          <a:p>
            <a:r>
              <a:rPr lang="en-US" dirty="0"/>
              <a:t>Development Officers</a:t>
            </a:r>
          </a:p>
          <a:p>
            <a:r>
              <a:rPr lang="en-US" dirty="0"/>
              <a:t>Vice Presidents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16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548" y="1825625"/>
            <a:ext cx="9510252" cy="4351338"/>
          </a:xfrm>
        </p:spPr>
        <p:txBody>
          <a:bodyPr/>
          <a:lstStyle/>
          <a:p>
            <a:r>
              <a:rPr lang="en-US" dirty="0"/>
              <a:t>Apra Chapter </a:t>
            </a:r>
          </a:p>
          <a:p>
            <a:r>
              <a:rPr lang="en-US" dirty="0"/>
              <a:t>Organizational </a:t>
            </a:r>
          </a:p>
          <a:p>
            <a:r>
              <a:rPr lang="en-US" dirty="0"/>
              <a:t>Volunteer</a:t>
            </a:r>
          </a:p>
          <a:p>
            <a:r>
              <a:rPr lang="en-US" dirty="0"/>
              <a:t>Area of specialization</a:t>
            </a:r>
          </a:p>
          <a:p>
            <a:r>
              <a:rPr lang="en-US" dirty="0"/>
              <a:t>Apra International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36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5625"/>
            <a:ext cx="9525000" cy="4351338"/>
          </a:xfrm>
        </p:spPr>
        <p:txBody>
          <a:bodyPr/>
          <a:lstStyle/>
          <a:p>
            <a:r>
              <a:rPr lang="en-US" dirty="0"/>
              <a:t>APRA colleagues</a:t>
            </a:r>
          </a:p>
          <a:p>
            <a:r>
              <a:rPr lang="en-US" dirty="0"/>
              <a:t>Institutional colleagues</a:t>
            </a:r>
          </a:p>
          <a:p>
            <a:r>
              <a:rPr lang="en-US" dirty="0"/>
              <a:t>Advisor</a:t>
            </a:r>
          </a:p>
          <a:p>
            <a:r>
              <a:rPr lang="en-US" dirty="0"/>
              <a:t>Guide</a:t>
            </a:r>
          </a:p>
          <a:p>
            <a:r>
              <a:rPr lang="en-US" dirty="0"/>
              <a:t>Coach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55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CB300F-524B-4030-A6B4-61DED4F505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198</Words>
  <Application>Microsoft Office PowerPoint</Application>
  <PresentationFormat>Widescreen</PresentationFormat>
  <Paragraphs>106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Schoolbook</vt:lpstr>
      <vt:lpstr>Office Theme</vt:lpstr>
      <vt:lpstr>The Many Faces of Researchers</vt:lpstr>
      <vt:lpstr>Research Faces</vt:lpstr>
      <vt:lpstr>Researchers</vt:lpstr>
      <vt:lpstr>Strategists</vt:lpstr>
      <vt:lpstr>Analytical Professionals</vt:lpstr>
      <vt:lpstr>Relationship Managers</vt:lpstr>
      <vt:lpstr>Management Professionals</vt:lpstr>
      <vt:lpstr>Leaders</vt:lpstr>
      <vt:lpstr>Mentors</vt:lpstr>
      <vt:lpstr>Consultants</vt:lpstr>
      <vt:lpstr>Information/Data Officers</vt:lpstr>
      <vt:lpstr>Policy Makers</vt:lpstr>
      <vt:lpstr>The Faces of Liz!</vt:lpstr>
      <vt:lpstr>What Faces do you have?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2016-04-30T18:39:15Z</dcterms:created>
  <dcterms:modified xsi:type="dcterms:W3CDTF">2018-11-06T15:27:13Z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TC030988909991</vt:lpwstr>
  </property>
</Properties>
</file>