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60" r:id="rId4"/>
    <p:sldId id="263" r:id="rId5"/>
    <p:sldId id="262" r:id="rId6"/>
    <p:sldId id="259" r:id="rId7"/>
    <p:sldId id="258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0C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530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F09702-DBB6-4E22-AA67-8523AFDA1E16}" type="datetimeFigureOut">
              <a:rPr lang="en-US" smtClean="0"/>
              <a:t>11/8/2018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449F2F-C543-4238-887B-D91F486907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137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CD400-A7AF-434C-BD6E-1BBD05186E77}" type="datetimeFigureOut">
              <a:rPr lang="en-US" smtClean="0"/>
              <a:t>11/8/2018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C5F6A-1DDC-45B0-89AF-EF09F74BF3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844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CD400-A7AF-434C-BD6E-1BBD05186E77}" type="datetimeFigureOut">
              <a:rPr lang="en-US" smtClean="0"/>
              <a:t>11/8/2018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C5F6A-1DDC-45B0-89AF-EF09F74BF3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963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CD400-A7AF-434C-BD6E-1BBD05186E77}" type="datetimeFigureOut">
              <a:rPr lang="en-US" smtClean="0"/>
              <a:t>11/8/2018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C5F6A-1DDC-45B0-89AF-EF09F74BF3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281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CD400-A7AF-434C-BD6E-1BBD05186E77}" type="datetimeFigureOut">
              <a:rPr lang="en-US" smtClean="0"/>
              <a:t>11/8/2018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C5F6A-1DDC-45B0-89AF-EF09F74BF3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56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CD400-A7AF-434C-BD6E-1BBD05186E77}" type="datetimeFigureOut">
              <a:rPr lang="en-US" smtClean="0"/>
              <a:t>11/8/2018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C5F6A-1DDC-45B0-89AF-EF09F74BF3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020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CD400-A7AF-434C-BD6E-1BBD05186E77}" type="datetimeFigureOut">
              <a:rPr lang="en-US" smtClean="0"/>
              <a:t>11/8/2018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C5F6A-1DDC-45B0-89AF-EF09F74BF3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CD400-A7AF-434C-BD6E-1BBD05186E77}" type="datetimeFigureOut">
              <a:rPr lang="en-US" smtClean="0"/>
              <a:t>11/8/2018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C5F6A-1DDC-45B0-89AF-EF09F74BF3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714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CD400-A7AF-434C-BD6E-1BBD05186E77}" type="datetimeFigureOut">
              <a:rPr lang="en-US" smtClean="0"/>
              <a:t>11/8/2018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C5F6A-1DDC-45B0-89AF-EF09F74BF3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645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CD400-A7AF-434C-BD6E-1BBD05186E77}" type="datetimeFigureOut">
              <a:rPr lang="en-US" smtClean="0"/>
              <a:t>11/8/2018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C5F6A-1DDC-45B0-89AF-EF09F74BF3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870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CD400-A7AF-434C-BD6E-1BBD05186E77}" type="datetimeFigureOut">
              <a:rPr lang="en-US" smtClean="0"/>
              <a:t>11/8/2018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C5F6A-1DDC-45B0-89AF-EF09F74BF3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591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CD400-A7AF-434C-BD6E-1BBD05186E77}" type="datetimeFigureOut">
              <a:rPr lang="en-US" smtClean="0"/>
              <a:t>11/8/2018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C5F6A-1DDC-45B0-89AF-EF09F74BF3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388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8CD400-A7AF-434C-BD6E-1BBD05186E77}" type="datetimeFigureOut">
              <a:rPr lang="en-US" smtClean="0"/>
              <a:t>11/8/2018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9C5F6A-1DDC-45B0-89AF-EF09F74BF3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91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092" y="4434060"/>
            <a:ext cx="9144000" cy="1655762"/>
          </a:xfrm>
        </p:spPr>
        <p:txBody>
          <a:bodyPr>
            <a:normAutofit/>
          </a:bodyPr>
          <a:lstStyle/>
          <a:p>
            <a:r>
              <a:rPr lang="en-US" sz="4000" dirty="0"/>
              <a:t>5</a:t>
            </a:r>
            <a:r>
              <a:rPr lang="en-US" sz="4000" baseline="30000" dirty="0"/>
              <a:t>th</a:t>
            </a:r>
            <a:r>
              <a:rPr lang="en-US" sz="4000" dirty="0"/>
              <a:t> Annual Conference</a:t>
            </a:r>
          </a:p>
          <a:p>
            <a:r>
              <a:rPr lang="en-US" sz="4000" dirty="0"/>
              <a:t>November 9, 2018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492" y="605316"/>
            <a:ext cx="5081016" cy="3176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97375"/>
      </p:ext>
    </p:extLst>
  </p:cSld>
  <p:clrMapOvr>
    <a:masterClrMapping/>
  </p:clrMapOvr>
  <p:transition spd="slow" advClick="0" advTm="1000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Thank you to our Sponsors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43912" y="5976239"/>
            <a:ext cx="4095579" cy="708618"/>
            <a:chOff x="-1252627" y="6005384"/>
            <a:chExt cx="4095579" cy="708618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252627" y="6005384"/>
              <a:ext cx="1133653" cy="708618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123569" y="6203092"/>
              <a:ext cx="27193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5</a:t>
              </a:r>
              <a:r>
                <a:rPr lang="en-US" baseline="30000" dirty="0"/>
                <a:t>th</a:t>
              </a:r>
              <a:r>
                <a:rPr lang="en-US" dirty="0"/>
                <a:t> Annual Conference</a:t>
              </a:r>
            </a:p>
          </p:txBody>
        </p:sp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586244"/>
            <a:ext cx="6400800" cy="1701226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429799" y="3809563"/>
            <a:ext cx="8284402" cy="1828800"/>
            <a:chOff x="1011998" y="3551868"/>
            <a:chExt cx="8284402" cy="182880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1998" y="4121763"/>
              <a:ext cx="5213618" cy="689010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67600" y="3551868"/>
              <a:ext cx="1828800" cy="18288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21981313"/>
      </p:ext>
    </p:extLst>
  </p:cSld>
  <p:clrMapOvr>
    <a:masterClrMapping/>
  </p:clrMapOvr>
  <p:transition spd="slow" advClick="0" advTm="10000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2013" y="705592"/>
            <a:ext cx="3259975" cy="989215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Thank You</a:t>
            </a:r>
            <a:r>
              <a:rPr lang="en-US" dirty="0"/>
              <a:t> </a:t>
            </a:r>
            <a:r>
              <a:rPr lang="en-US" dirty="0" smtClean="0"/>
              <a:t>to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37558" y="4035568"/>
            <a:ext cx="5285509" cy="17497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for hosting the </a:t>
            </a:r>
            <a:br>
              <a:rPr lang="en-US" dirty="0"/>
            </a:br>
            <a:r>
              <a:rPr lang="en-US" dirty="0"/>
              <a:t>5</a:t>
            </a:r>
            <a:r>
              <a:rPr lang="en-US" baseline="30000" dirty="0"/>
              <a:t>th</a:t>
            </a:r>
            <a:r>
              <a:rPr lang="en-US" dirty="0"/>
              <a:t> Annual Conference</a:t>
            </a:r>
            <a:br>
              <a:rPr lang="en-US" dirty="0"/>
            </a:br>
            <a:r>
              <a:rPr lang="en-US" dirty="0"/>
              <a:t>	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6781" y="2170728"/>
            <a:ext cx="4387065" cy="1388918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143912" y="5976239"/>
            <a:ext cx="4095579" cy="708618"/>
            <a:chOff x="-1252627" y="6005384"/>
            <a:chExt cx="4095579" cy="708618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252627" y="6005384"/>
              <a:ext cx="1133653" cy="708618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123569" y="6203092"/>
              <a:ext cx="27193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5</a:t>
              </a:r>
              <a:r>
                <a:rPr lang="en-US" baseline="30000" dirty="0"/>
                <a:t>th</a:t>
              </a:r>
              <a:r>
                <a:rPr lang="en-US" dirty="0"/>
                <a:t> Annual Conference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11283295"/>
      </p:ext>
    </p:extLst>
  </p:cSld>
  <p:clrMapOvr>
    <a:masterClrMapping/>
  </p:clrMapOvr>
  <p:transition spd="slow" advClick="0" advTm="10000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43912" y="5976239"/>
            <a:ext cx="4095579" cy="708618"/>
            <a:chOff x="-1252627" y="6005384"/>
            <a:chExt cx="4095579" cy="708618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252627" y="6005384"/>
              <a:ext cx="1133653" cy="708618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123569" y="6203092"/>
              <a:ext cx="27193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5</a:t>
              </a:r>
              <a:r>
                <a:rPr lang="en-US" baseline="30000" dirty="0"/>
                <a:t>th</a:t>
              </a:r>
              <a:r>
                <a:rPr lang="en-US" dirty="0"/>
                <a:t> Annual Conference</a:t>
              </a:r>
            </a:p>
          </p:txBody>
        </p:sp>
      </p:grpSp>
      <p:sp>
        <p:nvSpPr>
          <p:cNvPr id="10" name="Subtitle 2"/>
          <p:cNvSpPr txBox="1">
            <a:spLocks/>
          </p:cNvSpPr>
          <p:nvPr/>
        </p:nvSpPr>
        <p:spPr>
          <a:xfrm>
            <a:off x="791007" y="2802298"/>
            <a:ext cx="7561986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dirty="0" smtClean="0">
                <a:latin typeface="+mj-lt"/>
              </a:rPr>
              <a:t>Follow the instructions on your table to create a temporary </a:t>
            </a:r>
            <a:r>
              <a:rPr lang="en-US" sz="3600" dirty="0" err="1" smtClean="0">
                <a:latin typeface="+mj-lt"/>
              </a:rPr>
              <a:t>WiFi</a:t>
            </a:r>
            <a:r>
              <a:rPr lang="en-US" sz="3600" dirty="0" smtClean="0">
                <a:latin typeface="+mj-lt"/>
              </a:rPr>
              <a:t> account valid for 24 hours.</a:t>
            </a:r>
            <a:endParaRPr lang="en-US" sz="3600" dirty="0">
              <a:latin typeface="+mj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5615" y="408663"/>
            <a:ext cx="2472770" cy="1946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3498238"/>
      </p:ext>
    </p:extLst>
  </p:cSld>
  <p:clrMapOvr>
    <a:masterClrMapping/>
  </p:clrMapOvr>
  <p:transition spd="slow" advClick="0" advTm="10000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929244" y="4078741"/>
            <a:ext cx="5285509" cy="12501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Today’s Hashtag:</a:t>
            </a:r>
          </a:p>
          <a:p>
            <a:pPr algn="ctr"/>
            <a:r>
              <a:rPr lang="en-US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#aprantx18</a:t>
            </a:r>
            <a:endParaRPr lang="en-US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43912" y="5976239"/>
            <a:ext cx="4095579" cy="708618"/>
            <a:chOff x="-1252627" y="6005384"/>
            <a:chExt cx="4095579" cy="708618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252627" y="6005384"/>
              <a:ext cx="1133653" cy="708618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123569" y="6203092"/>
              <a:ext cx="27193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5</a:t>
              </a:r>
              <a:r>
                <a:rPr lang="en-US" baseline="30000" dirty="0"/>
                <a:t>th</a:t>
              </a:r>
              <a:r>
                <a:rPr lang="en-US" dirty="0"/>
                <a:t> Annual Conference</a:t>
              </a:r>
            </a:p>
          </p:txBody>
        </p:sp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2082" y="9684"/>
            <a:ext cx="2919829" cy="2919829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2810944" y="2929513"/>
            <a:ext cx="3522107" cy="6084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@APRA_NT</a:t>
            </a:r>
            <a:r>
              <a:rPr lang="en-US" dirty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513001790"/>
      </p:ext>
    </p:extLst>
  </p:cSld>
  <p:clrMapOvr>
    <a:masterClrMapping/>
  </p:clrMapOvr>
  <p:transition spd="slow" advClick="0" advTm="10000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Thank you to the </a:t>
            </a:r>
            <a:br>
              <a:rPr lang="en-US" dirty="0" smtClean="0"/>
            </a:br>
            <a:r>
              <a:rPr lang="en-US" dirty="0" smtClean="0"/>
              <a:t>2018 Apra North Texas Board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4314" y="1804472"/>
            <a:ext cx="6892636" cy="4351338"/>
          </a:xfrm>
        </p:spPr>
        <p:txBody>
          <a:bodyPr/>
          <a:lstStyle/>
          <a:p>
            <a:r>
              <a:rPr lang="en-US" dirty="0" smtClean="0"/>
              <a:t>Colleen St. Clair, President</a:t>
            </a:r>
          </a:p>
          <a:p>
            <a:r>
              <a:rPr lang="en-US" dirty="0" smtClean="0"/>
              <a:t>Donia Wright, Vice President</a:t>
            </a:r>
          </a:p>
          <a:p>
            <a:r>
              <a:rPr lang="en-US" dirty="0" smtClean="0"/>
              <a:t>Stacy </a:t>
            </a:r>
            <a:r>
              <a:rPr lang="en-US" dirty="0" smtClean="0"/>
              <a:t>McCarthy, Immediate Past President</a:t>
            </a:r>
          </a:p>
          <a:p>
            <a:r>
              <a:rPr lang="en-US" dirty="0" smtClean="0"/>
              <a:t>Amie Jennings, Treasurer</a:t>
            </a:r>
          </a:p>
          <a:p>
            <a:r>
              <a:rPr lang="en-US" dirty="0" smtClean="0"/>
              <a:t>Matt Farrow, Communications</a:t>
            </a:r>
          </a:p>
          <a:p>
            <a:r>
              <a:rPr lang="en-US" dirty="0" smtClean="0"/>
              <a:t>Amanda Horton, Membership</a:t>
            </a:r>
          </a:p>
          <a:p>
            <a:r>
              <a:rPr lang="en-US" dirty="0" smtClean="0"/>
              <a:t>Charles Bailey, At-Large Director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43912" y="5976239"/>
            <a:ext cx="4095579" cy="708618"/>
            <a:chOff x="-1252627" y="6005384"/>
            <a:chExt cx="4095579" cy="708618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252627" y="6005384"/>
              <a:ext cx="1133653" cy="708618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123569" y="6203092"/>
              <a:ext cx="27193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5</a:t>
              </a:r>
              <a:r>
                <a:rPr lang="en-US" baseline="30000" dirty="0"/>
                <a:t>th</a:t>
              </a:r>
              <a:r>
                <a:rPr lang="en-US" dirty="0"/>
                <a:t> Annual Conference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83223540"/>
      </p:ext>
    </p:extLst>
  </p:cSld>
  <p:clrMapOvr>
    <a:masterClrMapping/>
  </p:clrMapOvr>
  <p:transition spd="slow" advClick="0" advTm="10000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Board Openings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need you!</a:t>
            </a:r>
          </a:p>
          <a:p>
            <a:pPr lvl="1"/>
            <a:r>
              <a:rPr lang="en-US" dirty="0" smtClean="0"/>
              <a:t>Secretary</a:t>
            </a:r>
          </a:p>
          <a:p>
            <a:pPr lvl="1"/>
            <a:r>
              <a:rPr lang="en-US" dirty="0" smtClean="0"/>
              <a:t>Conference Chair</a:t>
            </a:r>
          </a:p>
          <a:p>
            <a:pPr lvl="1"/>
            <a:r>
              <a:rPr lang="en-US" dirty="0" smtClean="0"/>
              <a:t>Communication Director(s) (2 openings)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If you are interested in joining the board, please contact Colleen St. Clair at colleen.stclair@bswhealth.org.	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43912" y="5976239"/>
            <a:ext cx="4095579" cy="708618"/>
            <a:chOff x="-1252627" y="6005384"/>
            <a:chExt cx="4095579" cy="708618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252627" y="6005384"/>
              <a:ext cx="1133653" cy="708618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123569" y="6203092"/>
              <a:ext cx="27193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5</a:t>
              </a:r>
              <a:r>
                <a:rPr lang="en-US" baseline="30000" dirty="0"/>
                <a:t>th</a:t>
              </a:r>
              <a:r>
                <a:rPr lang="en-US" dirty="0"/>
                <a:t> Annual Conference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41763642"/>
      </p:ext>
    </p:extLst>
  </p:cSld>
  <p:clrMapOvr>
    <a:masterClrMapping/>
  </p:clrMapOvr>
  <p:transition spd="slow" advClick="0" advTm="10000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Upcoming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December 5</a:t>
            </a:r>
            <a:r>
              <a:rPr lang="en-US" b="1" baseline="30000" dirty="0" smtClean="0"/>
              <a:t>th</a:t>
            </a:r>
            <a:r>
              <a:rPr lang="en-US" b="1" dirty="0" smtClean="0"/>
              <a:t> Apra North Texas Talks – Dallas </a:t>
            </a:r>
          </a:p>
          <a:p>
            <a:pPr lvl="1"/>
            <a:r>
              <a:rPr lang="en-US" dirty="0" smtClean="0"/>
              <a:t>11:45 AM to 1:15 PM</a:t>
            </a:r>
          </a:p>
          <a:p>
            <a:pPr lvl="1"/>
            <a:r>
              <a:rPr lang="en-US" dirty="0" smtClean="0"/>
              <a:t>Old Chicago Pizza &amp; Taproom at Mockingbird Station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b="1" dirty="0" smtClean="0"/>
              <a:t>December 6</a:t>
            </a:r>
            <a:r>
              <a:rPr lang="en-US" b="1" baseline="30000" dirty="0" smtClean="0"/>
              <a:t>th</a:t>
            </a:r>
            <a:r>
              <a:rPr lang="en-US" b="1" dirty="0" smtClean="0"/>
              <a:t> Apra North Texas Talks – Fort Worth</a:t>
            </a:r>
          </a:p>
          <a:p>
            <a:pPr lvl="1"/>
            <a:r>
              <a:rPr lang="en-US" dirty="0" smtClean="0"/>
              <a:t>11:45 AM to 1:15 PM</a:t>
            </a:r>
          </a:p>
          <a:p>
            <a:pPr lvl="1"/>
            <a:r>
              <a:rPr lang="en-US" dirty="0" smtClean="0"/>
              <a:t>Macaroni Grill, 1505 S. University, Fort Worth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 algn="ctr">
              <a:buNone/>
            </a:pPr>
            <a:r>
              <a:rPr lang="en-US" dirty="0" smtClean="0"/>
              <a:t>Register on the Website!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43912" y="5976239"/>
            <a:ext cx="4095579" cy="708618"/>
            <a:chOff x="-1252627" y="6005384"/>
            <a:chExt cx="4095579" cy="708618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252627" y="6005384"/>
              <a:ext cx="1133653" cy="708618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123569" y="6203092"/>
              <a:ext cx="27193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5</a:t>
              </a:r>
              <a:r>
                <a:rPr lang="en-US" baseline="30000" dirty="0"/>
                <a:t>th</a:t>
              </a:r>
              <a:r>
                <a:rPr lang="en-US" dirty="0"/>
                <a:t> Annual Conference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00844314"/>
      </p:ext>
    </p:extLst>
  </p:cSld>
  <p:clrMapOvr>
    <a:masterClrMapping/>
  </p:clrMapOvr>
  <p:transition spd="slow" advClick="0" advTm="10000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</TotalTime>
  <Words>187</Words>
  <Application>Microsoft Office PowerPoint</Application>
  <PresentationFormat>On-screen Show (4:3)</PresentationFormat>
  <Paragraphs>43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Segoe UI Black</vt:lpstr>
      <vt:lpstr>Segoe UI Semibold</vt:lpstr>
      <vt:lpstr>Office Theme</vt:lpstr>
      <vt:lpstr>PowerPoint Presentation</vt:lpstr>
      <vt:lpstr>Thank you to our Sponsors</vt:lpstr>
      <vt:lpstr>Thank You to</vt:lpstr>
      <vt:lpstr>PowerPoint Presentation</vt:lpstr>
      <vt:lpstr>PowerPoint Presentation</vt:lpstr>
      <vt:lpstr>Thank you to the  2018 Apra North Texas Board</vt:lpstr>
      <vt:lpstr>Board Openings</vt:lpstr>
      <vt:lpstr>Upcoming Events</vt:lpstr>
    </vt:vector>
  </TitlesOfParts>
  <Company>Baylor Scott and White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St. Clair, Colleen M.</dc:creator>
  <cp:lastModifiedBy>Farrow, Matthew</cp:lastModifiedBy>
  <cp:revision>17</cp:revision>
  <dcterms:created xsi:type="dcterms:W3CDTF">2018-11-05T21:21:50Z</dcterms:created>
  <dcterms:modified xsi:type="dcterms:W3CDTF">2018-11-08T15:51:44Z</dcterms:modified>
</cp:coreProperties>
</file>